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9"/>
  </p:notesMasterIdLst>
  <p:sldIdLst>
    <p:sldId id="955" r:id="rId2"/>
    <p:sldId id="948" r:id="rId3"/>
    <p:sldId id="949" r:id="rId4"/>
    <p:sldId id="950" r:id="rId5"/>
    <p:sldId id="951" r:id="rId6"/>
    <p:sldId id="952" r:id="rId7"/>
    <p:sldId id="953" r:id="rId8"/>
    <p:sldId id="954" r:id="rId9"/>
    <p:sldId id="947" r:id="rId10"/>
    <p:sldId id="261" r:id="rId11"/>
    <p:sldId id="958" r:id="rId12"/>
    <p:sldId id="959" r:id="rId13"/>
    <p:sldId id="961" r:id="rId14"/>
    <p:sldId id="962" r:id="rId15"/>
    <p:sldId id="963" r:id="rId16"/>
    <p:sldId id="964" r:id="rId17"/>
    <p:sldId id="960" r:id="rId18"/>
    <p:sldId id="965" r:id="rId19"/>
    <p:sldId id="966" r:id="rId20"/>
    <p:sldId id="967" r:id="rId21"/>
    <p:sldId id="968" r:id="rId22"/>
    <p:sldId id="969" r:id="rId23"/>
    <p:sldId id="970" r:id="rId24"/>
    <p:sldId id="971" r:id="rId25"/>
    <p:sldId id="972" r:id="rId26"/>
    <p:sldId id="973" r:id="rId27"/>
    <p:sldId id="974" r:id="rId28"/>
    <p:sldId id="975" r:id="rId29"/>
    <p:sldId id="976" r:id="rId30"/>
    <p:sldId id="977" r:id="rId31"/>
    <p:sldId id="978" r:id="rId32"/>
    <p:sldId id="979" r:id="rId33"/>
    <p:sldId id="980" r:id="rId34"/>
    <p:sldId id="981" r:id="rId35"/>
    <p:sldId id="982" r:id="rId36"/>
    <p:sldId id="983" r:id="rId37"/>
    <p:sldId id="984" r:id="rId38"/>
    <p:sldId id="985" r:id="rId39"/>
    <p:sldId id="986" r:id="rId40"/>
    <p:sldId id="987" r:id="rId41"/>
    <p:sldId id="988" r:id="rId42"/>
    <p:sldId id="989" r:id="rId43"/>
    <p:sldId id="990" r:id="rId44"/>
    <p:sldId id="991" r:id="rId45"/>
    <p:sldId id="992" r:id="rId46"/>
    <p:sldId id="993" r:id="rId47"/>
    <p:sldId id="994" r:id="rId48"/>
    <p:sldId id="995" r:id="rId49"/>
    <p:sldId id="996" r:id="rId50"/>
    <p:sldId id="997" r:id="rId51"/>
    <p:sldId id="998" r:id="rId52"/>
    <p:sldId id="956" r:id="rId53"/>
    <p:sldId id="957" r:id="rId54"/>
    <p:sldId id="262" r:id="rId55"/>
    <p:sldId id="257" r:id="rId56"/>
    <p:sldId id="263" r:id="rId57"/>
    <p:sldId id="264" r:id="rId58"/>
    <p:sldId id="265" r:id="rId59"/>
    <p:sldId id="258" r:id="rId60"/>
    <p:sldId id="266" r:id="rId61"/>
    <p:sldId id="267" r:id="rId62"/>
    <p:sldId id="270" r:id="rId63"/>
    <p:sldId id="268" r:id="rId64"/>
    <p:sldId id="269" r:id="rId65"/>
    <p:sldId id="259" r:id="rId66"/>
    <p:sldId id="271" r:id="rId67"/>
    <p:sldId id="272" r:id="rId68"/>
    <p:sldId id="260" r:id="rId69"/>
    <p:sldId id="273" r:id="rId70"/>
    <p:sldId id="276" r:id="rId71"/>
    <p:sldId id="274" r:id="rId72"/>
    <p:sldId id="275" r:id="rId73"/>
    <p:sldId id="277" r:id="rId74"/>
    <p:sldId id="278" r:id="rId75"/>
    <p:sldId id="279" r:id="rId76"/>
    <p:sldId id="280" r:id="rId77"/>
    <p:sldId id="281" r:id="rId78"/>
    <p:sldId id="282" r:id="rId79"/>
    <p:sldId id="283" r:id="rId80"/>
    <p:sldId id="284" r:id="rId81"/>
    <p:sldId id="285" r:id="rId82"/>
    <p:sldId id="286" r:id="rId83"/>
    <p:sldId id="287" r:id="rId84"/>
    <p:sldId id="288" r:id="rId85"/>
    <p:sldId id="289" r:id="rId86"/>
    <p:sldId id="290" r:id="rId87"/>
    <p:sldId id="291" r:id="rId88"/>
    <p:sldId id="292" r:id="rId89"/>
    <p:sldId id="293" r:id="rId90"/>
    <p:sldId id="294" r:id="rId91"/>
    <p:sldId id="295" r:id="rId92"/>
    <p:sldId id="296" r:id="rId93"/>
    <p:sldId id="297" r:id="rId94"/>
    <p:sldId id="298" r:id="rId95"/>
    <p:sldId id="299" r:id="rId96"/>
    <p:sldId id="300" r:id="rId97"/>
    <p:sldId id="301" r:id="rId98"/>
    <p:sldId id="302" r:id="rId99"/>
    <p:sldId id="303" r:id="rId100"/>
    <p:sldId id="304" r:id="rId101"/>
    <p:sldId id="305" r:id="rId102"/>
    <p:sldId id="306" r:id="rId103"/>
    <p:sldId id="307" r:id="rId104"/>
    <p:sldId id="308" r:id="rId105"/>
    <p:sldId id="309" r:id="rId106"/>
    <p:sldId id="310" r:id="rId107"/>
    <p:sldId id="311" r:id="rId108"/>
    <p:sldId id="312" r:id="rId109"/>
    <p:sldId id="313" r:id="rId110"/>
    <p:sldId id="314" r:id="rId111"/>
    <p:sldId id="315" r:id="rId112"/>
    <p:sldId id="316" r:id="rId113"/>
    <p:sldId id="317" r:id="rId114"/>
    <p:sldId id="318" r:id="rId115"/>
    <p:sldId id="319" r:id="rId116"/>
    <p:sldId id="320" r:id="rId117"/>
    <p:sldId id="321" r:id="rId118"/>
    <p:sldId id="322" r:id="rId119"/>
    <p:sldId id="323" r:id="rId120"/>
    <p:sldId id="324" r:id="rId121"/>
    <p:sldId id="325" r:id="rId122"/>
    <p:sldId id="326" r:id="rId123"/>
    <p:sldId id="327" r:id="rId124"/>
    <p:sldId id="330" r:id="rId125"/>
    <p:sldId id="331" r:id="rId126"/>
    <p:sldId id="328" r:id="rId127"/>
    <p:sldId id="329" r:id="rId128"/>
    <p:sldId id="332" r:id="rId129"/>
    <p:sldId id="333" r:id="rId130"/>
    <p:sldId id="334" r:id="rId131"/>
    <p:sldId id="335" r:id="rId132"/>
    <p:sldId id="336" r:id="rId133"/>
    <p:sldId id="337" r:id="rId134"/>
    <p:sldId id="338" r:id="rId135"/>
    <p:sldId id="339" r:id="rId136"/>
    <p:sldId id="340" r:id="rId137"/>
    <p:sldId id="341" r:id="rId138"/>
    <p:sldId id="342" r:id="rId139"/>
    <p:sldId id="343" r:id="rId140"/>
    <p:sldId id="344" r:id="rId141"/>
    <p:sldId id="345" r:id="rId142"/>
    <p:sldId id="346" r:id="rId143"/>
    <p:sldId id="347" r:id="rId144"/>
    <p:sldId id="348" r:id="rId145"/>
    <p:sldId id="349" r:id="rId146"/>
    <p:sldId id="350" r:id="rId147"/>
    <p:sldId id="351" r:id="rId148"/>
    <p:sldId id="352" r:id="rId149"/>
    <p:sldId id="353" r:id="rId150"/>
    <p:sldId id="354" r:id="rId151"/>
    <p:sldId id="355" r:id="rId152"/>
    <p:sldId id="356" r:id="rId153"/>
    <p:sldId id="357" r:id="rId154"/>
    <p:sldId id="358" r:id="rId155"/>
    <p:sldId id="359" r:id="rId156"/>
    <p:sldId id="366" r:id="rId157"/>
    <p:sldId id="367" r:id="rId158"/>
    <p:sldId id="368" r:id="rId159"/>
    <p:sldId id="369" r:id="rId160"/>
    <p:sldId id="370" r:id="rId161"/>
    <p:sldId id="371" r:id="rId162"/>
    <p:sldId id="372" r:id="rId163"/>
    <p:sldId id="406" r:id="rId164"/>
    <p:sldId id="407" r:id="rId165"/>
    <p:sldId id="360" r:id="rId166"/>
    <p:sldId id="361" r:id="rId167"/>
    <p:sldId id="363" r:id="rId168"/>
    <p:sldId id="364" r:id="rId169"/>
    <p:sldId id="362" r:id="rId170"/>
    <p:sldId id="365" r:id="rId171"/>
    <p:sldId id="373" r:id="rId172"/>
    <p:sldId id="374" r:id="rId173"/>
    <p:sldId id="375" r:id="rId174"/>
    <p:sldId id="376" r:id="rId175"/>
    <p:sldId id="377" r:id="rId176"/>
    <p:sldId id="378" r:id="rId177"/>
    <p:sldId id="379" r:id="rId178"/>
    <p:sldId id="380" r:id="rId179"/>
    <p:sldId id="381" r:id="rId180"/>
    <p:sldId id="382" r:id="rId181"/>
    <p:sldId id="383" r:id="rId182"/>
    <p:sldId id="384" r:id="rId183"/>
    <p:sldId id="388" r:id="rId184"/>
    <p:sldId id="389" r:id="rId185"/>
    <p:sldId id="390" r:id="rId186"/>
    <p:sldId id="391" r:id="rId187"/>
    <p:sldId id="392" r:id="rId188"/>
    <p:sldId id="393" r:id="rId189"/>
    <p:sldId id="394" r:id="rId190"/>
    <p:sldId id="395" r:id="rId191"/>
    <p:sldId id="396" r:id="rId192"/>
    <p:sldId id="397" r:id="rId193"/>
    <p:sldId id="398" r:id="rId194"/>
    <p:sldId id="399" r:id="rId195"/>
    <p:sldId id="400" r:id="rId196"/>
    <p:sldId id="401" r:id="rId197"/>
    <p:sldId id="402" r:id="rId198"/>
    <p:sldId id="403" r:id="rId199"/>
    <p:sldId id="404" r:id="rId200"/>
    <p:sldId id="405" r:id="rId201"/>
    <p:sldId id="385" r:id="rId202"/>
    <p:sldId id="386" r:id="rId203"/>
    <p:sldId id="387" r:id="rId204"/>
    <p:sldId id="408" r:id="rId205"/>
    <p:sldId id="418" r:id="rId206"/>
    <p:sldId id="409" r:id="rId207"/>
    <p:sldId id="419" r:id="rId208"/>
    <p:sldId id="410" r:id="rId209"/>
    <p:sldId id="423" r:id="rId210"/>
    <p:sldId id="421" r:id="rId211"/>
    <p:sldId id="424" r:id="rId212"/>
    <p:sldId id="422" r:id="rId213"/>
    <p:sldId id="425" r:id="rId214"/>
    <p:sldId id="412" r:id="rId215"/>
    <p:sldId id="413" r:id="rId216"/>
    <p:sldId id="414" r:id="rId217"/>
    <p:sldId id="427" r:id="rId218"/>
    <p:sldId id="428" r:id="rId219"/>
    <p:sldId id="429" r:id="rId220"/>
    <p:sldId id="426" r:id="rId221"/>
    <p:sldId id="417" r:id="rId222"/>
    <p:sldId id="415" r:id="rId223"/>
    <p:sldId id="430" r:id="rId224"/>
    <p:sldId id="431" r:id="rId225"/>
    <p:sldId id="432" r:id="rId226"/>
    <p:sldId id="433" r:id="rId227"/>
    <p:sldId id="434" r:id="rId228"/>
    <p:sldId id="435" r:id="rId229"/>
    <p:sldId id="436" r:id="rId230"/>
    <p:sldId id="437" r:id="rId231"/>
    <p:sldId id="438" r:id="rId232"/>
    <p:sldId id="439" r:id="rId233"/>
    <p:sldId id="440" r:id="rId234"/>
    <p:sldId id="457" r:id="rId235"/>
    <p:sldId id="441" r:id="rId236"/>
    <p:sldId id="443" r:id="rId237"/>
    <p:sldId id="442" r:id="rId238"/>
    <p:sldId id="444" r:id="rId239"/>
    <p:sldId id="452" r:id="rId240"/>
    <p:sldId id="445" r:id="rId241"/>
    <p:sldId id="446" r:id="rId242"/>
    <p:sldId id="447" r:id="rId243"/>
    <p:sldId id="448" r:id="rId244"/>
    <p:sldId id="449" r:id="rId245"/>
    <p:sldId id="450" r:id="rId246"/>
    <p:sldId id="451" r:id="rId247"/>
    <p:sldId id="453" r:id="rId248"/>
    <p:sldId id="454" r:id="rId249"/>
    <p:sldId id="455" r:id="rId250"/>
    <p:sldId id="456" r:id="rId251"/>
    <p:sldId id="458" r:id="rId252"/>
    <p:sldId id="459" r:id="rId253"/>
    <p:sldId id="460" r:id="rId254"/>
    <p:sldId id="461" r:id="rId255"/>
    <p:sldId id="462" r:id="rId256"/>
    <p:sldId id="463" r:id="rId257"/>
    <p:sldId id="464" r:id="rId258"/>
    <p:sldId id="466" r:id="rId259"/>
    <p:sldId id="465" r:id="rId260"/>
    <p:sldId id="467" r:id="rId261"/>
    <p:sldId id="468" r:id="rId262"/>
    <p:sldId id="469" r:id="rId263"/>
    <p:sldId id="470" r:id="rId264"/>
    <p:sldId id="471" r:id="rId265"/>
    <p:sldId id="472" r:id="rId266"/>
    <p:sldId id="473" r:id="rId267"/>
    <p:sldId id="474" r:id="rId268"/>
    <p:sldId id="475" r:id="rId269"/>
    <p:sldId id="476" r:id="rId270"/>
    <p:sldId id="477" r:id="rId271"/>
    <p:sldId id="478" r:id="rId272"/>
    <p:sldId id="479" r:id="rId273"/>
    <p:sldId id="480" r:id="rId274"/>
    <p:sldId id="482" r:id="rId275"/>
    <p:sldId id="483" r:id="rId276"/>
    <p:sldId id="484" r:id="rId277"/>
    <p:sldId id="485" r:id="rId278"/>
    <p:sldId id="486" r:id="rId279"/>
    <p:sldId id="487" r:id="rId280"/>
    <p:sldId id="488" r:id="rId281"/>
    <p:sldId id="489" r:id="rId282"/>
    <p:sldId id="490" r:id="rId283"/>
    <p:sldId id="491" r:id="rId284"/>
    <p:sldId id="492" r:id="rId285"/>
    <p:sldId id="493" r:id="rId286"/>
    <p:sldId id="494" r:id="rId287"/>
    <p:sldId id="495" r:id="rId288"/>
    <p:sldId id="497" r:id="rId289"/>
    <p:sldId id="496" r:id="rId290"/>
    <p:sldId id="498" r:id="rId291"/>
    <p:sldId id="499" r:id="rId292"/>
    <p:sldId id="500" r:id="rId293"/>
    <p:sldId id="501" r:id="rId294"/>
    <p:sldId id="502" r:id="rId295"/>
    <p:sldId id="503" r:id="rId296"/>
    <p:sldId id="504" r:id="rId297"/>
    <p:sldId id="505" r:id="rId298"/>
    <p:sldId id="506" r:id="rId299"/>
    <p:sldId id="507" r:id="rId300"/>
    <p:sldId id="508" r:id="rId301"/>
    <p:sldId id="509" r:id="rId302"/>
    <p:sldId id="510" r:id="rId303"/>
    <p:sldId id="511" r:id="rId304"/>
    <p:sldId id="512" r:id="rId305"/>
    <p:sldId id="513" r:id="rId306"/>
    <p:sldId id="514" r:id="rId307"/>
    <p:sldId id="515" r:id="rId308"/>
    <p:sldId id="516" r:id="rId309"/>
    <p:sldId id="517" r:id="rId310"/>
    <p:sldId id="521" r:id="rId311"/>
    <p:sldId id="518" r:id="rId312"/>
    <p:sldId id="522" r:id="rId313"/>
    <p:sldId id="519" r:id="rId314"/>
    <p:sldId id="520" r:id="rId315"/>
    <p:sldId id="523" r:id="rId316"/>
    <p:sldId id="524" r:id="rId317"/>
    <p:sldId id="525" r:id="rId318"/>
    <p:sldId id="526" r:id="rId319"/>
    <p:sldId id="527" r:id="rId320"/>
    <p:sldId id="528" r:id="rId321"/>
    <p:sldId id="529" r:id="rId322"/>
    <p:sldId id="530" r:id="rId323"/>
    <p:sldId id="531" r:id="rId324"/>
    <p:sldId id="532" r:id="rId325"/>
    <p:sldId id="533" r:id="rId326"/>
    <p:sldId id="534" r:id="rId327"/>
    <p:sldId id="535" r:id="rId328"/>
    <p:sldId id="536" r:id="rId329"/>
    <p:sldId id="537" r:id="rId330"/>
    <p:sldId id="539" r:id="rId331"/>
    <p:sldId id="538" r:id="rId332"/>
    <p:sldId id="540" r:id="rId333"/>
    <p:sldId id="541" r:id="rId334"/>
    <p:sldId id="542" r:id="rId335"/>
    <p:sldId id="543" r:id="rId336"/>
    <p:sldId id="544" r:id="rId337"/>
    <p:sldId id="545" r:id="rId338"/>
    <p:sldId id="546" r:id="rId339"/>
    <p:sldId id="547" r:id="rId340"/>
    <p:sldId id="548" r:id="rId341"/>
    <p:sldId id="549" r:id="rId342"/>
    <p:sldId id="550" r:id="rId343"/>
    <p:sldId id="551" r:id="rId344"/>
    <p:sldId id="552" r:id="rId345"/>
    <p:sldId id="553" r:id="rId346"/>
    <p:sldId id="554" r:id="rId347"/>
    <p:sldId id="555" r:id="rId348"/>
    <p:sldId id="556" r:id="rId349"/>
    <p:sldId id="557" r:id="rId350"/>
    <p:sldId id="558" r:id="rId351"/>
    <p:sldId id="559" r:id="rId352"/>
    <p:sldId id="560" r:id="rId353"/>
    <p:sldId id="561" r:id="rId354"/>
    <p:sldId id="562" r:id="rId355"/>
    <p:sldId id="563" r:id="rId356"/>
    <p:sldId id="564" r:id="rId357"/>
    <p:sldId id="565" r:id="rId358"/>
    <p:sldId id="566" r:id="rId359"/>
    <p:sldId id="567" r:id="rId360"/>
    <p:sldId id="568" r:id="rId361"/>
    <p:sldId id="569" r:id="rId362"/>
    <p:sldId id="570" r:id="rId363"/>
    <p:sldId id="571" r:id="rId364"/>
    <p:sldId id="572" r:id="rId365"/>
    <p:sldId id="574" r:id="rId366"/>
    <p:sldId id="575" r:id="rId367"/>
    <p:sldId id="576" r:id="rId368"/>
    <p:sldId id="577" r:id="rId369"/>
    <p:sldId id="578" r:id="rId370"/>
    <p:sldId id="579" r:id="rId371"/>
    <p:sldId id="581" r:id="rId372"/>
    <p:sldId id="583" r:id="rId373"/>
    <p:sldId id="580" r:id="rId374"/>
    <p:sldId id="582" r:id="rId375"/>
    <p:sldId id="584" r:id="rId376"/>
    <p:sldId id="589" r:id="rId377"/>
    <p:sldId id="585" r:id="rId378"/>
    <p:sldId id="586" r:id="rId379"/>
    <p:sldId id="587" r:id="rId380"/>
    <p:sldId id="588" r:id="rId381"/>
    <p:sldId id="590" r:id="rId382"/>
    <p:sldId id="591" r:id="rId383"/>
    <p:sldId id="592" r:id="rId384"/>
    <p:sldId id="593" r:id="rId385"/>
    <p:sldId id="594" r:id="rId386"/>
    <p:sldId id="595" r:id="rId387"/>
    <p:sldId id="596" r:id="rId388"/>
    <p:sldId id="597" r:id="rId389"/>
    <p:sldId id="598" r:id="rId390"/>
    <p:sldId id="599" r:id="rId391"/>
    <p:sldId id="600" r:id="rId392"/>
    <p:sldId id="601" r:id="rId393"/>
    <p:sldId id="602" r:id="rId394"/>
    <p:sldId id="603" r:id="rId395"/>
    <p:sldId id="604" r:id="rId396"/>
    <p:sldId id="605" r:id="rId397"/>
    <p:sldId id="608" r:id="rId398"/>
    <p:sldId id="609" r:id="rId399"/>
    <p:sldId id="610" r:id="rId400"/>
    <p:sldId id="611" r:id="rId401"/>
    <p:sldId id="612" r:id="rId402"/>
    <p:sldId id="614" r:id="rId403"/>
    <p:sldId id="613" r:id="rId404"/>
    <p:sldId id="615" r:id="rId405"/>
    <p:sldId id="616" r:id="rId406"/>
    <p:sldId id="617" r:id="rId407"/>
    <p:sldId id="618" r:id="rId408"/>
    <p:sldId id="619" r:id="rId409"/>
    <p:sldId id="620" r:id="rId410"/>
    <p:sldId id="606" r:id="rId411"/>
    <p:sldId id="607" r:id="rId412"/>
    <p:sldId id="621" r:id="rId413"/>
    <p:sldId id="623" r:id="rId414"/>
    <p:sldId id="622" r:id="rId415"/>
    <p:sldId id="624" r:id="rId416"/>
    <p:sldId id="625" r:id="rId417"/>
    <p:sldId id="627" r:id="rId418"/>
    <p:sldId id="628" r:id="rId419"/>
    <p:sldId id="629" r:id="rId420"/>
    <p:sldId id="630" r:id="rId421"/>
    <p:sldId id="631" r:id="rId422"/>
    <p:sldId id="632" r:id="rId423"/>
    <p:sldId id="633" r:id="rId424"/>
    <p:sldId id="634" r:id="rId425"/>
    <p:sldId id="635" r:id="rId426"/>
    <p:sldId id="636" r:id="rId427"/>
    <p:sldId id="637" r:id="rId428"/>
    <p:sldId id="639" r:id="rId429"/>
    <p:sldId id="638" r:id="rId430"/>
    <p:sldId id="640" r:id="rId431"/>
    <p:sldId id="641" r:id="rId432"/>
    <p:sldId id="654" r:id="rId433"/>
    <p:sldId id="653" r:id="rId434"/>
    <p:sldId id="652" r:id="rId435"/>
    <p:sldId id="642" r:id="rId436"/>
    <p:sldId id="643" r:id="rId437"/>
    <p:sldId id="644" r:id="rId438"/>
    <p:sldId id="645" r:id="rId439"/>
    <p:sldId id="646" r:id="rId440"/>
    <p:sldId id="647" r:id="rId441"/>
    <p:sldId id="649" r:id="rId442"/>
    <p:sldId id="651" r:id="rId443"/>
    <p:sldId id="650" r:id="rId444"/>
    <p:sldId id="648" r:id="rId445"/>
    <p:sldId id="674" r:id="rId446"/>
    <p:sldId id="675" r:id="rId447"/>
    <p:sldId id="673" r:id="rId448"/>
    <p:sldId id="656" r:id="rId449"/>
    <p:sldId id="657" r:id="rId450"/>
    <p:sldId id="658" r:id="rId451"/>
    <p:sldId id="660" r:id="rId452"/>
    <p:sldId id="659" r:id="rId453"/>
    <p:sldId id="666" r:id="rId454"/>
    <p:sldId id="655" r:id="rId455"/>
    <p:sldId id="665" r:id="rId456"/>
    <p:sldId id="661" r:id="rId457"/>
    <p:sldId id="662" r:id="rId458"/>
    <p:sldId id="667" r:id="rId459"/>
    <p:sldId id="663" r:id="rId460"/>
    <p:sldId id="664" r:id="rId461"/>
    <p:sldId id="668" r:id="rId462"/>
    <p:sldId id="669" r:id="rId463"/>
    <p:sldId id="671" r:id="rId464"/>
    <p:sldId id="672" r:id="rId465"/>
    <p:sldId id="676" r:id="rId466"/>
    <p:sldId id="677" r:id="rId467"/>
    <p:sldId id="678" r:id="rId468"/>
    <p:sldId id="679" r:id="rId469"/>
    <p:sldId id="680" r:id="rId470"/>
    <p:sldId id="681" r:id="rId471"/>
    <p:sldId id="682" r:id="rId472"/>
    <p:sldId id="683" r:id="rId473"/>
    <p:sldId id="684" r:id="rId474"/>
    <p:sldId id="685" r:id="rId475"/>
    <p:sldId id="687" r:id="rId476"/>
    <p:sldId id="686" r:id="rId477"/>
    <p:sldId id="688" r:id="rId478"/>
    <p:sldId id="689" r:id="rId479"/>
    <p:sldId id="690" r:id="rId480"/>
    <p:sldId id="698" r:id="rId481"/>
    <p:sldId id="691" r:id="rId482"/>
    <p:sldId id="693" r:id="rId483"/>
    <p:sldId id="692" r:id="rId484"/>
    <p:sldId id="694" r:id="rId485"/>
    <p:sldId id="695" r:id="rId486"/>
    <p:sldId id="696" r:id="rId487"/>
    <p:sldId id="697" r:id="rId488"/>
    <p:sldId id="699" r:id="rId489"/>
    <p:sldId id="702" r:id="rId490"/>
    <p:sldId id="700" r:id="rId491"/>
    <p:sldId id="703" r:id="rId492"/>
    <p:sldId id="707" r:id="rId493"/>
    <p:sldId id="706" r:id="rId494"/>
    <p:sldId id="708" r:id="rId495"/>
    <p:sldId id="709" r:id="rId496"/>
    <p:sldId id="710" r:id="rId497"/>
    <p:sldId id="711" r:id="rId498"/>
    <p:sldId id="712" r:id="rId499"/>
    <p:sldId id="719" r:id="rId500"/>
    <p:sldId id="720" r:id="rId501"/>
    <p:sldId id="721" r:id="rId502"/>
    <p:sldId id="722" r:id="rId503"/>
    <p:sldId id="723" r:id="rId504"/>
    <p:sldId id="724" r:id="rId505"/>
    <p:sldId id="725" r:id="rId506"/>
    <p:sldId id="726" r:id="rId507"/>
    <p:sldId id="727" r:id="rId508"/>
    <p:sldId id="728" r:id="rId509"/>
    <p:sldId id="729" r:id="rId510"/>
    <p:sldId id="730" r:id="rId511"/>
    <p:sldId id="731" r:id="rId512"/>
    <p:sldId id="732" r:id="rId513"/>
    <p:sldId id="734" r:id="rId514"/>
    <p:sldId id="733" r:id="rId515"/>
    <p:sldId id="735" r:id="rId516"/>
    <p:sldId id="736" r:id="rId517"/>
    <p:sldId id="737" r:id="rId518"/>
    <p:sldId id="738" r:id="rId519"/>
    <p:sldId id="739" r:id="rId520"/>
    <p:sldId id="740" r:id="rId521"/>
    <p:sldId id="741" r:id="rId522"/>
    <p:sldId id="748" r:id="rId523"/>
    <p:sldId id="751" r:id="rId524"/>
    <p:sldId id="752" r:id="rId525"/>
    <p:sldId id="749" r:id="rId526"/>
    <p:sldId id="750" r:id="rId527"/>
    <p:sldId id="753" r:id="rId528"/>
    <p:sldId id="755" r:id="rId529"/>
    <p:sldId id="756" r:id="rId530"/>
    <p:sldId id="742" r:id="rId531"/>
    <p:sldId id="757" r:id="rId532"/>
    <p:sldId id="743" r:id="rId533"/>
    <p:sldId id="758" r:id="rId534"/>
    <p:sldId id="745" r:id="rId535"/>
    <p:sldId id="746" r:id="rId536"/>
    <p:sldId id="747" r:id="rId537"/>
    <p:sldId id="800" r:id="rId538"/>
    <p:sldId id="801" r:id="rId539"/>
    <p:sldId id="818" r:id="rId540"/>
    <p:sldId id="819" r:id="rId541"/>
    <p:sldId id="820" r:id="rId542"/>
    <p:sldId id="802" r:id="rId543"/>
    <p:sldId id="803" r:id="rId544"/>
    <p:sldId id="804" r:id="rId545"/>
    <p:sldId id="806" r:id="rId546"/>
    <p:sldId id="807" r:id="rId547"/>
    <p:sldId id="808" r:id="rId548"/>
    <p:sldId id="809" r:id="rId549"/>
    <p:sldId id="812" r:id="rId550"/>
    <p:sldId id="817" r:id="rId551"/>
    <p:sldId id="821" r:id="rId552"/>
    <p:sldId id="822" r:id="rId553"/>
    <p:sldId id="823" r:id="rId554"/>
    <p:sldId id="824" r:id="rId555"/>
    <p:sldId id="825" r:id="rId556"/>
    <p:sldId id="826" r:id="rId557"/>
    <p:sldId id="827" r:id="rId558"/>
    <p:sldId id="829" r:id="rId559"/>
    <p:sldId id="830" r:id="rId560"/>
    <p:sldId id="828" r:id="rId561"/>
    <p:sldId id="831" r:id="rId562"/>
    <p:sldId id="832" r:id="rId563"/>
    <p:sldId id="833" r:id="rId564"/>
    <p:sldId id="834" r:id="rId565"/>
    <p:sldId id="835" r:id="rId566"/>
    <p:sldId id="837" r:id="rId567"/>
    <p:sldId id="836" r:id="rId568"/>
    <p:sldId id="838" r:id="rId569"/>
    <p:sldId id="840" r:id="rId570"/>
    <p:sldId id="839" r:id="rId571"/>
    <p:sldId id="841" r:id="rId572"/>
    <p:sldId id="842" r:id="rId573"/>
    <p:sldId id="843" r:id="rId574"/>
    <p:sldId id="844" r:id="rId575"/>
    <p:sldId id="845" r:id="rId576"/>
    <p:sldId id="846" r:id="rId577"/>
    <p:sldId id="847" r:id="rId578"/>
    <p:sldId id="848" r:id="rId579"/>
    <p:sldId id="850" r:id="rId580"/>
    <p:sldId id="851" r:id="rId581"/>
    <p:sldId id="852" r:id="rId582"/>
    <p:sldId id="854" r:id="rId583"/>
    <p:sldId id="855" r:id="rId584"/>
    <p:sldId id="853" r:id="rId585"/>
    <p:sldId id="856" r:id="rId586"/>
    <p:sldId id="857" r:id="rId587"/>
    <p:sldId id="858" r:id="rId588"/>
    <p:sldId id="859" r:id="rId589"/>
    <p:sldId id="759" r:id="rId590"/>
    <p:sldId id="760" r:id="rId591"/>
    <p:sldId id="761" r:id="rId592"/>
    <p:sldId id="762" r:id="rId593"/>
    <p:sldId id="763" r:id="rId594"/>
    <p:sldId id="764" r:id="rId595"/>
    <p:sldId id="765" r:id="rId596"/>
    <p:sldId id="766" r:id="rId597"/>
    <p:sldId id="767" r:id="rId598"/>
    <p:sldId id="768" r:id="rId599"/>
    <p:sldId id="769" r:id="rId600"/>
    <p:sldId id="770" r:id="rId601"/>
    <p:sldId id="771" r:id="rId602"/>
    <p:sldId id="772" r:id="rId603"/>
    <p:sldId id="773" r:id="rId604"/>
    <p:sldId id="774" r:id="rId605"/>
    <p:sldId id="775" r:id="rId606"/>
    <p:sldId id="776" r:id="rId607"/>
    <p:sldId id="777" r:id="rId608"/>
    <p:sldId id="778" r:id="rId609"/>
    <p:sldId id="779" r:id="rId610"/>
    <p:sldId id="788" r:id="rId611"/>
    <p:sldId id="789" r:id="rId612"/>
    <p:sldId id="781" r:id="rId613"/>
    <p:sldId id="782" r:id="rId614"/>
    <p:sldId id="783" r:id="rId615"/>
    <p:sldId id="780" r:id="rId616"/>
    <p:sldId id="791" r:id="rId617"/>
    <p:sldId id="798" r:id="rId618"/>
    <p:sldId id="792" r:id="rId619"/>
    <p:sldId id="799" r:id="rId620"/>
    <p:sldId id="793" r:id="rId621"/>
    <p:sldId id="794" r:id="rId622"/>
    <p:sldId id="795" r:id="rId623"/>
    <p:sldId id="796" r:id="rId624"/>
    <p:sldId id="860" r:id="rId625"/>
    <p:sldId id="861" r:id="rId626"/>
    <p:sldId id="862" r:id="rId627"/>
    <p:sldId id="863" r:id="rId628"/>
    <p:sldId id="864" r:id="rId629"/>
    <p:sldId id="865" r:id="rId630"/>
    <p:sldId id="866" r:id="rId631"/>
    <p:sldId id="867" r:id="rId632"/>
    <p:sldId id="868" r:id="rId633"/>
    <p:sldId id="869" r:id="rId634"/>
    <p:sldId id="870" r:id="rId635"/>
    <p:sldId id="871" r:id="rId636"/>
    <p:sldId id="872" r:id="rId637"/>
    <p:sldId id="873" r:id="rId638"/>
    <p:sldId id="874" r:id="rId639"/>
    <p:sldId id="875" r:id="rId640"/>
    <p:sldId id="877" r:id="rId641"/>
    <p:sldId id="876" r:id="rId642"/>
    <p:sldId id="878" r:id="rId643"/>
    <p:sldId id="879" r:id="rId644"/>
    <p:sldId id="880" r:id="rId645"/>
    <p:sldId id="881" r:id="rId646"/>
    <p:sldId id="882" r:id="rId647"/>
    <p:sldId id="883" r:id="rId648"/>
    <p:sldId id="884" r:id="rId649"/>
    <p:sldId id="885" r:id="rId650"/>
    <p:sldId id="886" r:id="rId651"/>
    <p:sldId id="887" r:id="rId652"/>
    <p:sldId id="890" r:id="rId653"/>
    <p:sldId id="891" r:id="rId654"/>
    <p:sldId id="888" r:id="rId655"/>
    <p:sldId id="889" r:id="rId656"/>
    <p:sldId id="892" r:id="rId657"/>
    <p:sldId id="893" r:id="rId658"/>
    <p:sldId id="894" r:id="rId659"/>
    <p:sldId id="895" r:id="rId660"/>
    <p:sldId id="896" r:id="rId661"/>
    <p:sldId id="898" r:id="rId662"/>
    <p:sldId id="899" r:id="rId663"/>
    <p:sldId id="900" r:id="rId664"/>
    <p:sldId id="901" r:id="rId665"/>
    <p:sldId id="902" r:id="rId666"/>
    <p:sldId id="903" r:id="rId667"/>
    <p:sldId id="904" r:id="rId668"/>
    <p:sldId id="905" r:id="rId669"/>
    <p:sldId id="906" r:id="rId670"/>
    <p:sldId id="907" r:id="rId671"/>
    <p:sldId id="913" r:id="rId672"/>
    <p:sldId id="909" r:id="rId673"/>
    <p:sldId id="915" r:id="rId674"/>
    <p:sldId id="914" r:id="rId675"/>
    <p:sldId id="916" r:id="rId676"/>
    <p:sldId id="910" r:id="rId677"/>
    <p:sldId id="912" r:id="rId678"/>
    <p:sldId id="917" r:id="rId679"/>
    <p:sldId id="918" r:id="rId680"/>
    <p:sldId id="919" r:id="rId681"/>
    <p:sldId id="920" r:id="rId682"/>
    <p:sldId id="921" r:id="rId683"/>
    <p:sldId id="922" r:id="rId684"/>
    <p:sldId id="923" r:id="rId685"/>
    <p:sldId id="924" r:id="rId686"/>
    <p:sldId id="925" r:id="rId687"/>
    <p:sldId id="926" r:id="rId688"/>
    <p:sldId id="928" r:id="rId689"/>
    <p:sldId id="929" r:id="rId690"/>
    <p:sldId id="927" r:id="rId691"/>
    <p:sldId id="940" r:id="rId692"/>
    <p:sldId id="941" r:id="rId693"/>
    <p:sldId id="930" r:id="rId694"/>
    <p:sldId id="931" r:id="rId695"/>
    <p:sldId id="932" r:id="rId696"/>
    <p:sldId id="933" r:id="rId697"/>
    <p:sldId id="934" r:id="rId698"/>
    <p:sldId id="935" r:id="rId699"/>
    <p:sldId id="936" r:id="rId700"/>
    <p:sldId id="937" r:id="rId701"/>
    <p:sldId id="938" r:id="rId702"/>
    <p:sldId id="939" r:id="rId703"/>
    <p:sldId id="942" r:id="rId704"/>
    <p:sldId id="943" r:id="rId705"/>
    <p:sldId id="944" r:id="rId706"/>
    <p:sldId id="945" r:id="rId707"/>
    <p:sldId id="946" r:id="rId70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50"/>
    <a:srgbClr val="C91F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D41FE-D958-4E97-B805-E1B6DE5BBA9D}" v="243" dt="2022-03-15T15:54:54.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235" autoAdjust="0"/>
  </p:normalViewPr>
  <p:slideViewPr>
    <p:cSldViewPr snapToGrid="0">
      <p:cViewPr varScale="1">
        <p:scale>
          <a:sx n="90" d="100"/>
          <a:sy n="90" d="100"/>
        </p:scale>
        <p:origin x="1392"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tableStyles" Target="tableStyles.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microsoft.com/office/2015/10/relationships/revisionInfo" Target="revisionInfo.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presProps" Target="presProps.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theme" Target="theme/theme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microsoft.com/office/2016/11/relationships/changesInfo" Target="changesInfos/changesInfo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notesMaster" Target="notesMasters/notesMaster1.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viewProps" Target="viewProps.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637" Type="http://schemas.openxmlformats.org/officeDocument/2006/relationships/slide" Target="slides/slide6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at Başeren" userId="f2e617aff724ee2b" providerId="LiveId" clId="{46BD41FE-D958-4E97-B805-E1B6DE5BBA9D}"/>
    <pc:docChg chg="undo custSel addSld delSld modSld sldOrd">
      <pc:chgData name="Murat Başeren" userId="f2e617aff724ee2b" providerId="LiveId" clId="{46BD41FE-D958-4E97-B805-E1B6DE5BBA9D}" dt="2022-03-15T15:55:04.503" v="954" actId="14100"/>
      <pc:docMkLst>
        <pc:docMk/>
      </pc:docMkLst>
      <pc:sldChg chg="addSp delSp modSp del mod">
        <pc:chgData name="Murat Başeren" userId="f2e617aff724ee2b" providerId="LiveId" clId="{46BD41FE-D958-4E97-B805-E1B6DE5BBA9D}" dt="2022-03-15T14:32:36.064" v="305" actId="2696"/>
        <pc:sldMkLst>
          <pc:docMk/>
          <pc:sldMk cId="1035548588" sldId="256"/>
        </pc:sldMkLst>
        <pc:spChg chg="del">
          <ac:chgData name="Murat Başeren" userId="f2e617aff724ee2b" providerId="LiveId" clId="{46BD41FE-D958-4E97-B805-E1B6DE5BBA9D}" dt="2022-03-15T14:15:40.537" v="3" actId="478"/>
          <ac:spMkLst>
            <pc:docMk/>
            <pc:sldMk cId="1035548588" sldId="256"/>
            <ac:spMk id="2" creationId="{817DAADA-A843-4CA6-9F2D-93F67B177ED2}"/>
          </ac:spMkLst>
        </pc:spChg>
        <pc:spChg chg="del">
          <ac:chgData name="Murat Başeren" userId="f2e617aff724ee2b" providerId="LiveId" clId="{46BD41FE-D958-4E97-B805-E1B6DE5BBA9D}" dt="2022-03-15T14:15:46.672" v="4" actId="478"/>
          <ac:spMkLst>
            <pc:docMk/>
            <pc:sldMk cId="1035548588" sldId="256"/>
            <ac:spMk id="3" creationId="{B5BD7668-BD2B-443D-8ADB-6B4BC94CA6F5}"/>
          </ac:spMkLst>
        </pc:spChg>
        <pc:spChg chg="add del mod">
          <ac:chgData name="Murat Başeren" userId="f2e617aff724ee2b" providerId="LiveId" clId="{46BD41FE-D958-4E97-B805-E1B6DE5BBA9D}" dt="2022-03-15T14:15:46.672" v="4" actId="478"/>
          <ac:spMkLst>
            <pc:docMk/>
            <pc:sldMk cId="1035548588" sldId="256"/>
            <ac:spMk id="7" creationId="{4C69A6D0-B644-4083-805A-8765CA444E40}"/>
          </ac:spMkLst>
        </pc:spChg>
        <pc:spChg chg="add del mod">
          <ac:chgData name="Murat Başeren" userId="f2e617aff724ee2b" providerId="LiveId" clId="{46BD41FE-D958-4E97-B805-E1B6DE5BBA9D}" dt="2022-03-15T14:31:08.810" v="292" actId="478"/>
          <ac:spMkLst>
            <pc:docMk/>
            <pc:sldMk cId="1035548588" sldId="256"/>
            <ac:spMk id="8" creationId="{4898C507-C5E3-4219-804C-DB257F16049F}"/>
          </ac:spMkLst>
        </pc:spChg>
        <pc:spChg chg="add del mod">
          <ac:chgData name="Murat Başeren" userId="f2e617aff724ee2b" providerId="LiveId" clId="{46BD41FE-D958-4E97-B805-E1B6DE5BBA9D}" dt="2022-03-15T14:31:11.890" v="293" actId="478"/>
          <ac:spMkLst>
            <pc:docMk/>
            <pc:sldMk cId="1035548588" sldId="256"/>
            <ac:spMk id="11" creationId="{96415FAB-421B-449F-A271-267213825E6F}"/>
          </ac:spMkLst>
        </pc:spChg>
        <pc:spChg chg="add del mod">
          <ac:chgData name="Murat Başeren" userId="f2e617aff724ee2b" providerId="LiveId" clId="{46BD41FE-D958-4E97-B805-E1B6DE5BBA9D}" dt="2022-03-15T14:32:25.288" v="303" actId="478"/>
          <ac:spMkLst>
            <pc:docMk/>
            <pc:sldMk cId="1035548588" sldId="256"/>
            <ac:spMk id="12" creationId="{A7D69E78-C87B-43F5-A49D-342CE3464240}"/>
          </ac:spMkLst>
        </pc:spChg>
        <pc:picChg chg="add del mod">
          <ac:chgData name="Murat Başeren" userId="f2e617aff724ee2b" providerId="LiveId" clId="{46BD41FE-D958-4E97-B805-E1B6DE5BBA9D}" dt="2022-03-15T14:17:49.760" v="71" actId="478"/>
          <ac:picMkLst>
            <pc:docMk/>
            <pc:sldMk cId="1035548588" sldId="256"/>
            <ac:picMk id="5" creationId="{8343CD16-8086-4584-AD3F-61F369C61483}"/>
          </ac:picMkLst>
        </pc:picChg>
        <pc:picChg chg="add del mod">
          <ac:chgData name="Murat Başeren" userId="f2e617aff724ee2b" providerId="LiveId" clId="{46BD41FE-D958-4E97-B805-E1B6DE5BBA9D}" dt="2022-03-15T14:32:33.300" v="304" actId="478"/>
          <ac:picMkLst>
            <pc:docMk/>
            <pc:sldMk cId="1035548588" sldId="256"/>
            <ac:picMk id="9" creationId="{92BD0C1B-4347-4071-8CD1-0CEE91D91281}"/>
          </ac:picMkLst>
        </pc:picChg>
      </pc:sldChg>
      <pc:sldChg chg="addSp delSp modSp">
        <pc:chgData name="Murat Başeren" userId="f2e617aff724ee2b" providerId="LiveId" clId="{46BD41FE-D958-4E97-B805-E1B6DE5BBA9D}" dt="2022-03-15T14:34:27.611" v="352"/>
        <pc:sldMkLst>
          <pc:docMk/>
          <pc:sldMk cId="400802939" sldId="257"/>
        </pc:sldMkLst>
        <pc:picChg chg="add del mod">
          <ac:chgData name="Murat Başeren" userId="f2e617aff724ee2b" providerId="LiveId" clId="{46BD41FE-D958-4E97-B805-E1B6DE5BBA9D}" dt="2022-03-15T14:34:04.892" v="340"/>
          <ac:picMkLst>
            <pc:docMk/>
            <pc:sldMk cId="400802939" sldId="257"/>
            <ac:picMk id="4" creationId="{154E455B-4184-47E0-B2FB-D4DA0662F56D}"/>
          </ac:picMkLst>
        </pc:picChg>
        <pc:picChg chg="add mod">
          <ac:chgData name="Murat Başeren" userId="f2e617aff724ee2b" providerId="LiveId" clId="{46BD41FE-D958-4E97-B805-E1B6DE5BBA9D}" dt="2022-03-15T14:34:27.611" v="352"/>
          <ac:picMkLst>
            <pc:docMk/>
            <pc:sldMk cId="400802939" sldId="257"/>
            <ac:picMk id="5" creationId="{8A241B76-256D-4256-A13B-6F86D9B7187C}"/>
          </ac:picMkLst>
        </pc:picChg>
      </pc:sldChg>
      <pc:sldChg chg="addSp delSp modSp mod">
        <pc:chgData name="Murat Başeren" userId="f2e617aff724ee2b" providerId="LiveId" clId="{46BD41FE-D958-4E97-B805-E1B6DE5BBA9D}" dt="2022-03-15T14:38:30.783" v="391" actId="1076"/>
        <pc:sldMkLst>
          <pc:docMk/>
          <pc:sldMk cId="1870817285" sldId="258"/>
        </pc:sldMkLst>
        <pc:spChg chg="mod">
          <ac:chgData name="Murat Başeren" userId="f2e617aff724ee2b" providerId="LiveId" clId="{46BD41FE-D958-4E97-B805-E1B6DE5BBA9D}" dt="2022-03-15T14:38:08.350" v="389" actId="120"/>
          <ac:spMkLst>
            <pc:docMk/>
            <pc:sldMk cId="1870817285" sldId="258"/>
            <ac:spMk id="2" creationId="{817DAADA-A843-4CA6-9F2D-93F67B177ED2}"/>
          </ac:spMkLst>
        </pc:spChg>
        <pc:spChg chg="del">
          <ac:chgData name="Murat Başeren" userId="f2e617aff724ee2b" providerId="LiveId" clId="{46BD41FE-D958-4E97-B805-E1B6DE5BBA9D}" dt="2022-03-15T14:38:11.894" v="390" actId="478"/>
          <ac:spMkLst>
            <pc:docMk/>
            <pc:sldMk cId="1870817285" sldId="258"/>
            <ac:spMk id="3" creationId="{B5BD7668-BD2B-443D-8ADB-6B4BC94CA6F5}"/>
          </ac:spMkLst>
        </pc:spChg>
        <pc:picChg chg="add mod">
          <ac:chgData name="Murat Başeren" userId="f2e617aff724ee2b" providerId="LiveId" clId="{46BD41FE-D958-4E97-B805-E1B6DE5BBA9D}" dt="2022-03-15T14:34:33.349" v="356"/>
          <ac:picMkLst>
            <pc:docMk/>
            <pc:sldMk cId="1870817285" sldId="258"/>
            <ac:picMk id="4" creationId="{173085EC-C40D-477F-8997-859979F04C38}"/>
          </ac:picMkLst>
        </pc:picChg>
        <pc:picChg chg="add mod modCrop">
          <ac:chgData name="Murat Başeren" userId="f2e617aff724ee2b" providerId="LiveId" clId="{46BD41FE-D958-4E97-B805-E1B6DE5BBA9D}" dt="2022-03-15T14:38:30.783" v="391" actId="1076"/>
          <ac:picMkLst>
            <pc:docMk/>
            <pc:sldMk cId="1870817285" sldId="258"/>
            <ac:picMk id="6" creationId="{AC8090E8-7C20-4641-84FB-E368B0E1201B}"/>
          </ac:picMkLst>
        </pc:picChg>
      </pc:sldChg>
      <pc:sldChg chg="addSp modSp">
        <pc:chgData name="Murat Başeren" userId="f2e617aff724ee2b" providerId="LiveId" clId="{46BD41FE-D958-4E97-B805-E1B6DE5BBA9D}" dt="2022-03-15T14:34:41.336" v="362"/>
        <pc:sldMkLst>
          <pc:docMk/>
          <pc:sldMk cId="3638796518" sldId="259"/>
        </pc:sldMkLst>
        <pc:picChg chg="add mod">
          <ac:chgData name="Murat Başeren" userId="f2e617aff724ee2b" providerId="LiveId" clId="{46BD41FE-D958-4E97-B805-E1B6DE5BBA9D}" dt="2022-03-15T14:34:41.336" v="362"/>
          <ac:picMkLst>
            <pc:docMk/>
            <pc:sldMk cId="3638796518" sldId="259"/>
            <ac:picMk id="4" creationId="{2B76322B-2177-4374-B989-3B8F75B12A3F}"/>
          </ac:picMkLst>
        </pc:picChg>
      </pc:sldChg>
      <pc:sldChg chg="addSp modSp">
        <pc:chgData name="Murat Başeren" userId="f2e617aff724ee2b" providerId="LiveId" clId="{46BD41FE-D958-4E97-B805-E1B6DE5BBA9D}" dt="2022-03-15T14:34:44.126" v="365"/>
        <pc:sldMkLst>
          <pc:docMk/>
          <pc:sldMk cId="845638355" sldId="260"/>
        </pc:sldMkLst>
        <pc:picChg chg="add mod">
          <ac:chgData name="Murat Başeren" userId="f2e617aff724ee2b" providerId="LiveId" clId="{46BD41FE-D958-4E97-B805-E1B6DE5BBA9D}" dt="2022-03-15T14:34:44.126" v="365"/>
          <ac:picMkLst>
            <pc:docMk/>
            <pc:sldMk cId="845638355" sldId="260"/>
            <ac:picMk id="4" creationId="{45D8BF78-0F73-458B-822F-8F5C7078DC4B}"/>
          </ac:picMkLst>
        </pc:picChg>
      </pc:sldChg>
      <pc:sldChg chg="addSp delSp modSp mod ord delAnim">
        <pc:chgData name="Murat Başeren" userId="f2e617aff724ee2b" providerId="LiveId" clId="{46BD41FE-D958-4E97-B805-E1B6DE5BBA9D}" dt="2022-03-15T14:44:38.528" v="431" actId="1076"/>
        <pc:sldMkLst>
          <pc:docMk/>
          <pc:sldMk cId="681676973" sldId="261"/>
        </pc:sldMkLst>
        <pc:spChg chg="mod">
          <ac:chgData name="Murat Başeren" userId="f2e617aff724ee2b" providerId="LiveId" clId="{46BD41FE-D958-4E97-B805-E1B6DE5BBA9D}" dt="2022-03-15T14:44:24.355" v="428" actId="120"/>
          <ac:spMkLst>
            <pc:docMk/>
            <pc:sldMk cId="681676973" sldId="261"/>
            <ac:spMk id="2" creationId="{817DAADA-A843-4CA6-9F2D-93F67B177ED2}"/>
          </ac:spMkLst>
        </pc:spChg>
        <pc:spChg chg="add mod">
          <ac:chgData name="Murat Başeren" userId="f2e617aff724ee2b" providerId="LiveId" clId="{46BD41FE-D958-4E97-B805-E1B6DE5BBA9D}" dt="2022-03-15T14:44:28.552" v="429" actId="1076"/>
          <ac:spMkLst>
            <pc:docMk/>
            <pc:sldMk cId="681676973" sldId="261"/>
            <ac:spMk id="8" creationId="{F8AFD47B-DD0A-4F71-93B8-AEA30FBDD0FE}"/>
          </ac:spMkLst>
        </pc:spChg>
        <pc:spChg chg="mod">
          <ac:chgData name="Murat Başeren" userId="f2e617aff724ee2b" providerId="LiveId" clId="{46BD41FE-D958-4E97-B805-E1B6DE5BBA9D}" dt="2022-03-15T14:44:16.234" v="426" actId="20577"/>
          <ac:spMkLst>
            <pc:docMk/>
            <pc:sldMk cId="681676973" sldId="261"/>
            <ac:spMk id="11" creationId="{99D462A8-B624-4705-B5FD-0037DAEB75D3}"/>
          </ac:spMkLst>
        </pc:spChg>
        <pc:picChg chg="del">
          <ac:chgData name="Murat Başeren" userId="f2e617aff724ee2b" providerId="LiveId" clId="{46BD41FE-D958-4E97-B805-E1B6DE5BBA9D}" dt="2022-03-15T14:44:06.239" v="424" actId="478"/>
          <ac:picMkLst>
            <pc:docMk/>
            <pc:sldMk cId="681676973" sldId="261"/>
            <ac:picMk id="4" creationId="{616E12F5-2303-4F60-A00E-2FBEF951F5AD}"/>
          </ac:picMkLst>
        </pc:picChg>
        <pc:picChg chg="add del mod">
          <ac:chgData name="Murat Başeren" userId="f2e617aff724ee2b" providerId="LiveId" clId="{46BD41FE-D958-4E97-B805-E1B6DE5BBA9D}" dt="2022-03-15T14:34:05.201" v="342"/>
          <ac:picMkLst>
            <pc:docMk/>
            <pc:sldMk cId="681676973" sldId="261"/>
            <ac:picMk id="5" creationId="{EBBA06FB-B4EB-4B43-A5A2-C7C0111E0247}"/>
          </ac:picMkLst>
        </pc:picChg>
        <pc:picChg chg="add mod">
          <ac:chgData name="Murat Başeren" userId="f2e617aff724ee2b" providerId="LiveId" clId="{46BD41FE-D958-4E97-B805-E1B6DE5BBA9D}" dt="2022-03-15T14:34:26.443" v="350"/>
          <ac:picMkLst>
            <pc:docMk/>
            <pc:sldMk cId="681676973" sldId="261"/>
            <ac:picMk id="6" creationId="{D5C5E0A6-A577-4EA1-BD95-B917177EF1B4}"/>
          </ac:picMkLst>
        </pc:picChg>
        <pc:picChg chg="add mod">
          <ac:chgData name="Murat Başeren" userId="f2e617aff724ee2b" providerId="LiveId" clId="{46BD41FE-D958-4E97-B805-E1B6DE5BBA9D}" dt="2022-03-15T14:44:38.528" v="431" actId="1076"/>
          <ac:picMkLst>
            <pc:docMk/>
            <pc:sldMk cId="681676973" sldId="261"/>
            <ac:picMk id="9" creationId="{50CF0DC1-5393-4E9D-9A41-0AD7E91C5802}"/>
          </ac:picMkLst>
        </pc:picChg>
        <pc:picChg chg="add mod">
          <ac:chgData name="Murat Başeren" userId="f2e617aff724ee2b" providerId="LiveId" clId="{46BD41FE-D958-4E97-B805-E1B6DE5BBA9D}" dt="2022-03-15T14:44:38.528" v="431" actId="1076"/>
          <ac:picMkLst>
            <pc:docMk/>
            <pc:sldMk cId="681676973" sldId="261"/>
            <ac:picMk id="10" creationId="{0B3B883C-B9D8-47D4-9B14-B8E99E231E8B}"/>
          </ac:picMkLst>
        </pc:picChg>
        <pc:picChg chg="add mod">
          <ac:chgData name="Murat Başeren" userId="f2e617aff724ee2b" providerId="LiveId" clId="{46BD41FE-D958-4E97-B805-E1B6DE5BBA9D}" dt="2022-03-15T14:44:38.528" v="431" actId="1076"/>
          <ac:picMkLst>
            <pc:docMk/>
            <pc:sldMk cId="681676973" sldId="261"/>
            <ac:picMk id="12" creationId="{57144982-79F8-4306-A72D-462EE6145992}"/>
          </ac:picMkLst>
        </pc:picChg>
        <pc:picChg chg="add mod">
          <ac:chgData name="Murat Başeren" userId="f2e617aff724ee2b" providerId="LiveId" clId="{46BD41FE-D958-4E97-B805-E1B6DE5BBA9D}" dt="2022-03-15T14:44:38.528" v="431" actId="1076"/>
          <ac:picMkLst>
            <pc:docMk/>
            <pc:sldMk cId="681676973" sldId="261"/>
            <ac:picMk id="13" creationId="{854A4959-16B5-4001-AEA5-08863D5DC3C5}"/>
          </ac:picMkLst>
        </pc:picChg>
        <pc:picChg chg="add mod">
          <ac:chgData name="Murat Başeren" userId="f2e617aff724ee2b" providerId="LiveId" clId="{46BD41FE-D958-4E97-B805-E1B6DE5BBA9D}" dt="2022-03-15T14:44:38.528" v="431" actId="1076"/>
          <ac:picMkLst>
            <pc:docMk/>
            <pc:sldMk cId="681676973" sldId="261"/>
            <ac:picMk id="14" creationId="{F1A14F97-BC21-4110-9025-DB5B7D561F71}"/>
          </ac:picMkLst>
        </pc:picChg>
      </pc:sldChg>
      <pc:sldChg chg="addSp delSp modSp">
        <pc:chgData name="Murat Başeren" userId="f2e617aff724ee2b" providerId="LiveId" clId="{46BD41FE-D958-4E97-B805-E1B6DE5BBA9D}" dt="2022-03-15T14:34:27.027" v="351"/>
        <pc:sldMkLst>
          <pc:docMk/>
          <pc:sldMk cId="3663585916" sldId="262"/>
        </pc:sldMkLst>
        <pc:picChg chg="add del mod">
          <ac:chgData name="Murat Başeren" userId="f2e617aff724ee2b" providerId="LiveId" clId="{46BD41FE-D958-4E97-B805-E1B6DE5BBA9D}" dt="2022-03-15T14:34:05.027" v="341"/>
          <ac:picMkLst>
            <pc:docMk/>
            <pc:sldMk cId="3663585916" sldId="262"/>
            <ac:picMk id="5" creationId="{BB4BC1E0-A33C-4FC7-A9DC-28C0BC6EF17C}"/>
          </ac:picMkLst>
        </pc:picChg>
        <pc:picChg chg="add mod">
          <ac:chgData name="Murat Başeren" userId="f2e617aff724ee2b" providerId="LiveId" clId="{46BD41FE-D958-4E97-B805-E1B6DE5BBA9D}" dt="2022-03-15T14:34:27.027" v="351"/>
          <ac:picMkLst>
            <pc:docMk/>
            <pc:sldMk cId="3663585916" sldId="262"/>
            <ac:picMk id="6" creationId="{8F1EA7D3-12CF-44E4-A908-03AB57B05D6B}"/>
          </ac:picMkLst>
        </pc:picChg>
      </pc:sldChg>
      <pc:sldChg chg="addSp delSp modSp">
        <pc:chgData name="Murat Başeren" userId="f2e617aff724ee2b" providerId="LiveId" clId="{46BD41FE-D958-4E97-B805-E1B6DE5BBA9D}" dt="2022-03-15T14:34:29.299" v="353"/>
        <pc:sldMkLst>
          <pc:docMk/>
          <pc:sldMk cId="836646916" sldId="263"/>
        </pc:sldMkLst>
        <pc:picChg chg="add del mod">
          <ac:chgData name="Murat Başeren" userId="f2e617aff724ee2b" providerId="LiveId" clId="{46BD41FE-D958-4E97-B805-E1B6DE5BBA9D}" dt="2022-03-15T14:34:04.710" v="339"/>
          <ac:picMkLst>
            <pc:docMk/>
            <pc:sldMk cId="836646916" sldId="263"/>
            <ac:picMk id="23" creationId="{28587474-6CE3-48A3-9D6A-223E72B24DBA}"/>
          </ac:picMkLst>
        </pc:picChg>
        <pc:picChg chg="add mod">
          <ac:chgData name="Murat Başeren" userId="f2e617aff724ee2b" providerId="LiveId" clId="{46BD41FE-D958-4E97-B805-E1B6DE5BBA9D}" dt="2022-03-15T14:34:29.299" v="353"/>
          <ac:picMkLst>
            <pc:docMk/>
            <pc:sldMk cId="836646916" sldId="263"/>
            <ac:picMk id="24" creationId="{09819F70-32CA-4811-BC0C-1297AA04E640}"/>
          </ac:picMkLst>
        </pc:picChg>
      </pc:sldChg>
      <pc:sldChg chg="addSp delSp modSp">
        <pc:chgData name="Murat Başeren" userId="f2e617aff724ee2b" providerId="LiveId" clId="{46BD41FE-D958-4E97-B805-E1B6DE5BBA9D}" dt="2022-03-15T14:34:29.895" v="354"/>
        <pc:sldMkLst>
          <pc:docMk/>
          <pc:sldMk cId="306990517" sldId="264"/>
        </pc:sldMkLst>
        <pc:picChg chg="add del mod">
          <ac:chgData name="Murat Başeren" userId="f2e617aff724ee2b" providerId="LiveId" clId="{46BD41FE-D958-4E97-B805-E1B6DE5BBA9D}" dt="2022-03-15T14:34:04.529" v="338"/>
          <ac:picMkLst>
            <pc:docMk/>
            <pc:sldMk cId="306990517" sldId="264"/>
            <ac:picMk id="15" creationId="{5A6C6500-441C-4340-81CB-42F26EF23DCA}"/>
          </ac:picMkLst>
        </pc:picChg>
        <pc:picChg chg="add mod">
          <ac:chgData name="Murat Başeren" userId="f2e617aff724ee2b" providerId="LiveId" clId="{46BD41FE-D958-4E97-B805-E1B6DE5BBA9D}" dt="2022-03-15T14:34:29.895" v="354"/>
          <ac:picMkLst>
            <pc:docMk/>
            <pc:sldMk cId="306990517" sldId="264"/>
            <ac:picMk id="16" creationId="{3DD5174E-A428-4571-A871-DBA1A8698A6F}"/>
          </ac:picMkLst>
        </pc:picChg>
      </pc:sldChg>
      <pc:sldChg chg="addSp delSp modSp mod">
        <pc:chgData name="Murat Başeren" userId="f2e617aff724ee2b" providerId="LiveId" clId="{46BD41FE-D958-4E97-B805-E1B6DE5BBA9D}" dt="2022-03-15T14:34:30.321" v="355"/>
        <pc:sldMkLst>
          <pc:docMk/>
          <pc:sldMk cId="3900045786" sldId="265"/>
        </pc:sldMkLst>
        <pc:picChg chg="add del mod">
          <ac:chgData name="Murat Başeren" userId="f2e617aff724ee2b" providerId="LiveId" clId="{46BD41FE-D958-4E97-B805-E1B6DE5BBA9D}" dt="2022-03-15T14:34:03.532" v="337"/>
          <ac:picMkLst>
            <pc:docMk/>
            <pc:sldMk cId="3900045786" sldId="265"/>
            <ac:picMk id="6" creationId="{43BAC9A2-39F7-49CF-9D44-C167C7E69A28}"/>
          </ac:picMkLst>
        </pc:picChg>
        <pc:picChg chg="add mod">
          <ac:chgData name="Murat Başeren" userId="f2e617aff724ee2b" providerId="LiveId" clId="{46BD41FE-D958-4E97-B805-E1B6DE5BBA9D}" dt="2022-03-15T14:34:30.321" v="355"/>
          <ac:picMkLst>
            <pc:docMk/>
            <pc:sldMk cId="3900045786" sldId="265"/>
            <ac:picMk id="7" creationId="{1557CF7C-687B-4FDD-A71C-E2D29082D4C3}"/>
          </ac:picMkLst>
        </pc:picChg>
      </pc:sldChg>
      <pc:sldChg chg="addSp modSp">
        <pc:chgData name="Murat Başeren" userId="f2e617aff724ee2b" providerId="LiveId" clId="{46BD41FE-D958-4E97-B805-E1B6DE5BBA9D}" dt="2022-03-15T14:39:45.425" v="398" actId="403"/>
        <pc:sldMkLst>
          <pc:docMk/>
          <pc:sldMk cId="1812588845" sldId="266"/>
        </pc:sldMkLst>
        <pc:spChg chg="mod">
          <ac:chgData name="Murat Başeren" userId="f2e617aff724ee2b" providerId="LiveId" clId="{46BD41FE-D958-4E97-B805-E1B6DE5BBA9D}" dt="2022-03-15T14:39:45.425" v="398" actId="403"/>
          <ac:spMkLst>
            <pc:docMk/>
            <pc:sldMk cId="1812588845" sldId="266"/>
            <ac:spMk id="16" creationId="{4F7CAAC4-634E-4003-9461-888E945F932C}"/>
          </ac:spMkLst>
        </pc:spChg>
        <pc:picChg chg="add mod">
          <ac:chgData name="Murat Başeren" userId="f2e617aff724ee2b" providerId="LiveId" clId="{46BD41FE-D958-4E97-B805-E1B6DE5BBA9D}" dt="2022-03-15T14:39:14.710" v="395"/>
          <ac:picMkLst>
            <pc:docMk/>
            <pc:sldMk cId="1812588845" sldId="266"/>
            <ac:picMk id="3" creationId="{7D0F2B66-D4A5-4C40-87EF-76C8F5979A33}"/>
          </ac:picMkLst>
        </pc:picChg>
        <pc:picChg chg="add mod">
          <ac:chgData name="Murat Başeren" userId="f2e617aff724ee2b" providerId="LiveId" clId="{46BD41FE-D958-4E97-B805-E1B6DE5BBA9D}" dt="2022-03-15T14:34:33.912" v="357"/>
          <ac:picMkLst>
            <pc:docMk/>
            <pc:sldMk cId="1812588845" sldId="266"/>
            <ac:picMk id="6" creationId="{17CA4ACE-AECD-4BA2-B36F-BDEC22119712}"/>
          </ac:picMkLst>
        </pc:picChg>
      </pc:sldChg>
      <pc:sldChg chg="addSp modSp">
        <pc:chgData name="Murat Başeren" userId="f2e617aff724ee2b" providerId="LiveId" clId="{46BD41FE-D958-4E97-B805-E1B6DE5BBA9D}" dt="2022-03-15T14:34:35.398" v="358"/>
        <pc:sldMkLst>
          <pc:docMk/>
          <pc:sldMk cId="670845127" sldId="267"/>
        </pc:sldMkLst>
        <pc:picChg chg="add mod">
          <ac:chgData name="Murat Başeren" userId="f2e617aff724ee2b" providerId="LiveId" clId="{46BD41FE-D958-4E97-B805-E1B6DE5BBA9D}" dt="2022-03-15T14:34:35.398" v="358"/>
          <ac:picMkLst>
            <pc:docMk/>
            <pc:sldMk cId="670845127" sldId="267"/>
            <ac:picMk id="5" creationId="{5EE1EFF6-99DB-440C-B7C7-6CFEAAA7282C}"/>
          </ac:picMkLst>
        </pc:picChg>
      </pc:sldChg>
      <pc:sldChg chg="addSp modSp">
        <pc:chgData name="Murat Başeren" userId="f2e617aff724ee2b" providerId="LiveId" clId="{46BD41FE-D958-4E97-B805-E1B6DE5BBA9D}" dt="2022-03-15T14:34:38.232" v="360"/>
        <pc:sldMkLst>
          <pc:docMk/>
          <pc:sldMk cId="810578336" sldId="268"/>
        </pc:sldMkLst>
        <pc:picChg chg="add mod">
          <ac:chgData name="Murat Başeren" userId="f2e617aff724ee2b" providerId="LiveId" clId="{46BD41FE-D958-4E97-B805-E1B6DE5BBA9D}" dt="2022-03-15T14:34:38.232" v="360"/>
          <ac:picMkLst>
            <pc:docMk/>
            <pc:sldMk cId="810578336" sldId="268"/>
            <ac:picMk id="6" creationId="{2961309E-D08D-40A5-9EDC-52C7F3FE637B}"/>
          </ac:picMkLst>
        </pc:picChg>
      </pc:sldChg>
      <pc:sldChg chg="addSp modSp">
        <pc:chgData name="Murat Başeren" userId="f2e617aff724ee2b" providerId="LiveId" clId="{46BD41FE-D958-4E97-B805-E1B6DE5BBA9D}" dt="2022-03-15T14:34:39.426" v="361"/>
        <pc:sldMkLst>
          <pc:docMk/>
          <pc:sldMk cId="343569252" sldId="269"/>
        </pc:sldMkLst>
        <pc:picChg chg="add mod">
          <ac:chgData name="Murat Başeren" userId="f2e617aff724ee2b" providerId="LiveId" clId="{46BD41FE-D958-4E97-B805-E1B6DE5BBA9D}" dt="2022-03-15T14:34:39.426" v="361"/>
          <ac:picMkLst>
            <pc:docMk/>
            <pc:sldMk cId="343569252" sldId="269"/>
            <ac:picMk id="6" creationId="{3C5442EF-7404-4C0B-921B-AD2736D551ED}"/>
          </ac:picMkLst>
        </pc:picChg>
      </pc:sldChg>
      <pc:sldChg chg="addSp modSp">
        <pc:chgData name="Murat Başeren" userId="f2e617aff724ee2b" providerId="LiveId" clId="{46BD41FE-D958-4E97-B805-E1B6DE5BBA9D}" dt="2022-03-15T14:34:36.994" v="359"/>
        <pc:sldMkLst>
          <pc:docMk/>
          <pc:sldMk cId="1848925464" sldId="270"/>
        </pc:sldMkLst>
        <pc:picChg chg="add mod">
          <ac:chgData name="Murat Başeren" userId="f2e617aff724ee2b" providerId="LiveId" clId="{46BD41FE-D958-4E97-B805-E1B6DE5BBA9D}" dt="2022-03-15T14:34:36.994" v="359"/>
          <ac:picMkLst>
            <pc:docMk/>
            <pc:sldMk cId="1848925464" sldId="270"/>
            <ac:picMk id="6" creationId="{6197BA41-FBA7-44B7-8519-6A0FE2A4A3F2}"/>
          </ac:picMkLst>
        </pc:picChg>
      </pc:sldChg>
      <pc:sldChg chg="addSp modSp">
        <pc:chgData name="Murat Başeren" userId="f2e617aff724ee2b" providerId="LiveId" clId="{46BD41FE-D958-4E97-B805-E1B6DE5BBA9D}" dt="2022-03-15T14:34:42.260" v="363"/>
        <pc:sldMkLst>
          <pc:docMk/>
          <pc:sldMk cId="51180319" sldId="271"/>
        </pc:sldMkLst>
        <pc:picChg chg="add mod">
          <ac:chgData name="Murat Başeren" userId="f2e617aff724ee2b" providerId="LiveId" clId="{46BD41FE-D958-4E97-B805-E1B6DE5BBA9D}" dt="2022-03-15T14:34:42.260" v="363"/>
          <ac:picMkLst>
            <pc:docMk/>
            <pc:sldMk cId="51180319" sldId="271"/>
            <ac:picMk id="5" creationId="{FFD688AD-D647-44C7-866B-7B06FBE86D05}"/>
          </ac:picMkLst>
        </pc:picChg>
      </pc:sldChg>
      <pc:sldChg chg="addSp modSp">
        <pc:chgData name="Murat Başeren" userId="f2e617aff724ee2b" providerId="LiveId" clId="{46BD41FE-D958-4E97-B805-E1B6DE5BBA9D}" dt="2022-03-15T14:34:42.734" v="364"/>
        <pc:sldMkLst>
          <pc:docMk/>
          <pc:sldMk cId="469944821" sldId="272"/>
        </pc:sldMkLst>
        <pc:picChg chg="add mod">
          <ac:chgData name="Murat Başeren" userId="f2e617aff724ee2b" providerId="LiveId" clId="{46BD41FE-D958-4E97-B805-E1B6DE5BBA9D}" dt="2022-03-15T14:34:42.734" v="364"/>
          <ac:picMkLst>
            <pc:docMk/>
            <pc:sldMk cId="469944821" sldId="272"/>
            <ac:picMk id="4" creationId="{8651DF70-73F5-4D72-8E7F-124820450192}"/>
          </ac:picMkLst>
        </pc:picChg>
      </pc:sldChg>
      <pc:sldChg chg="addSp delSp modSp">
        <pc:chgData name="Murat Başeren" userId="f2e617aff724ee2b" providerId="LiveId" clId="{46BD41FE-D958-4E97-B805-E1B6DE5BBA9D}" dt="2022-03-15T14:34:46.782" v="367"/>
        <pc:sldMkLst>
          <pc:docMk/>
          <pc:sldMk cId="1688184845" sldId="273"/>
        </pc:sldMkLst>
        <pc:picChg chg="add del mod">
          <ac:chgData name="Murat Başeren" userId="f2e617aff724ee2b" providerId="LiveId" clId="{46BD41FE-D958-4E97-B805-E1B6DE5BBA9D}" dt="2022-03-15T14:34:46.782" v="367"/>
          <ac:picMkLst>
            <pc:docMk/>
            <pc:sldMk cId="1688184845" sldId="273"/>
            <ac:picMk id="4" creationId="{4C7CB422-D64C-4050-8B51-C831905FB07C}"/>
          </ac:picMkLst>
        </pc:picChg>
      </pc:sldChg>
      <pc:sldChg chg="addSp delSp modSp add mod">
        <pc:chgData name="Murat Başeren" userId="f2e617aff724ee2b" providerId="LiveId" clId="{46BD41FE-D958-4E97-B805-E1B6DE5BBA9D}" dt="2022-03-15T15:04:01.266" v="616" actId="478"/>
        <pc:sldMkLst>
          <pc:docMk/>
          <pc:sldMk cId="727821990" sldId="947"/>
        </pc:sldMkLst>
        <pc:spChg chg="mod">
          <ac:chgData name="Murat Başeren" userId="f2e617aff724ee2b" providerId="LiveId" clId="{46BD41FE-D958-4E97-B805-E1B6DE5BBA9D}" dt="2022-03-15T14:43:48.389" v="420"/>
          <ac:spMkLst>
            <pc:docMk/>
            <pc:sldMk cId="727821990" sldId="947"/>
            <ac:spMk id="2" creationId="{817DAADA-A843-4CA6-9F2D-93F67B177ED2}"/>
          </ac:spMkLst>
        </pc:spChg>
        <pc:spChg chg="del">
          <ac:chgData name="Murat Başeren" userId="f2e617aff724ee2b" providerId="LiveId" clId="{46BD41FE-D958-4E97-B805-E1B6DE5BBA9D}" dt="2022-03-15T15:03:12.910" v="609" actId="478"/>
          <ac:spMkLst>
            <pc:docMk/>
            <pc:sldMk cId="727821990" sldId="947"/>
            <ac:spMk id="3" creationId="{B5BD7668-BD2B-443D-8ADB-6B4BC94CA6F5}"/>
          </ac:spMkLst>
        </pc:spChg>
        <pc:picChg chg="add del mod">
          <ac:chgData name="Murat Başeren" userId="f2e617aff724ee2b" providerId="LiveId" clId="{46BD41FE-D958-4E97-B805-E1B6DE5BBA9D}" dt="2022-03-15T14:34:05.601" v="343"/>
          <ac:picMkLst>
            <pc:docMk/>
            <pc:sldMk cId="727821990" sldId="947"/>
            <ac:picMk id="4" creationId="{339A7475-46FB-4FBD-A71E-1645DD4708BE}"/>
          </ac:picMkLst>
        </pc:picChg>
        <pc:picChg chg="add mod">
          <ac:chgData name="Murat Başeren" userId="f2e617aff724ee2b" providerId="LiveId" clId="{46BD41FE-D958-4E97-B805-E1B6DE5BBA9D}" dt="2022-03-15T14:34:23.401" v="349" actId="1036"/>
          <ac:picMkLst>
            <pc:docMk/>
            <pc:sldMk cId="727821990" sldId="947"/>
            <ac:picMk id="5" creationId="{173DBD11-3B73-47E0-98DC-E32D8185D68B}"/>
          </ac:picMkLst>
        </pc:picChg>
        <pc:picChg chg="add del mod">
          <ac:chgData name="Murat Başeren" userId="f2e617aff724ee2b" providerId="LiveId" clId="{46BD41FE-D958-4E97-B805-E1B6DE5BBA9D}" dt="2022-03-15T15:04:01.266" v="616" actId="478"/>
          <ac:picMkLst>
            <pc:docMk/>
            <pc:sldMk cId="727821990" sldId="947"/>
            <ac:picMk id="7170" creationId="{0102314D-CE57-485A-B9B9-159CAA7EE7EC}"/>
          </ac:picMkLst>
        </pc:picChg>
      </pc:sldChg>
      <pc:sldChg chg="addSp delSp modSp add mod setBg">
        <pc:chgData name="Murat Başeren" userId="f2e617aff724ee2b" providerId="LiveId" clId="{46BD41FE-D958-4E97-B805-E1B6DE5BBA9D}" dt="2022-03-15T14:42:26.079" v="417" actId="207"/>
        <pc:sldMkLst>
          <pc:docMk/>
          <pc:sldMk cId="2629652318" sldId="948"/>
        </pc:sldMkLst>
        <pc:spChg chg="mod">
          <ac:chgData name="Murat Başeren" userId="f2e617aff724ee2b" providerId="LiveId" clId="{46BD41FE-D958-4E97-B805-E1B6DE5BBA9D}" dt="2022-03-15T14:42:26.079" v="417" actId="207"/>
          <ac:spMkLst>
            <pc:docMk/>
            <pc:sldMk cId="2629652318" sldId="948"/>
            <ac:spMk id="8" creationId="{4898C507-C5E3-4219-804C-DB257F16049F}"/>
          </ac:spMkLst>
        </pc:spChg>
        <pc:spChg chg="add del">
          <ac:chgData name="Murat Başeren" userId="f2e617aff724ee2b" providerId="LiveId" clId="{46BD41FE-D958-4E97-B805-E1B6DE5BBA9D}" dt="2022-03-15T14:16:54.996" v="16" actId="26606"/>
          <ac:spMkLst>
            <pc:docMk/>
            <pc:sldMk cId="2629652318" sldId="948"/>
            <ac:spMk id="13" creationId="{C83F9D7D-8B7D-49DF-AA94-0A9A8D671027}"/>
          </ac:spMkLst>
        </pc:spChg>
        <pc:spChg chg="add del">
          <ac:chgData name="Murat Başeren" userId="f2e617aff724ee2b" providerId="LiveId" clId="{46BD41FE-D958-4E97-B805-E1B6DE5BBA9D}" dt="2022-03-15T14:16:54.996" v="16" actId="26606"/>
          <ac:spMkLst>
            <pc:docMk/>
            <pc:sldMk cId="2629652318" sldId="948"/>
            <ac:spMk id="15" creationId="{5707F116-8EC0-4822-9067-186AC8C96EB8}"/>
          </ac:spMkLst>
        </pc:spChg>
        <pc:spChg chg="add del">
          <ac:chgData name="Murat Başeren" userId="f2e617aff724ee2b" providerId="LiveId" clId="{46BD41FE-D958-4E97-B805-E1B6DE5BBA9D}" dt="2022-03-15T14:16:54.996" v="16" actId="26606"/>
          <ac:spMkLst>
            <pc:docMk/>
            <pc:sldMk cId="2629652318" sldId="948"/>
            <ac:spMk id="17" creationId="{49F1A7E4-819D-4D21-8E8B-32671A9F9853}"/>
          </ac:spMkLst>
        </pc:spChg>
        <pc:spChg chg="add del">
          <ac:chgData name="Murat Başeren" userId="f2e617aff724ee2b" providerId="LiveId" clId="{46BD41FE-D958-4E97-B805-E1B6DE5BBA9D}" dt="2022-03-15T14:16:54.996" v="16" actId="26606"/>
          <ac:spMkLst>
            <pc:docMk/>
            <pc:sldMk cId="2629652318" sldId="948"/>
            <ac:spMk id="19" creationId="{6D6E3EFD-925A-40CD-8E14-FDD4E6DDC686}"/>
          </ac:spMkLst>
        </pc:spChg>
        <pc:spChg chg="add del">
          <ac:chgData name="Murat Başeren" userId="f2e617aff724ee2b" providerId="LiveId" clId="{46BD41FE-D958-4E97-B805-E1B6DE5BBA9D}" dt="2022-03-15T14:16:54.996" v="16" actId="26606"/>
          <ac:spMkLst>
            <pc:docMk/>
            <pc:sldMk cId="2629652318" sldId="948"/>
            <ac:spMk id="21" creationId="{3A91C067-F707-44D1-A9C2-9913E6ADC689}"/>
          </ac:spMkLst>
        </pc:spChg>
        <pc:spChg chg="add del">
          <ac:chgData name="Murat Başeren" userId="f2e617aff724ee2b" providerId="LiveId" clId="{46BD41FE-D958-4E97-B805-E1B6DE5BBA9D}" dt="2022-03-15T14:16:54.996" v="16" actId="26606"/>
          <ac:spMkLst>
            <pc:docMk/>
            <pc:sldMk cId="2629652318" sldId="948"/>
            <ac:spMk id="23" creationId="{DC580C66-5435-4F00-873E-679D3D5049C0}"/>
          </ac:spMkLst>
        </pc:spChg>
        <pc:spChg chg="add del">
          <ac:chgData name="Murat Başeren" userId="f2e617aff724ee2b" providerId="LiveId" clId="{46BD41FE-D958-4E97-B805-E1B6DE5BBA9D}" dt="2022-03-15T14:16:54.996" v="16" actId="26606"/>
          <ac:spMkLst>
            <pc:docMk/>
            <pc:sldMk cId="2629652318" sldId="948"/>
            <ac:spMk id="25" creationId="{B4AFD177-1A38-4FAE-87D4-840AE22C861C}"/>
          </ac:spMkLst>
        </pc:spChg>
        <pc:spChg chg="add del">
          <ac:chgData name="Murat Başeren" userId="f2e617aff724ee2b" providerId="LiveId" clId="{46BD41FE-D958-4E97-B805-E1B6DE5BBA9D}" dt="2022-03-15T14:16:54.996" v="16" actId="26606"/>
          <ac:spMkLst>
            <pc:docMk/>
            <pc:sldMk cId="2629652318" sldId="948"/>
            <ac:spMk id="27" creationId="{52329D9A-3D48-4B69-939D-2A480F14786F}"/>
          </ac:spMkLst>
        </pc:spChg>
        <pc:spChg chg="add del">
          <ac:chgData name="Murat Başeren" userId="f2e617aff724ee2b" providerId="LiveId" clId="{46BD41FE-D958-4E97-B805-E1B6DE5BBA9D}" dt="2022-03-15T14:16:54.996" v="16" actId="26606"/>
          <ac:spMkLst>
            <pc:docMk/>
            <pc:sldMk cId="2629652318" sldId="948"/>
            <ac:spMk id="29" creationId="{2D5CC4CB-7B78-480A-A0AE-A8A35C08E190}"/>
          </ac:spMkLst>
        </pc:spChg>
        <pc:picChg chg="mod ord">
          <ac:chgData name="Murat Başeren" userId="f2e617aff724ee2b" providerId="LiveId" clId="{46BD41FE-D958-4E97-B805-E1B6DE5BBA9D}" dt="2022-03-15T14:16:54.996" v="16" actId="26606"/>
          <ac:picMkLst>
            <pc:docMk/>
            <pc:sldMk cId="2629652318" sldId="948"/>
            <ac:picMk id="5" creationId="{8343CD16-8086-4584-AD3F-61F369C61483}"/>
          </ac:picMkLst>
        </pc:picChg>
      </pc:sldChg>
      <pc:sldChg chg="addSp modSp add mod modAnim">
        <pc:chgData name="Murat Başeren" userId="f2e617aff724ee2b" providerId="LiveId" clId="{46BD41FE-D958-4E97-B805-E1B6DE5BBA9D}" dt="2022-03-15T14:42:23.336" v="416" actId="207"/>
        <pc:sldMkLst>
          <pc:docMk/>
          <pc:sldMk cId="2015139647" sldId="949"/>
        </pc:sldMkLst>
        <pc:spChg chg="add mod">
          <ac:chgData name="Murat Başeren" userId="f2e617aff724ee2b" providerId="LiveId" clId="{46BD41FE-D958-4E97-B805-E1B6DE5BBA9D}" dt="2022-03-15T14:25:13.839" v="214" actId="20577"/>
          <ac:spMkLst>
            <pc:docMk/>
            <pc:sldMk cId="2015139647" sldId="949"/>
            <ac:spMk id="6" creationId="{6FD87D35-B129-4845-B8C3-AADD32214005}"/>
          </ac:spMkLst>
        </pc:spChg>
        <pc:spChg chg="add mod">
          <ac:chgData name="Murat Başeren" userId="f2e617aff724ee2b" providerId="LiveId" clId="{46BD41FE-D958-4E97-B805-E1B6DE5BBA9D}" dt="2022-03-15T14:19:26.198" v="110" actId="1076"/>
          <ac:spMkLst>
            <pc:docMk/>
            <pc:sldMk cId="2015139647" sldId="949"/>
            <ac:spMk id="7" creationId="{E7CFE902-CEFD-4E30-A2A5-F7FF7268BE93}"/>
          </ac:spMkLst>
        </pc:spChg>
        <pc:spChg chg="mod">
          <ac:chgData name="Murat Başeren" userId="f2e617aff724ee2b" providerId="LiveId" clId="{46BD41FE-D958-4E97-B805-E1B6DE5BBA9D}" dt="2022-03-15T14:42:23.336" v="416" actId="207"/>
          <ac:spMkLst>
            <pc:docMk/>
            <pc:sldMk cId="2015139647" sldId="949"/>
            <ac:spMk id="8" creationId="{4898C507-C5E3-4219-804C-DB257F16049F}"/>
          </ac:spMkLst>
        </pc:spChg>
        <pc:picChg chg="add mod">
          <ac:chgData name="Murat Başeren" userId="f2e617aff724ee2b" providerId="LiveId" clId="{46BD41FE-D958-4E97-B805-E1B6DE5BBA9D}" dt="2022-03-15T14:19:32.769" v="111" actId="1076"/>
          <ac:picMkLst>
            <pc:docMk/>
            <pc:sldMk cId="2015139647" sldId="949"/>
            <ac:picMk id="4" creationId="{B8262FDB-432C-48E8-B69D-3C9318A29A0B}"/>
          </ac:picMkLst>
        </pc:picChg>
      </pc:sldChg>
      <pc:sldChg chg="addSp delSp modSp add mod ord">
        <pc:chgData name="Murat Başeren" userId="f2e617aff724ee2b" providerId="LiveId" clId="{46BD41FE-D958-4E97-B805-E1B6DE5BBA9D}" dt="2022-03-15T14:42:18.706" v="415" actId="207"/>
        <pc:sldMkLst>
          <pc:docMk/>
          <pc:sldMk cId="474669092" sldId="950"/>
        </pc:sldMkLst>
        <pc:spChg chg="add del mod">
          <ac:chgData name="Murat Başeren" userId="f2e617aff724ee2b" providerId="LiveId" clId="{46BD41FE-D958-4E97-B805-E1B6DE5BBA9D}" dt="2022-03-15T14:21:30.334" v="143" actId="478"/>
          <ac:spMkLst>
            <pc:docMk/>
            <pc:sldMk cId="474669092" sldId="950"/>
            <ac:spMk id="4" creationId="{584AF944-53D0-44C9-859B-EB2863231D32}"/>
          </ac:spMkLst>
        </pc:spChg>
        <pc:spChg chg="add mod">
          <ac:chgData name="Murat Başeren" userId="f2e617aff724ee2b" providerId="LiveId" clId="{46BD41FE-D958-4E97-B805-E1B6DE5BBA9D}" dt="2022-03-15T14:22:36.517" v="148" actId="1076"/>
          <ac:spMkLst>
            <pc:docMk/>
            <pc:sldMk cId="474669092" sldId="950"/>
            <ac:spMk id="7" creationId="{2417554F-8430-4499-8E1F-DC6A94C744F1}"/>
          </ac:spMkLst>
        </pc:spChg>
        <pc:spChg chg="mod">
          <ac:chgData name="Murat Başeren" userId="f2e617aff724ee2b" providerId="LiveId" clId="{46BD41FE-D958-4E97-B805-E1B6DE5BBA9D}" dt="2022-03-15T14:42:18.706" v="415" actId="207"/>
          <ac:spMkLst>
            <pc:docMk/>
            <pc:sldMk cId="474669092" sldId="950"/>
            <ac:spMk id="8" creationId="{4898C507-C5E3-4219-804C-DB257F16049F}"/>
          </ac:spMkLst>
        </pc:spChg>
        <pc:picChg chg="mod">
          <ac:chgData name="Murat Başeren" userId="f2e617aff724ee2b" providerId="LiveId" clId="{46BD41FE-D958-4E97-B805-E1B6DE5BBA9D}" dt="2022-03-15T14:19:56.768" v="120" actId="14100"/>
          <ac:picMkLst>
            <pc:docMk/>
            <pc:sldMk cId="474669092" sldId="950"/>
            <ac:picMk id="5" creationId="{8343CD16-8086-4584-AD3F-61F369C61483}"/>
          </ac:picMkLst>
        </pc:picChg>
        <pc:picChg chg="add del mod">
          <ac:chgData name="Murat Başeren" userId="f2e617aff724ee2b" providerId="LiveId" clId="{46BD41FE-D958-4E97-B805-E1B6DE5BBA9D}" dt="2022-03-15T14:21:30.334" v="143" actId="478"/>
          <ac:picMkLst>
            <pc:docMk/>
            <pc:sldMk cId="474669092" sldId="950"/>
            <ac:picMk id="6" creationId="{C7E0A265-BB0F-4EDD-9065-64DEA4D3D802}"/>
          </ac:picMkLst>
        </pc:picChg>
        <pc:picChg chg="add mod">
          <ac:chgData name="Murat Başeren" userId="f2e617aff724ee2b" providerId="LiveId" clId="{46BD41FE-D958-4E97-B805-E1B6DE5BBA9D}" dt="2022-03-15T14:22:36.517" v="148" actId="1076"/>
          <ac:picMkLst>
            <pc:docMk/>
            <pc:sldMk cId="474669092" sldId="950"/>
            <ac:picMk id="9" creationId="{9D4CCE72-B8DB-462E-9FAE-5569B1674F9D}"/>
          </ac:picMkLst>
        </pc:picChg>
      </pc:sldChg>
      <pc:sldChg chg="modSp add mod">
        <pc:chgData name="Murat Başeren" userId="f2e617aff724ee2b" providerId="LiveId" clId="{46BD41FE-D958-4E97-B805-E1B6DE5BBA9D}" dt="2022-03-15T14:42:16.267" v="414" actId="207"/>
        <pc:sldMkLst>
          <pc:docMk/>
          <pc:sldMk cId="1000014713" sldId="951"/>
        </pc:sldMkLst>
        <pc:spChg chg="mod">
          <ac:chgData name="Murat Başeren" userId="f2e617aff724ee2b" providerId="LiveId" clId="{46BD41FE-D958-4E97-B805-E1B6DE5BBA9D}" dt="2022-03-15T14:35:52.909" v="379" actId="20577"/>
          <ac:spMkLst>
            <pc:docMk/>
            <pc:sldMk cId="1000014713" sldId="951"/>
            <ac:spMk id="4" creationId="{584AF944-53D0-44C9-859B-EB2863231D32}"/>
          </ac:spMkLst>
        </pc:spChg>
        <pc:spChg chg="mod">
          <ac:chgData name="Murat Başeren" userId="f2e617aff724ee2b" providerId="LiveId" clId="{46BD41FE-D958-4E97-B805-E1B6DE5BBA9D}" dt="2022-03-15T14:42:16.267" v="414" actId="207"/>
          <ac:spMkLst>
            <pc:docMk/>
            <pc:sldMk cId="1000014713" sldId="951"/>
            <ac:spMk id="8" creationId="{4898C507-C5E3-4219-804C-DB257F16049F}"/>
          </ac:spMkLst>
        </pc:spChg>
        <pc:picChg chg="mod">
          <ac:chgData name="Murat Başeren" userId="f2e617aff724ee2b" providerId="LiveId" clId="{46BD41FE-D958-4E97-B805-E1B6DE5BBA9D}" dt="2022-03-15T14:22:41.167" v="149" actId="1076"/>
          <ac:picMkLst>
            <pc:docMk/>
            <pc:sldMk cId="1000014713" sldId="951"/>
            <ac:picMk id="6" creationId="{C7E0A265-BB0F-4EDD-9065-64DEA4D3D802}"/>
          </ac:picMkLst>
        </pc:picChg>
      </pc:sldChg>
      <pc:sldChg chg="addSp delSp modSp add mod">
        <pc:chgData name="Murat Başeren" userId="f2e617aff724ee2b" providerId="LiveId" clId="{46BD41FE-D958-4E97-B805-E1B6DE5BBA9D}" dt="2022-03-15T14:42:13.606" v="413" actId="207"/>
        <pc:sldMkLst>
          <pc:docMk/>
          <pc:sldMk cId="3299483338" sldId="952"/>
        </pc:sldMkLst>
        <pc:spChg chg="del">
          <ac:chgData name="Murat Başeren" userId="f2e617aff724ee2b" providerId="LiveId" clId="{46BD41FE-D958-4E97-B805-E1B6DE5BBA9D}" dt="2022-03-15T14:23:33.815" v="152" actId="478"/>
          <ac:spMkLst>
            <pc:docMk/>
            <pc:sldMk cId="3299483338" sldId="952"/>
            <ac:spMk id="4" creationId="{584AF944-53D0-44C9-859B-EB2863231D32}"/>
          </ac:spMkLst>
        </pc:spChg>
        <pc:spChg chg="add mod">
          <ac:chgData name="Murat Başeren" userId="f2e617aff724ee2b" providerId="LiveId" clId="{46BD41FE-D958-4E97-B805-E1B6DE5BBA9D}" dt="2022-03-15T14:24:00.778" v="159" actId="1076"/>
          <ac:spMkLst>
            <pc:docMk/>
            <pc:sldMk cId="3299483338" sldId="952"/>
            <ac:spMk id="7" creationId="{238ECFFD-ECD3-4E31-A372-733540AE430F}"/>
          </ac:spMkLst>
        </pc:spChg>
        <pc:spChg chg="mod">
          <ac:chgData name="Murat Başeren" userId="f2e617aff724ee2b" providerId="LiveId" clId="{46BD41FE-D958-4E97-B805-E1B6DE5BBA9D}" dt="2022-03-15T14:42:13.606" v="413" actId="207"/>
          <ac:spMkLst>
            <pc:docMk/>
            <pc:sldMk cId="3299483338" sldId="952"/>
            <ac:spMk id="8" creationId="{4898C507-C5E3-4219-804C-DB257F16049F}"/>
          </ac:spMkLst>
        </pc:spChg>
        <pc:picChg chg="del">
          <ac:chgData name="Murat Başeren" userId="f2e617aff724ee2b" providerId="LiveId" clId="{46BD41FE-D958-4E97-B805-E1B6DE5BBA9D}" dt="2022-03-15T14:23:33.815" v="152" actId="478"/>
          <ac:picMkLst>
            <pc:docMk/>
            <pc:sldMk cId="3299483338" sldId="952"/>
            <ac:picMk id="6" creationId="{C7E0A265-BB0F-4EDD-9065-64DEA4D3D802}"/>
          </ac:picMkLst>
        </pc:picChg>
        <pc:picChg chg="add mod">
          <ac:chgData name="Murat Başeren" userId="f2e617aff724ee2b" providerId="LiveId" clId="{46BD41FE-D958-4E97-B805-E1B6DE5BBA9D}" dt="2022-03-15T14:24:00.778" v="159" actId="1076"/>
          <ac:picMkLst>
            <pc:docMk/>
            <pc:sldMk cId="3299483338" sldId="952"/>
            <ac:picMk id="9" creationId="{E69BAB79-2A71-449B-B98E-E33A40DC26E5}"/>
          </ac:picMkLst>
        </pc:picChg>
      </pc:sldChg>
      <pc:sldChg chg="addSp delSp modSp add mod">
        <pc:chgData name="Murat Başeren" userId="f2e617aff724ee2b" providerId="LiveId" clId="{46BD41FE-D958-4E97-B805-E1B6DE5BBA9D}" dt="2022-03-15T14:42:11.339" v="412" actId="207"/>
        <pc:sldMkLst>
          <pc:docMk/>
          <pc:sldMk cId="4179819965" sldId="953"/>
        </pc:sldMkLst>
        <pc:spChg chg="add mod">
          <ac:chgData name="Murat Başeren" userId="f2e617aff724ee2b" providerId="LiveId" clId="{46BD41FE-D958-4E97-B805-E1B6DE5BBA9D}" dt="2022-03-15T14:24:38.039" v="170" actId="20577"/>
          <ac:spMkLst>
            <pc:docMk/>
            <pc:sldMk cId="4179819965" sldId="953"/>
            <ac:spMk id="6" creationId="{A681EEB4-9DFB-4330-A4AD-F70D4111F92E}"/>
          </ac:spMkLst>
        </pc:spChg>
        <pc:spChg chg="del">
          <ac:chgData name="Murat Başeren" userId="f2e617aff724ee2b" providerId="LiveId" clId="{46BD41FE-D958-4E97-B805-E1B6DE5BBA9D}" dt="2022-03-15T14:24:31.238" v="161" actId="478"/>
          <ac:spMkLst>
            <pc:docMk/>
            <pc:sldMk cId="4179819965" sldId="953"/>
            <ac:spMk id="7" creationId="{238ECFFD-ECD3-4E31-A372-733540AE430F}"/>
          </ac:spMkLst>
        </pc:spChg>
        <pc:spChg chg="mod">
          <ac:chgData name="Murat Başeren" userId="f2e617aff724ee2b" providerId="LiveId" clId="{46BD41FE-D958-4E97-B805-E1B6DE5BBA9D}" dt="2022-03-15T14:42:11.339" v="412" actId="207"/>
          <ac:spMkLst>
            <pc:docMk/>
            <pc:sldMk cId="4179819965" sldId="953"/>
            <ac:spMk id="8" creationId="{4898C507-C5E3-4219-804C-DB257F16049F}"/>
          </ac:spMkLst>
        </pc:spChg>
        <pc:picChg chg="del">
          <ac:chgData name="Murat Başeren" userId="f2e617aff724ee2b" providerId="LiveId" clId="{46BD41FE-D958-4E97-B805-E1B6DE5BBA9D}" dt="2022-03-15T14:24:31.238" v="161" actId="478"/>
          <ac:picMkLst>
            <pc:docMk/>
            <pc:sldMk cId="4179819965" sldId="953"/>
            <ac:picMk id="9" creationId="{E69BAB79-2A71-449B-B98E-E33A40DC26E5}"/>
          </ac:picMkLst>
        </pc:picChg>
        <pc:picChg chg="add mod">
          <ac:chgData name="Murat Başeren" userId="f2e617aff724ee2b" providerId="LiveId" clId="{46BD41FE-D958-4E97-B805-E1B6DE5BBA9D}" dt="2022-03-15T14:24:34.767" v="163" actId="1076"/>
          <ac:picMkLst>
            <pc:docMk/>
            <pc:sldMk cId="4179819965" sldId="953"/>
            <ac:picMk id="10" creationId="{A0A434C5-E4ED-48BA-A317-E032AEE273D2}"/>
          </ac:picMkLst>
        </pc:picChg>
        <pc:picChg chg="add mod">
          <ac:chgData name="Murat Başeren" userId="f2e617aff724ee2b" providerId="LiveId" clId="{46BD41FE-D958-4E97-B805-E1B6DE5BBA9D}" dt="2022-03-15T14:24:34.767" v="163" actId="1076"/>
          <ac:picMkLst>
            <pc:docMk/>
            <pc:sldMk cId="4179819965" sldId="953"/>
            <ac:picMk id="11" creationId="{DFE97AA8-6479-481E-A2DC-5A98BD5FF3FE}"/>
          </ac:picMkLst>
        </pc:picChg>
        <pc:picChg chg="add mod">
          <ac:chgData name="Murat Başeren" userId="f2e617aff724ee2b" providerId="LiveId" clId="{46BD41FE-D958-4E97-B805-E1B6DE5BBA9D}" dt="2022-03-15T14:24:34.767" v="163" actId="1076"/>
          <ac:picMkLst>
            <pc:docMk/>
            <pc:sldMk cId="4179819965" sldId="953"/>
            <ac:picMk id="12" creationId="{80467CA2-B724-47B4-8C23-10F0D8EDA8DD}"/>
          </ac:picMkLst>
        </pc:picChg>
      </pc:sldChg>
      <pc:sldChg chg="addSp delSp modSp add mod ord modAnim">
        <pc:chgData name="Murat Başeren" userId="f2e617aff724ee2b" providerId="LiveId" clId="{46BD41FE-D958-4E97-B805-E1B6DE5BBA9D}" dt="2022-03-15T14:42:07.353" v="411" actId="207"/>
        <pc:sldMkLst>
          <pc:docMk/>
          <pc:sldMk cId="3226866872" sldId="954"/>
        </pc:sldMkLst>
        <pc:spChg chg="del">
          <ac:chgData name="Murat Başeren" userId="f2e617aff724ee2b" providerId="LiveId" clId="{46BD41FE-D958-4E97-B805-E1B6DE5BBA9D}" dt="2022-03-15T14:28:18.048" v="262" actId="478"/>
          <ac:spMkLst>
            <pc:docMk/>
            <pc:sldMk cId="3226866872" sldId="954"/>
            <ac:spMk id="7" creationId="{238ECFFD-ECD3-4E31-A372-733540AE430F}"/>
          </ac:spMkLst>
        </pc:spChg>
        <pc:spChg chg="mod">
          <ac:chgData name="Murat Başeren" userId="f2e617aff724ee2b" providerId="LiveId" clId="{46BD41FE-D958-4E97-B805-E1B6DE5BBA9D}" dt="2022-03-15T14:42:07.353" v="411" actId="207"/>
          <ac:spMkLst>
            <pc:docMk/>
            <pc:sldMk cId="3226866872" sldId="954"/>
            <ac:spMk id="8" creationId="{4898C507-C5E3-4219-804C-DB257F16049F}"/>
          </ac:spMkLst>
        </pc:spChg>
        <pc:spChg chg="add mod">
          <ac:chgData name="Murat Başeren" userId="f2e617aff724ee2b" providerId="LiveId" clId="{46BD41FE-D958-4E97-B805-E1B6DE5BBA9D}" dt="2022-03-15T14:30:03.598" v="287" actId="1076"/>
          <ac:spMkLst>
            <pc:docMk/>
            <pc:sldMk cId="3226866872" sldId="954"/>
            <ac:spMk id="10" creationId="{DF35CDD8-F5B0-413F-B0E4-F34386AC13C0}"/>
          </ac:spMkLst>
        </pc:spChg>
        <pc:spChg chg="add mod">
          <ac:chgData name="Murat Başeren" userId="f2e617aff724ee2b" providerId="LiveId" clId="{46BD41FE-D958-4E97-B805-E1B6DE5BBA9D}" dt="2022-03-15T14:30:03.598" v="287" actId="1076"/>
          <ac:spMkLst>
            <pc:docMk/>
            <pc:sldMk cId="3226866872" sldId="954"/>
            <ac:spMk id="16" creationId="{9FB73CED-826F-455D-A539-751374317F5D}"/>
          </ac:spMkLst>
        </pc:spChg>
        <pc:spChg chg="add mod">
          <ac:chgData name="Murat Başeren" userId="f2e617aff724ee2b" providerId="LiveId" clId="{46BD41FE-D958-4E97-B805-E1B6DE5BBA9D}" dt="2022-03-15T14:30:03.598" v="287" actId="1076"/>
          <ac:spMkLst>
            <pc:docMk/>
            <pc:sldMk cId="3226866872" sldId="954"/>
            <ac:spMk id="17" creationId="{83CD2A54-A187-4782-A8D5-B86EE7F8E9F1}"/>
          </ac:spMkLst>
        </pc:spChg>
        <pc:spChg chg="add mod">
          <ac:chgData name="Murat Başeren" userId="f2e617aff724ee2b" providerId="LiveId" clId="{46BD41FE-D958-4E97-B805-E1B6DE5BBA9D}" dt="2022-03-15T14:30:03.598" v="287" actId="1076"/>
          <ac:spMkLst>
            <pc:docMk/>
            <pc:sldMk cId="3226866872" sldId="954"/>
            <ac:spMk id="18" creationId="{8F47EA5A-C5F9-4887-B875-0445997DB6C1}"/>
          </ac:spMkLst>
        </pc:spChg>
        <pc:spChg chg="add mod">
          <ac:chgData name="Murat Başeren" userId="f2e617aff724ee2b" providerId="LiveId" clId="{46BD41FE-D958-4E97-B805-E1B6DE5BBA9D}" dt="2022-03-15T14:30:03.598" v="287" actId="1076"/>
          <ac:spMkLst>
            <pc:docMk/>
            <pc:sldMk cId="3226866872" sldId="954"/>
            <ac:spMk id="19" creationId="{ED3C5107-1872-4BC5-94A8-07F6125F88C2}"/>
          </ac:spMkLst>
        </pc:spChg>
        <pc:spChg chg="add mod">
          <ac:chgData name="Murat Başeren" userId="f2e617aff724ee2b" providerId="LiveId" clId="{46BD41FE-D958-4E97-B805-E1B6DE5BBA9D}" dt="2022-03-15T14:30:03.598" v="287" actId="1076"/>
          <ac:spMkLst>
            <pc:docMk/>
            <pc:sldMk cId="3226866872" sldId="954"/>
            <ac:spMk id="20" creationId="{E4A77AAA-CC4B-45A9-85BB-6C5873A2782D}"/>
          </ac:spMkLst>
        </pc:spChg>
        <pc:spChg chg="add del mod">
          <ac:chgData name="Murat Başeren" userId="f2e617aff724ee2b" providerId="LiveId" clId="{46BD41FE-D958-4E97-B805-E1B6DE5BBA9D}" dt="2022-03-15T14:40:19.655" v="400"/>
          <ac:spMkLst>
            <pc:docMk/>
            <pc:sldMk cId="3226866872" sldId="954"/>
            <ac:spMk id="25" creationId="{E07570C3-78CA-4D92-AEFB-FC2C56CB9477}"/>
          </ac:spMkLst>
        </pc:spChg>
        <pc:picChg chg="del">
          <ac:chgData name="Murat Başeren" userId="f2e617aff724ee2b" providerId="LiveId" clId="{46BD41FE-D958-4E97-B805-E1B6DE5BBA9D}" dt="2022-03-15T14:34:15.006" v="344" actId="478"/>
          <ac:picMkLst>
            <pc:docMk/>
            <pc:sldMk cId="3226866872" sldId="954"/>
            <ac:picMk id="5" creationId="{8343CD16-8086-4584-AD3F-61F369C61483}"/>
          </ac:picMkLst>
        </pc:picChg>
        <pc:picChg chg="add mod">
          <ac:chgData name="Murat Başeren" userId="f2e617aff724ee2b" providerId="LiveId" clId="{46BD41FE-D958-4E97-B805-E1B6DE5BBA9D}" dt="2022-03-15T14:30:03.598" v="287" actId="1076"/>
          <ac:picMkLst>
            <pc:docMk/>
            <pc:sldMk cId="3226866872" sldId="954"/>
            <ac:picMk id="6" creationId="{ED55D9F5-8F31-4B07-8E8B-B3197B106484}"/>
          </ac:picMkLst>
        </pc:picChg>
        <pc:picChg chg="del">
          <ac:chgData name="Murat Başeren" userId="f2e617aff724ee2b" providerId="LiveId" clId="{46BD41FE-D958-4E97-B805-E1B6DE5BBA9D}" dt="2022-03-15T14:28:18.048" v="262" actId="478"/>
          <ac:picMkLst>
            <pc:docMk/>
            <pc:sldMk cId="3226866872" sldId="954"/>
            <ac:picMk id="9" creationId="{E69BAB79-2A71-449B-B98E-E33A40DC26E5}"/>
          </ac:picMkLst>
        </pc:picChg>
        <pc:picChg chg="add mod">
          <ac:chgData name="Murat Başeren" userId="f2e617aff724ee2b" providerId="LiveId" clId="{46BD41FE-D958-4E97-B805-E1B6DE5BBA9D}" dt="2022-03-15T14:30:03.598" v="287" actId="1076"/>
          <ac:picMkLst>
            <pc:docMk/>
            <pc:sldMk cId="3226866872" sldId="954"/>
            <ac:picMk id="11" creationId="{D88DD06C-7152-416F-8C68-FBD9EF6FBD60}"/>
          </ac:picMkLst>
        </pc:picChg>
        <pc:picChg chg="add mod">
          <ac:chgData name="Murat Başeren" userId="f2e617aff724ee2b" providerId="LiveId" clId="{46BD41FE-D958-4E97-B805-E1B6DE5BBA9D}" dt="2022-03-15T14:30:03.598" v="287" actId="1076"/>
          <ac:picMkLst>
            <pc:docMk/>
            <pc:sldMk cId="3226866872" sldId="954"/>
            <ac:picMk id="12" creationId="{C9EA3750-59C2-46DE-97CA-7B87AD164E4E}"/>
          </ac:picMkLst>
        </pc:picChg>
        <pc:picChg chg="add mod">
          <ac:chgData name="Murat Başeren" userId="f2e617aff724ee2b" providerId="LiveId" clId="{46BD41FE-D958-4E97-B805-E1B6DE5BBA9D}" dt="2022-03-15T14:30:03.598" v="287" actId="1076"/>
          <ac:picMkLst>
            <pc:docMk/>
            <pc:sldMk cId="3226866872" sldId="954"/>
            <ac:picMk id="13" creationId="{DE92A8D3-05AA-4DE5-878B-6D86F87AA8FD}"/>
          </ac:picMkLst>
        </pc:picChg>
        <pc:picChg chg="add mod">
          <ac:chgData name="Murat Başeren" userId="f2e617aff724ee2b" providerId="LiveId" clId="{46BD41FE-D958-4E97-B805-E1B6DE5BBA9D}" dt="2022-03-15T14:30:03.598" v="287" actId="1076"/>
          <ac:picMkLst>
            <pc:docMk/>
            <pc:sldMk cId="3226866872" sldId="954"/>
            <ac:picMk id="14" creationId="{76E8E856-6805-4B5C-9972-10418E9D8E7F}"/>
          </ac:picMkLst>
        </pc:picChg>
        <pc:picChg chg="add mod">
          <ac:chgData name="Murat Başeren" userId="f2e617aff724ee2b" providerId="LiveId" clId="{46BD41FE-D958-4E97-B805-E1B6DE5BBA9D}" dt="2022-03-15T14:30:03.598" v="287" actId="1076"/>
          <ac:picMkLst>
            <pc:docMk/>
            <pc:sldMk cId="3226866872" sldId="954"/>
            <ac:picMk id="15" creationId="{5BFC2965-1A9C-43A9-9651-F16E40C649EE}"/>
          </ac:picMkLst>
        </pc:picChg>
        <pc:picChg chg="add mod">
          <ac:chgData name="Murat Başeren" userId="f2e617aff724ee2b" providerId="LiveId" clId="{46BD41FE-D958-4E97-B805-E1B6DE5BBA9D}" dt="2022-03-15T14:29:40.478" v="281" actId="1076"/>
          <ac:picMkLst>
            <pc:docMk/>
            <pc:sldMk cId="3226866872" sldId="954"/>
            <ac:picMk id="21" creationId="{7283AC3A-F83C-4E1B-8421-651252FD49A6}"/>
          </ac:picMkLst>
        </pc:picChg>
        <pc:picChg chg="add mod">
          <ac:chgData name="Murat Başeren" userId="f2e617aff724ee2b" providerId="LiveId" clId="{46BD41FE-D958-4E97-B805-E1B6DE5BBA9D}" dt="2022-03-15T14:29:40.478" v="281" actId="1076"/>
          <ac:picMkLst>
            <pc:docMk/>
            <pc:sldMk cId="3226866872" sldId="954"/>
            <ac:picMk id="22" creationId="{1E9175DB-021E-414A-9762-0A2159C3B925}"/>
          </ac:picMkLst>
        </pc:picChg>
        <pc:picChg chg="add mod">
          <ac:chgData name="Murat Başeren" userId="f2e617aff724ee2b" providerId="LiveId" clId="{46BD41FE-D958-4E97-B805-E1B6DE5BBA9D}" dt="2022-03-15T14:29:40.478" v="281" actId="1076"/>
          <ac:picMkLst>
            <pc:docMk/>
            <pc:sldMk cId="3226866872" sldId="954"/>
            <ac:picMk id="23" creationId="{E14BF1D4-1CE8-449A-9F16-22248B00ECEC}"/>
          </ac:picMkLst>
        </pc:picChg>
        <pc:picChg chg="add mod">
          <ac:chgData name="Murat Başeren" userId="f2e617aff724ee2b" providerId="LiveId" clId="{46BD41FE-D958-4E97-B805-E1B6DE5BBA9D}" dt="2022-03-15T14:36:41.185" v="382" actId="1076"/>
          <ac:picMkLst>
            <pc:docMk/>
            <pc:sldMk cId="3226866872" sldId="954"/>
            <ac:picMk id="24" creationId="{D1DAC769-89FA-43E2-BB8D-ED975CED2981}"/>
          </ac:picMkLst>
        </pc:picChg>
      </pc:sldChg>
      <pc:sldChg chg="modSp add mod">
        <pc:chgData name="Murat Başeren" userId="f2e617aff724ee2b" providerId="LiveId" clId="{46BD41FE-D958-4E97-B805-E1B6DE5BBA9D}" dt="2022-03-15T14:42:29.005" v="418" actId="207"/>
        <pc:sldMkLst>
          <pc:docMk/>
          <pc:sldMk cId="2506704905" sldId="955"/>
        </pc:sldMkLst>
        <pc:spChg chg="mod">
          <ac:chgData name="Murat Başeren" userId="f2e617aff724ee2b" providerId="LiveId" clId="{46BD41FE-D958-4E97-B805-E1B6DE5BBA9D}" dt="2022-03-15T14:42:29.005" v="418" actId="207"/>
          <ac:spMkLst>
            <pc:docMk/>
            <pc:sldMk cId="2506704905" sldId="955"/>
            <ac:spMk id="8" creationId="{4898C507-C5E3-4219-804C-DB257F16049F}"/>
          </ac:spMkLst>
        </pc:spChg>
      </pc:sldChg>
      <pc:sldChg chg="add">
        <pc:chgData name="Murat Başeren" userId="f2e617aff724ee2b" providerId="LiveId" clId="{46BD41FE-D958-4E97-B805-E1B6DE5BBA9D}" dt="2022-03-15T14:43:41.988" v="419" actId="2890"/>
        <pc:sldMkLst>
          <pc:docMk/>
          <pc:sldMk cId="2712642751" sldId="956"/>
        </pc:sldMkLst>
      </pc:sldChg>
      <pc:sldChg chg="add">
        <pc:chgData name="Murat Başeren" userId="f2e617aff724ee2b" providerId="LiveId" clId="{46BD41FE-D958-4E97-B805-E1B6DE5BBA9D}" dt="2022-03-15T14:44:00.785" v="421" actId="2890"/>
        <pc:sldMkLst>
          <pc:docMk/>
          <pc:sldMk cId="2241946095" sldId="957"/>
        </pc:sldMkLst>
      </pc:sldChg>
      <pc:sldChg chg="addSp delSp modSp add mod">
        <pc:chgData name="Murat Başeren" userId="f2e617aff724ee2b" providerId="LiveId" clId="{46BD41FE-D958-4E97-B805-E1B6DE5BBA9D}" dt="2022-03-15T14:45:58.404" v="447" actId="1076"/>
        <pc:sldMkLst>
          <pc:docMk/>
          <pc:sldMk cId="3473600975" sldId="958"/>
        </pc:sldMkLst>
        <pc:spChg chg="mod">
          <ac:chgData name="Murat Başeren" userId="f2e617aff724ee2b" providerId="LiveId" clId="{46BD41FE-D958-4E97-B805-E1B6DE5BBA9D}" dt="2022-03-15T14:45:08.831" v="438"/>
          <ac:spMkLst>
            <pc:docMk/>
            <pc:sldMk cId="3473600975" sldId="958"/>
            <ac:spMk id="2" creationId="{817DAADA-A843-4CA6-9F2D-93F67B177ED2}"/>
          </ac:spMkLst>
        </pc:spChg>
        <pc:spChg chg="del">
          <ac:chgData name="Murat Başeren" userId="f2e617aff724ee2b" providerId="LiveId" clId="{46BD41FE-D958-4E97-B805-E1B6DE5BBA9D}" dt="2022-03-15T14:45:01.409" v="433" actId="478"/>
          <ac:spMkLst>
            <pc:docMk/>
            <pc:sldMk cId="3473600975" sldId="958"/>
            <ac:spMk id="8" creationId="{F8AFD47B-DD0A-4F71-93B8-AEA30FBDD0FE}"/>
          </ac:spMkLst>
        </pc:spChg>
        <pc:spChg chg="add del">
          <ac:chgData name="Murat Başeren" userId="f2e617aff724ee2b" providerId="LiveId" clId="{46BD41FE-D958-4E97-B805-E1B6DE5BBA9D}" dt="2022-03-15T14:45:05.628" v="435" actId="22"/>
          <ac:spMkLst>
            <pc:docMk/>
            <pc:sldMk cId="3473600975" sldId="958"/>
            <ac:spMk id="15" creationId="{4451F8E1-C9C5-4E01-87AD-AB9F142A4A70}"/>
          </ac:spMkLst>
        </pc:spChg>
        <pc:graphicFrameChg chg="add del mod">
          <ac:chgData name="Murat Başeren" userId="f2e617aff724ee2b" providerId="LiveId" clId="{46BD41FE-D958-4E97-B805-E1B6DE5BBA9D}" dt="2022-03-15T14:45:58.404" v="447" actId="1076"/>
          <ac:graphicFrameMkLst>
            <pc:docMk/>
            <pc:sldMk cId="3473600975" sldId="958"/>
            <ac:graphicFrameMk id="17" creationId="{40DBCB6F-94EF-4E3C-8A5F-F3A12279664A}"/>
          </ac:graphicFrameMkLst>
        </pc:graphicFrameChg>
        <pc:graphicFrameChg chg="add mod">
          <ac:chgData name="Murat Başeren" userId="f2e617aff724ee2b" providerId="LiveId" clId="{46BD41FE-D958-4E97-B805-E1B6DE5BBA9D}" dt="2022-03-15T14:45:46.650" v="446" actId="1076"/>
          <ac:graphicFrameMkLst>
            <pc:docMk/>
            <pc:sldMk cId="3473600975" sldId="958"/>
            <ac:graphicFrameMk id="20" creationId="{FD0DF82E-BB0F-45C4-B798-44AC6765436A}"/>
          </ac:graphicFrameMkLst>
        </pc:graphicFrameChg>
        <pc:picChg chg="del">
          <ac:chgData name="Murat Başeren" userId="f2e617aff724ee2b" providerId="LiveId" clId="{46BD41FE-D958-4E97-B805-E1B6DE5BBA9D}" dt="2022-03-15T14:45:01.409" v="433" actId="478"/>
          <ac:picMkLst>
            <pc:docMk/>
            <pc:sldMk cId="3473600975" sldId="958"/>
            <ac:picMk id="9" creationId="{50CF0DC1-5393-4E9D-9A41-0AD7E91C5802}"/>
          </ac:picMkLst>
        </pc:picChg>
        <pc:picChg chg="del">
          <ac:chgData name="Murat Başeren" userId="f2e617aff724ee2b" providerId="LiveId" clId="{46BD41FE-D958-4E97-B805-E1B6DE5BBA9D}" dt="2022-03-15T14:45:01.409" v="433" actId="478"/>
          <ac:picMkLst>
            <pc:docMk/>
            <pc:sldMk cId="3473600975" sldId="958"/>
            <ac:picMk id="10" creationId="{0B3B883C-B9D8-47D4-9B14-B8E99E231E8B}"/>
          </ac:picMkLst>
        </pc:picChg>
        <pc:picChg chg="del">
          <ac:chgData name="Murat Başeren" userId="f2e617aff724ee2b" providerId="LiveId" clId="{46BD41FE-D958-4E97-B805-E1B6DE5BBA9D}" dt="2022-03-15T14:45:01.409" v="433" actId="478"/>
          <ac:picMkLst>
            <pc:docMk/>
            <pc:sldMk cId="3473600975" sldId="958"/>
            <ac:picMk id="12" creationId="{57144982-79F8-4306-A72D-462EE6145992}"/>
          </ac:picMkLst>
        </pc:picChg>
        <pc:picChg chg="del">
          <ac:chgData name="Murat Başeren" userId="f2e617aff724ee2b" providerId="LiveId" clId="{46BD41FE-D958-4E97-B805-E1B6DE5BBA9D}" dt="2022-03-15T14:45:01.409" v="433" actId="478"/>
          <ac:picMkLst>
            <pc:docMk/>
            <pc:sldMk cId="3473600975" sldId="958"/>
            <ac:picMk id="13" creationId="{854A4959-16B5-4001-AEA5-08863D5DC3C5}"/>
          </ac:picMkLst>
        </pc:picChg>
        <pc:picChg chg="del">
          <ac:chgData name="Murat Başeren" userId="f2e617aff724ee2b" providerId="LiveId" clId="{46BD41FE-D958-4E97-B805-E1B6DE5BBA9D}" dt="2022-03-15T14:45:01.409" v="433" actId="478"/>
          <ac:picMkLst>
            <pc:docMk/>
            <pc:sldMk cId="3473600975" sldId="958"/>
            <ac:picMk id="14" creationId="{F1A14F97-BC21-4110-9025-DB5B7D561F71}"/>
          </ac:picMkLst>
        </pc:picChg>
        <pc:picChg chg="add del mod">
          <ac:chgData name="Murat Başeren" userId="f2e617aff724ee2b" providerId="LiveId" clId="{46BD41FE-D958-4E97-B805-E1B6DE5BBA9D}" dt="2022-03-15T14:45:58.404" v="447" actId="1076"/>
          <ac:picMkLst>
            <pc:docMk/>
            <pc:sldMk cId="3473600975" sldId="958"/>
            <ac:picMk id="18" creationId="{9B9D6A6A-0767-40BC-B62D-77F8CA7D2143}"/>
          </ac:picMkLst>
        </pc:picChg>
        <pc:picChg chg="add del mod">
          <ac:chgData name="Murat Başeren" userId="f2e617aff724ee2b" providerId="LiveId" clId="{46BD41FE-D958-4E97-B805-E1B6DE5BBA9D}" dt="2022-03-15T14:45:58.404" v="447" actId="1076"/>
          <ac:picMkLst>
            <pc:docMk/>
            <pc:sldMk cId="3473600975" sldId="958"/>
            <ac:picMk id="19" creationId="{BDF31FD0-71D4-4C0B-967F-81253671D6E4}"/>
          </ac:picMkLst>
        </pc:picChg>
        <pc:cxnChg chg="add del mod">
          <ac:chgData name="Murat Başeren" userId="f2e617aff724ee2b" providerId="LiveId" clId="{46BD41FE-D958-4E97-B805-E1B6DE5BBA9D}" dt="2022-03-15T14:45:30.148" v="443" actId="478"/>
          <ac:cxnSpMkLst>
            <pc:docMk/>
            <pc:sldMk cId="3473600975" sldId="958"/>
            <ac:cxnSpMk id="16" creationId="{CF9356E0-0803-4D84-8003-1195544328C4}"/>
          </ac:cxnSpMkLst>
        </pc:cxnChg>
      </pc:sldChg>
      <pc:sldChg chg="addSp delSp modSp add mod ord modAnim">
        <pc:chgData name="Murat Başeren" userId="f2e617aff724ee2b" providerId="LiveId" clId="{46BD41FE-D958-4E97-B805-E1B6DE5BBA9D}" dt="2022-03-15T14:52:31.347" v="481"/>
        <pc:sldMkLst>
          <pc:docMk/>
          <pc:sldMk cId="3209705658" sldId="959"/>
        </pc:sldMkLst>
        <pc:spChg chg="mod">
          <ac:chgData name="Murat Başeren" userId="f2e617aff724ee2b" providerId="LiveId" clId="{46BD41FE-D958-4E97-B805-E1B6DE5BBA9D}" dt="2022-03-15T14:46:28.034" v="455"/>
          <ac:spMkLst>
            <pc:docMk/>
            <pc:sldMk cId="3209705658" sldId="959"/>
            <ac:spMk id="2" creationId="{817DAADA-A843-4CA6-9F2D-93F67B177ED2}"/>
          </ac:spMkLst>
        </pc:spChg>
        <pc:spChg chg="mod">
          <ac:chgData name="Murat Başeren" userId="f2e617aff724ee2b" providerId="LiveId" clId="{46BD41FE-D958-4E97-B805-E1B6DE5BBA9D}" dt="2022-03-15T14:46:34.077" v="456" actId="1076"/>
          <ac:spMkLst>
            <pc:docMk/>
            <pc:sldMk cId="3209705658" sldId="959"/>
            <ac:spMk id="8" creationId="{F8AFD47B-DD0A-4F71-93B8-AEA30FBDD0FE}"/>
          </ac:spMkLst>
        </pc:spChg>
        <pc:graphicFrameChg chg="add mod">
          <ac:chgData name="Murat Başeren" userId="f2e617aff724ee2b" providerId="LiveId" clId="{46BD41FE-D958-4E97-B805-E1B6DE5BBA9D}" dt="2022-03-15T14:51:00.923" v="469" actId="1076"/>
          <ac:graphicFrameMkLst>
            <pc:docMk/>
            <pc:sldMk cId="3209705658" sldId="959"/>
            <ac:graphicFrameMk id="15" creationId="{7DAC3508-9815-4304-BA0A-D7737BC87019}"/>
          </ac:graphicFrameMkLst>
        </pc:graphicFrameChg>
        <pc:picChg chg="del">
          <ac:chgData name="Murat Başeren" userId="f2e617aff724ee2b" providerId="LiveId" clId="{46BD41FE-D958-4E97-B805-E1B6DE5BBA9D}" dt="2022-03-15T14:46:10.308" v="451" actId="478"/>
          <ac:picMkLst>
            <pc:docMk/>
            <pc:sldMk cId="3209705658" sldId="959"/>
            <ac:picMk id="9" creationId="{50CF0DC1-5393-4E9D-9A41-0AD7E91C5802}"/>
          </ac:picMkLst>
        </pc:picChg>
        <pc:picChg chg="del">
          <ac:chgData name="Murat Başeren" userId="f2e617aff724ee2b" providerId="LiveId" clId="{46BD41FE-D958-4E97-B805-E1B6DE5BBA9D}" dt="2022-03-15T14:46:10.308" v="451" actId="478"/>
          <ac:picMkLst>
            <pc:docMk/>
            <pc:sldMk cId="3209705658" sldId="959"/>
            <ac:picMk id="10" creationId="{0B3B883C-B9D8-47D4-9B14-B8E99E231E8B}"/>
          </ac:picMkLst>
        </pc:picChg>
        <pc:picChg chg="del">
          <ac:chgData name="Murat Başeren" userId="f2e617aff724ee2b" providerId="LiveId" clId="{46BD41FE-D958-4E97-B805-E1B6DE5BBA9D}" dt="2022-03-15T14:46:10.308" v="451" actId="478"/>
          <ac:picMkLst>
            <pc:docMk/>
            <pc:sldMk cId="3209705658" sldId="959"/>
            <ac:picMk id="12" creationId="{57144982-79F8-4306-A72D-462EE6145992}"/>
          </ac:picMkLst>
        </pc:picChg>
        <pc:picChg chg="del">
          <ac:chgData name="Murat Başeren" userId="f2e617aff724ee2b" providerId="LiveId" clId="{46BD41FE-D958-4E97-B805-E1B6DE5BBA9D}" dt="2022-03-15T14:46:10.308" v="451" actId="478"/>
          <ac:picMkLst>
            <pc:docMk/>
            <pc:sldMk cId="3209705658" sldId="959"/>
            <ac:picMk id="13" creationId="{854A4959-16B5-4001-AEA5-08863D5DC3C5}"/>
          </ac:picMkLst>
        </pc:picChg>
        <pc:picChg chg="del">
          <ac:chgData name="Murat Başeren" userId="f2e617aff724ee2b" providerId="LiveId" clId="{46BD41FE-D958-4E97-B805-E1B6DE5BBA9D}" dt="2022-03-15T14:46:10.308" v="451" actId="478"/>
          <ac:picMkLst>
            <pc:docMk/>
            <pc:sldMk cId="3209705658" sldId="959"/>
            <ac:picMk id="14" creationId="{F1A14F97-BC21-4110-9025-DB5B7D561F71}"/>
          </ac:picMkLst>
        </pc:picChg>
        <pc:picChg chg="add mod">
          <ac:chgData name="Murat Başeren" userId="f2e617aff724ee2b" providerId="LiveId" clId="{46BD41FE-D958-4E97-B805-E1B6DE5BBA9D}" dt="2022-03-15T14:52:06.365" v="474" actId="34135"/>
          <ac:picMkLst>
            <pc:docMk/>
            <pc:sldMk cId="3209705658" sldId="959"/>
            <ac:picMk id="2050" creationId="{FFE6BA84-92E8-48CB-8155-2ABA688D3301}"/>
          </ac:picMkLst>
        </pc:picChg>
        <pc:picChg chg="add mod">
          <ac:chgData name="Murat Başeren" userId="f2e617aff724ee2b" providerId="LiveId" clId="{46BD41FE-D958-4E97-B805-E1B6DE5BBA9D}" dt="2022-03-15T14:52:23.948" v="480" actId="1440"/>
          <ac:picMkLst>
            <pc:docMk/>
            <pc:sldMk cId="3209705658" sldId="959"/>
            <ac:picMk id="2052" creationId="{A9E1925E-E329-4C67-A8A3-B9323367D3CF}"/>
          </ac:picMkLst>
        </pc:picChg>
      </pc:sldChg>
      <pc:sldChg chg="addSp delSp modSp add mod ord">
        <pc:chgData name="Murat Başeren" userId="f2e617aff724ee2b" providerId="LiveId" clId="{46BD41FE-D958-4E97-B805-E1B6DE5BBA9D}" dt="2022-03-15T14:54:51.591" v="551" actId="1076"/>
        <pc:sldMkLst>
          <pc:docMk/>
          <pc:sldMk cId="1062057550" sldId="960"/>
        </pc:sldMkLst>
        <pc:spChg chg="mod">
          <ac:chgData name="Murat Başeren" userId="f2e617aff724ee2b" providerId="LiveId" clId="{46BD41FE-D958-4E97-B805-E1B6DE5BBA9D}" dt="2022-03-15T14:53:16.743" v="538" actId="20577"/>
          <ac:spMkLst>
            <pc:docMk/>
            <pc:sldMk cId="1062057550" sldId="960"/>
            <ac:spMk id="2" creationId="{817DAADA-A843-4CA6-9F2D-93F67B177ED2}"/>
          </ac:spMkLst>
        </pc:spChg>
        <pc:spChg chg="mod">
          <ac:chgData name="Murat Başeren" userId="f2e617aff724ee2b" providerId="LiveId" clId="{46BD41FE-D958-4E97-B805-E1B6DE5BBA9D}" dt="2022-03-15T14:53:23.658" v="542" actId="1076"/>
          <ac:spMkLst>
            <pc:docMk/>
            <pc:sldMk cId="1062057550" sldId="960"/>
            <ac:spMk id="11" creationId="{99D462A8-B624-4705-B5FD-0037DAEB75D3}"/>
          </ac:spMkLst>
        </pc:spChg>
        <pc:graphicFrameChg chg="add mod">
          <ac:chgData name="Murat Başeren" userId="f2e617aff724ee2b" providerId="LiveId" clId="{46BD41FE-D958-4E97-B805-E1B6DE5BBA9D}" dt="2022-03-15T14:54:51.591" v="551" actId="1076"/>
          <ac:graphicFrameMkLst>
            <pc:docMk/>
            <pc:sldMk cId="1062057550" sldId="960"/>
            <ac:graphicFrameMk id="9" creationId="{95880A3F-92E5-4F80-882D-AF285C0AD185}"/>
          </ac:graphicFrameMkLst>
        </pc:graphicFrameChg>
        <pc:graphicFrameChg chg="del">
          <ac:chgData name="Murat Başeren" userId="f2e617aff724ee2b" providerId="LiveId" clId="{46BD41FE-D958-4E97-B805-E1B6DE5BBA9D}" dt="2022-03-15T14:53:25.526" v="543" actId="478"/>
          <ac:graphicFrameMkLst>
            <pc:docMk/>
            <pc:sldMk cId="1062057550" sldId="960"/>
            <ac:graphicFrameMk id="17" creationId="{40DBCB6F-94EF-4E3C-8A5F-F3A12279664A}"/>
          </ac:graphicFrameMkLst>
        </pc:graphicFrameChg>
        <pc:graphicFrameChg chg="del mod">
          <ac:chgData name="Murat Başeren" userId="f2e617aff724ee2b" providerId="LiveId" clId="{46BD41FE-D958-4E97-B805-E1B6DE5BBA9D}" dt="2022-03-15T14:53:22.085" v="540" actId="478"/>
          <ac:graphicFrameMkLst>
            <pc:docMk/>
            <pc:sldMk cId="1062057550" sldId="960"/>
            <ac:graphicFrameMk id="20" creationId="{FD0DF82E-BB0F-45C4-B798-44AC6765436A}"/>
          </ac:graphicFrameMkLst>
        </pc:graphicFrameChg>
        <pc:picChg chg="del">
          <ac:chgData name="Murat Başeren" userId="f2e617aff724ee2b" providerId="LiveId" clId="{46BD41FE-D958-4E97-B805-E1B6DE5BBA9D}" dt="2022-03-15T14:53:25.526" v="543" actId="478"/>
          <ac:picMkLst>
            <pc:docMk/>
            <pc:sldMk cId="1062057550" sldId="960"/>
            <ac:picMk id="18" creationId="{9B9D6A6A-0767-40BC-B62D-77F8CA7D2143}"/>
          </ac:picMkLst>
        </pc:picChg>
        <pc:picChg chg="del">
          <ac:chgData name="Murat Başeren" userId="f2e617aff724ee2b" providerId="LiveId" clId="{46BD41FE-D958-4E97-B805-E1B6DE5BBA9D}" dt="2022-03-15T14:53:25.526" v="543" actId="478"/>
          <ac:picMkLst>
            <pc:docMk/>
            <pc:sldMk cId="1062057550" sldId="960"/>
            <ac:picMk id="19" creationId="{BDF31FD0-71D4-4C0B-967F-81253671D6E4}"/>
          </ac:picMkLst>
        </pc:picChg>
        <pc:picChg chg="add mod">
          <ac:chgData name="Murat Başeren" userId="f2e617aff724ee2b" providerId="LiveId" clId="{46BD41FE-D958-4E97-B805-E1B6DE5BBA9D}" dt="2022-03-15T14:54:48.460" v="550" actId="1076"/>
          <ac:picMkLst>
            <pc:docMk/>
            <pc:sldMk cId="1062057550" sldId="960"/>
            <ac:picMk id="4100" creationId="{CB7983B7-792B-4E08-AD58-E69AD929FC0E}"/>
          </ac:picMkLst>
        </pc:picChg>
      </pc:sldChg>
      <pc:sldChg chg="addSp delSp modSp add mod ord">
        <pc:chgData name="Murat Başeren" userId="f2e617aff724ee2b" providerId="LiveId" clId="{46BD41FE-D958-4E97-B805-E1B6DE5BBA9D}" dt="2022-03-15T14:56:50.874" v="575"/>
        <pc:sldMkLst>
          <pc:docMk/>
          <pc:sldMk cId="1914541690" sldId="961"/>
        </pc:sldMkLst>
        <pc:spChg chg="mod">
          <ac:chgData name="Murat Başeren" userId="f2e617aff724ee2b" providerId="LiveId" clId="{46BD41FE-D958-4E97-B805-E1B6DE5BBA9D}" dt="2022-03-15T14:55:37.079" v="555"/>
          <ac:spMkLst>
            <pc:docMk/>
            <pc:sldMk cId="1914541690" sldId="961"/>
            <ac:spMk id="2" creationId="{817DAADA-A843-4CA6-9F2D-93F67B177ED2}"/>
          </ac:spMkLst>
        </pc:spChg>
        <pc:spChg chg="add mod">
          <ac:chgData name="Murat Başeren" userId="f2e617aff724ee2b" providerId="LiveId" clId="{46BD41FE-D958-4E97-B805-E1B6DE5BBA9D}" dt="2022-03-15T14:56:11.149" v="566" actId="1076"/>
          <ac:spMkLst>
            <pc:docMk/>
            <pc:sldMk cId="1914541690" sldId="961"/>
            <ac:spMk id="9" creationId="{5772CF88-A272-4A39-8194-992A972ABAF6}"/>
          </ac:spMkLst>
        </pc:spChg>
        <pc:graphicFrameChg chg="del">
          <ac:chgData name="Murat Başeren" userId="f2e617aff724ee2b" providerId="LiveId" clId="{46BD41FE-D958-4E97-B805-E1B6DE5BBA9D}" dt="2022-03-15T14:55:41.675" v="556" actId="478"/>
          <ac:graphicFrameMkLst>
            <pc:docMk/>
            <pc:sldMk cId="1914541690" sldId="961"/>
            <ac:graphicFrameMk id="17" creationId="{40DBCB6F-94EF-4E3C-8A5F-F3A12279664A}"/>
          </ac:graphicFrameMkLst>
        </pc:graphicFrameChg>
        <pc:graphicFrameChg chg="del">
          <ac:chgData name="Murat Başeren" userId="f2e617aff724ee2b" providerId="LiveId" clId="{46BD41FE-D958-4E97-B805-E1B6DE5BBA9D}" dt="2022-03-15T14:55:41.675" v="556" actId="478"/>
          <ac:graphicFrameMkLst>
            <pc:docMk/>
            <pc:sldMk cId="1914541690" sldId="961"/>
            <ac:graphicFrameMk id="20" creationId="{FD0DF82E-BB0F-45C4-B798-44AC6765436A}"/>
          </ac:graphicFrameMkLst>
        </pc:graphicFrameChg>
        <pc:picChg chg="add del mod">
          <ac:chgData name="Murat Başeren" userId="f2e617aff724ee2b" providerId="LiveId" clId="{46BD41FE-D958-4E97-B805-E1B6DE5BBA9D}" dt="2022-03-15T14:56:50.554" v="574" actId="478"/>
          <ac:picMkLst>
            <pc:docMk/>
            <pc:sldMk cId="1914541690" sldId="961"/>
            <ac:picMk id="10" creationId="{BBFCEDEE-FBBF-4158-84EB-7FA4C1340675}"/>
          </ac:picMkLst>
        </pc:picChg>
        <pc:picChg chg="add mod">
          <ac:chgData name="Murat Başeren" userId="f2e617aff724ee2b" providerId="LiveId" clId="{46BD41FE-D958-4E97-B805-E1B6DE5BBA9D}" dt="2022-03-15T14:56:50.874" v="575"/>
          <ac:picMkLst>
            <pc:docMk/>
            <pc:sldMk cId="1914541690" sldId="961"/>
            <ac:picMk id="12" creationId="{5EE7EDD3-7225-446B-9BCB-2D21B991FD3C}"/>
          </ac:picMkLst>
        </pc:picChg>
        <pc:picChg chg="del">
          <ac:chgData name="Murat Başeren" userId="f2e617aff724ee2b" providerId="LiveId" clId="{46BD41FE-D958-4E97-B805-E1B6DE5BBA9D}" dt="2022-03-15T14:55:41.675" v="556" actId="478"/>
          <ac:picMkLst>
            <pc:docMk/>
            <pc:sldMk cId="1914541690" sldId="961"/>
            <ac:picMk id="18" creationId="{9B9D6A6A-0767-40BC-B62D-77F8CA7D2143}"/>
          </ac:picMkLst>
        </pc:picChg>
        <pc:picChg chg="del">
          <ac:chgData name="Murat Başeren" userId="f2e617aff724ee2b" providerId="LiveId" clId="{46BD41FE-D958-4E97-B805-E1B6DE5BBA9D}" dt="2022-03-15T14:55:41.675" v="556" actId="478"/>
          <ac:picMkLst>
            <pc:docMk/>
            <pc:sldMk cId="1914541690" sldId="961"/>
            <ac:picMk id="19" creationId="{BDF31FD0-71D4-4C0B-967F-81253671D6E4}"/>
          </ac:picMkLst>
        </pc:picChg>
      </pc:sldChg>
      <pc:sldChg chg="addSp modSp add mod modAnim">
        <pc:chgData name="Murat Başeren" userId="f2e617aff724ee2b" providerId="LiveId" clId="{46BD41FE-D958-4E97-B805-E1B6DE5BBA9D}" dt="2022-03-15T14:56:48.437" v="573" actId="1076"/>
        <pc:sldMkLst>
          <pc:docMk/>
          <pc:sldMk cId="3445902695" sldId="962"/>
        </pc:sldMkLst>
        <pc:spChg chg="mod">
          <ac:chgData name="Murat Başeren" userId="f2e617aff724ee2b" providerId="LiveId" clId="{46BD41FE-D958-4E97-B805-E1B6DE5BBA9D}" dt="2022-03-15T14:56:26.202" v="568"/>
          <ac:spMkLst>
            <pc:docMk/>
            <pc:sldMk cId="3445902695" sldId="962"/>
            <ac:spMk id="2" creationId="{817DAADA-A843-4CA6-9F2D-93F67B177ED2}"/>
          </ac:spMkLst>
        </pc:spChg>
        <pc:spChg chg="mod">
          <ac:chgData name="Murat Başeren" userId="f2e617aff724ee2b" providerId="LiveId" clId="{46BD41FE-D958-4E97-B805-E1B6DE5BBA9D}" dt="2022-03-15T14:56:34.598" v="570" actId="14100"/>
          <ac:spMkLst>
            <pc:docMk/>
            <pc:sldMk cId="3445902695" sldId="962"/>
            <ac:spMk id="9" creationId="{5772CF88-A272-4A39-8194-992A972ABAF6}"/>
          </ac:spMkLst>
        </pc:spChg>
        <pc:graphicFrameChg chg="add mod">
          <ac:chgData name="Murat Başeren" userId="f2e617aff724ee2b" providerId="LiveId" clId="{46BD41FE-D958-4E97-B805-E1B6DE5BBA9D}" dt="2022-03-15T14:56:44.521" v="572" actId="1076"/>
          <ac:graphicFrameMkLst>
            <pc:docMk/>
            <pc:sldMk cId="3445902695" sldId="962"/>
            <ac:graphicFrameMk id="7" creationId="{F19134E3-7BB7-4436-835F-1FF49A67AFF6}"/>
          </ac:graphicFrameMkLst>
        </pc:graphicFrameChg>
        <pc:picChg chg="mod">
          <ac:chgData name="Murat Başeren" userId="f2e617aff724ee2b" providerId="LiveId" clId="{46BD41FE-D958-4E97-B805-E1B6DE5BBA9D}" dt="2022-03-15T14:56:48.437" v="573" actId="1076"/>
          <ac:picMkLst>
            <pc:docMk/>
            <pc:sldMk cId="3445902695" sldId="962"/>
            <ac:picMk id="10" creationId="{BBFCEDEE-FBBF-4158-84EB-7FA4C1340675}"/>
          </ac:picMkLst>
        </pc:picChg>
      </pc:sldChg>
      <pc:sldChg chg="addSp delSp modSp add mod delAnim modAnim">
        <pc:chgData name="Murat Başeren" userId="f2e617aff724ee2b" providerId="LiveId" clId="{46BD41FE-D958-4E97-B805-E1B6DE5BBA9D}" dt="2022-03-15T15:02:01.302" v="608" actId="14100"/>
        <pc:sldMkLst>
          <pc:docMk/>
          <pc:sldMk cId="3757910181" sldId="963"/>
        </pc:sldMkLst>
        <pc:spChg chg="mod">
          <ac:chgData name="Murat Başeren" userId="f2e617aff724ee2b" providerId="LiveId" clId="{46BD41FE-D958-4E97-B805-E1B6DE5BBA9D}" dt="2022-03-15T14:57:20.739" v="579" actId="14100"/>
          <ac:spMkLst>
            <pc:docMk/>
            <pc:sldMk cId="3757910181" sldId="963"/>
            <ac:spMk id="2" creationId="{817DAADA-A843-4CA6-9F2D-93F67B177ED2}"/>
          </ac:spMkLst>
        </pc:spChg>
        <pc:spChg chg="add mod">
          <ac:chgData name="Murat Başeren" userId="f2e617aff724ee2b" providerId="LiveId" clId="{46BD41FE-D958-4E97-B805-E1B6DE5BBA9D}" dt="2022-03-15T14:57:33.916" v="583" actId="12"/>
          <ac:spMkLst>
            <pc:docMk/>
            <pc:sldMk cId="3757910181" sldId="963"/>
            <ac:spMk id="8" creationId="{C7CE7B2A-3864-4653-9C30-B3C148F622D9}"/>
          </ac:spMkLst>
        </pc:spChg>
        <pc:spChg chg="del">
          <ac:chgData name="Murat Başeren" userId="f2e617aff724ee2b" providerId="LiveId" clId="{46BD41FE-D958-4E97-B805-E1B6DE5BBA9D}" dt="2022-03-15T14:57:27.117" v="580" actId="478"/>
          <ac:spMkLst>
            <pc:docMk/>
            <pc:sldMk cId="3757910181" sldId="963"/>
            <ac:spMk id="9" creationId="{5772CF88-A272-4A39-8194-992A972ABAF6}"/>
          </ac:spMkLst>
        </pc:spChg>
        <pc:graphicFrameChg chg="del">
          <ac:chgData name="Murat Başeren" userId="f2e617aff724ee2b" providerId="LiveId" clId="{46BD41FE-D958-4E97-B805-E1B6DE5BBA9D}" dt="2022-03-15T14:57:36.588" v="584" actId="478"/>
          <ac:graphicFrameMkLst>
            <pc:docMk/>
            <pc:sldMk cId="3757910181" sldId="963"/>
            <ac:graphicFrameMk id="7" creationId="{F19134E3-7BB7-4436-835F-1FF49A67AFF6}"/>
          </ac:graphicFrameMkLst>
        </pc:graphicFrameChg>
        <pc:picChg chg="del">
          <ac:chgData name="Murat Başeren" userId="f2e617aff724ee2b" providerId="LiveId" clId="{46BD41FE-D958-4E97-B805-E1B6DE5BBA9D}" dt="2022-03-15T14:57:46.779" v="587" actId="478"/>
          <ac:picMkLst>
            <pc:docMk/>
            <pc:sldMk cId="3757910181" sldId="963"/>
            <ac:picMk id="10" creationId="{BBFCEDEE-FBBF-4158-84EB-7FA4C1340675}"/>
          </ac:picMkLst>
        </pc:picChg>
        <pc:picChg chg="add del mod">
          <ac:chgData name="Murat Başeren" userId="f2e617aff724ee2b" providerId="LiveId" clId="{46BD41FE-D958-4E97-B805-E1B6DE5BBA9D}" dt="2022-03-15T15:01:41.035" v="607" actId="478"/>
          <ac:picMkLst>
            <pc:docMk/>
            <pc:sldMk cId="3757910181" sldId="963"/>
            <ac:picMk id="12" creationId="{B048BBDC-C774-4D3E-925F-BB9C5D8AB39F}"/>
          </ac:picMkLst>
        </pc:picChg>
        <pc:picChg chg="add del mod">
          <ac:chgData name="Murat Başeren" userId="f2e617aff724ee2b" providerId="LiveId" clId="{46BD41FE-D958-4E97-B805-E1B6DE5BBA9D}" dt="2022-03-15T15:01:41.035" v="607" actId="478"/>
          <ac:picMkLst>
            <pc:docMk/>
            <pc:sldMk cId="3757910181" sldId="963"/>
            <ac:picMk id="13" creationId="{DA911E83-E514-4526-BC05-E56C849AFBAA}"/>
          </ac:picMkLst>
        </pc:picChg>
        <pc:picChg chg="add del mod">
          <ac:chgData name="Murat Başeren" userId="f2e617aff724ee2b" providerId="LiveId" clId="{46BD41FE-D958-4E97-B805-E1B6DE5BBA9D}" dt="2022-03-15T15:01:41.035" v="607" actId="478"/>
          <ac:picMkLst>
            <pc:docMk/>
            <pc:sldMk cId="3757910181" sldId="963"/>
            <ac:picMk id="14" creationId="{8E8C624C-DDF1-4B0F-AC73-DC4B72DE0F3F}"/>
          </ac:picMkLst>
        </pc:picChg>
        <pc:picChg chg="add del mod">
          <ac:chgData name="Murat Başeren" userId="f2e617aff724ee2b" providerId="LiveId" clId="{46BD41FE-D958-4E97-B805-E1B6DE5BBA9D}" dt="2022-03-15T15:01:41.035" v="607" actId="478"/>
          <ac:picMkLst>
            <pc:docMk/>
            <pc:sldMk cId="3757910181" sldId="963"/>
            <ac:picMk id="15" creationId="{889B0DDB-E9A7-438B-AE21-B9AADF86CB9A}"/>
          </ac:picMkLst>
        </pc:picChg>
        <pc:picChg chg="add del mod">
          <ac:chgData name="Murat Başeren" userId="f2e617aff724ee2b" providerId="LiveId" clId="{46BD41FE-D958-4E97-B805-E1B6DE5BBA9D}" dt="2022-03-15T15:01:41.035" v="607" actId="478"/>
          <ac:picMkLst>
            <pc:docMk/>
            <pc:sldMk cId="3757910181" sldId="963"/>
            <ac:picMk id="16" creationId="{4D02A52E-2EE3-4DD0-92D6-52F8FD6ECA75}"/>
          </ac:picMkLst>
        </pc:picChg>
        <pc:picChg chg="add mod">
          <ac:chgData name="Murat Başeren" userId="f2e617aff724ee2b" providerId="LiveId" clId="{46BD41FE-D958-4E97-B805-E1B6DE5BBA9D}" dt="2022-03-15T15:02:01.302" v="608" actId="14100"/>
          <ac:picMkLst>
            <pc:docMk/>
            <pc:sldMk cId="3757910181" sldId="963"/>
            <ac:picMk id="6146" creationId="{BDE3663A-AD60-4C77-912A-D92730BA8F33}"/>
          </ac:picMkLst>
        </pc:picChg>
      </pc:sldChg>
      <pc:sldChg chg="addSp delSp modSp add mod delAnim modAnim">
        <pc:chgData name="Murat Başeren" userId="f2e617aff724ee2b" providerId="LiveId" clId="{46BD41FE-D958-4E97-B805-E1B6DE5BBA9D}" dt="2022-03-15T14:58:42.667" v="598" actId="1076"/>
        <pc:sldMkLst>
          <pc:docMk/>
          <pc:sldMk cId="4070187901" sldId="964"/>
        </pc:sldMkLst>
        <pc:spChg chg="mod">
          <ac:chgData name="Murat Başeren" userId="f2e617aff724ee2b" providerId="LiveId" clId="{46BD41FE-D958-4E97-B805-E1B6DE5BBA9D}" dt="2022-03-15T14:58:16.363" v="592" actId="27636"/>
          <ac:spMkLst>
            <pc:docMk/>
            <pc:sldMk cId="4070187901" sldId="964"/>
            <ac:spMk id="2" creationId="{817DAADA-A843-4CA6-9F2D-93F67B177ED2}"/>
          </ac:spMkLst>
        </pc:spChg>
        <pc:spChg chg="del">
          <ac:chgData name="Murat Başeren" userId="f2e617aff724ee2b" providerId="LiveId" clId="{46BD41FE-D958-4E97-B805-E1B6DE5BBA9D}" dt="2022-03-15T14:58:22.102" v="593" actId="478"/>
          <ac:spMkLst>
            <pc:docMk/>
            <pc:sldMk cId="4070187901" sldId="964"/>
            <ac:spMk id="8" creationId="{C7CE7B2A-3864-4653-9C30-B3C148F622D9}"/>
          </ac:spMkLst>
        </pc:spChg>
        <pc:spChg chg="add mod">
          <ac:chgData name="Murat Başeren" userId="f2e617aff724ee2b" providerId="LiveId" clId="{46BD41FE-D958-4E97-B805-E1B6DE5BBA9D}" dt="2022-03-15T14:58:25.606" v="595" actId="1076"/>
          <ac:spMkLst>
            <pc:docMk/>
            <pc:sldMk cId="4070187901" sldId="964"/>
            <ac:spMk id="17" creationId="{31B02FC3-2AB1-43B7-AB7B-7851E2D8BC85}"/>
          </ac:spMkLst>
        </pc:spChg>
        <pc:spChg chg="add mod">
          <ac:chgData name="Murat Başeren" userId="f2e617aff724ee2b" providerId="LiveId" clId="{46BD41FE-D958-4E97-B805-E1B6DE5BBA9D}" dt="2022-03-15T14:58:42.667" v="598" actId="1076"/>
          <ac:spMkLst>
            <pc:docMk/>
            <pc:sldMk cId="4070187901" sldId="964"/>
            <ac:spMk id="22" creationId="{1FBEC032-EC61-4A37-8A5C-14920A1FA896}"/>
          </ac:spMkLst>
        </pc:spChg>
        <pc:spChg chg="add mod">
          <ac:chgData name="Murat Başeren" userId="f2e617aff724ee2b" providerId="LiveId" clId="{46BD41FE-D958-4E97-B805-E1B6DE5BBA9D}" dt="2022-03-15T14:58:42.667" v="598" actId="1076"/>
          <ac:spMkLst>
            <pc:docMk/>
            <pc:sldMk cId="4070187901" sldId="964"/>
            <ac:spMk id="23" creationId="{281175B9-84F3-44D1-A105-3178ABC8589E}"/>
          </ac:spMkLst>
        </pc:spChg>
        <pc:spChg chg="add mod">
          <ac:chgData name="Murat Başeren" userId="f2e617aff724ee2b" providerId="LiveId" clId="{46BD41FE-D958-4E97-B805-E1B6DE5BBA9D}" dt="2022-03-15T14:58:42.667" v="598" actId="1076"/>
          <ac:spMkLst>
            <pc:docMk/>
            <pc:sldMk cId="4070187901" sldId="964"/>
            <ac:spMk id="24" creationId="{B4EE950C-DD1C-4BD1-A40C-CF70AF873D86}"/>
          </ac:spMkLst>
        </pc:spChg>
        <pc:picChg chg="del">
          <ac:chgData name="Murat Başeren" userId="f2e617aff724ee2b" providerId="LiveId" clId="{46BD41FE-D958-4E97-B805-E1B6DE5BBA9D}" dt="2022-03-15T14:58:39.432" v="596" actId="478"/>
          <ac:picMkLst>
            <pc:docMk/>
            <pc:sldMk cId="4070187901" sldId="964"/>
            <ac:picMk id="12" creationId="{B048BBDC-C774-4D3E-925F-BB9C5D8AB39F}"/>
          </ac:picMkLst>
        </pc:picChg>
        <pc:picChg chg="del">
          <ac:chgData name="Murat Başeren" userId="f2e617aff724ee2b" providerId="LiveId" clId="{46BD41FE-D958-4E97-B805-E1B6DE5BBA9D}" dt="2022-03-15T14:58:39.432" v="596" actId="478"/>
          <ac:picMkLst>
            <pc:docMk/>
            <pc:sldMk cId="4070187901" sldId="964"/>
            <ac:picMk id="13" creationId="{DA911E83-E514-4526-BC05-E56C849AFBAA}"/>
          </ac:picMkLst>
        </pc:picChg>
        <pc:picChg chg="del">
          <ac:chgData name="Murat Başeren" userId="f2e617aff724ee2b" providerId="LiveId" clId="{46BD41FE-D958-4E97-B805-E1B6DE5BBA9D}" dt="2022-03-15T14:58:39.432" v="596" actId="478"/>
          <ac:picMkLst>
            <pc:docMk/>
            <pc:sldMk cId="4070187901" sldId="964"/>
            <ac:picMk id="14" creationId="{8E8C624C-DDF1-4B0F-AC73-DC4B72DE0F3F}"/>
          </ac:picMkLst>
        </pc:picChg>
        <pc:picChg chg="del">
          <ac:chgData name="Murat Başeren" userId="f2e617aff724ee2b" providerId="LiveId" clId="{46BD41FE-D958-4E97-B805-E1B6DE5BBA9D}" dt="2022-03-15T14:58:39.432" v="596" actId="478"/>
          <ac:picMkLst>
            <pc:docMk/>
            <pc:sldMk cId="4070187901" sldId="964"/>
            <ac:picMk id="15" creationId="{889B0DDB-E9A7-438B-AE21-B9AADF86CB9A}"/>
          </ac:picMkLst>
        </pc:picChg>
        <pc:picChg chg="del">
          <ac:chgData name="Murat Başeren" userId="f2e617aff724ee2b" providerId="LiveId" clId="{46BD41FE-D958-4E97-B805-E1B6DE5BBA9D}" dt="2022-03-15T14:58:39.432" v="596" actId="478"/>
          <ac:picMkLst>
            <pc:docMk/>
            <pc:sldMk cId="4070187901" sldId="964"/>
            <ac:picMk id="16" creationId="{4D02A52E-2EE3-4DD0-92D6-52F8FD6ECA75}"/>
          </ac:picMkLst>
        </pc:picChg>
        <pc:picChg chg="add mod">
          <ac:chgData name="Murat Başeren" userId="f2e617aff724ee2b" providerId="LiveId" clId="{46BD41FE-D958-4E97-B805-E1B6DE5BBA9D}" dt="2022-03-15T14:58:42.667" v="598" actId="1076"/>
          <ac:picMkLst>
            <pc:docMk/>
            <pc:sldMk cId="4070187901" sldId="964"/>
            <ac:picMk id="18" creationId="{F8BDA2D2-E437-4C49-9E66-1AA8717000A6}"/>
          </ac:picMkLst>
        </pc:picChg>
        <pc:picChg chg="add mod">
          <ac:chgData name="Murat Başeren" userId="f2e617aff724ee2b" providerId="LiveId" clId="{46BD41FE-D958-4E97-B805-E1B6DE5BBA9D}" dt="2022-03-15T14:58:42.667" v="598" actId="1076"/>
          <ac:picMkLst>
            <pc:docMk/>
            <pc:sldMk cId="4070187901" sldId="964"/>
            <ac:picMk id="19" creationId="{0AABF159-A971-41F7-9BA0-500D3A6F79F3}"/>
          </ac:picMkLst>
        </pc:picChg>
        <pc:picChg chg="add mod">
          <ac:chgData name="Murat Başeren" userId="f2e617aff724ee2b" providerId="LiveId" clId="{46BD41FE-D958-4E97-B805-E1B6DE5BBA9D}" dt="2022-03-15T14:58:42.667" v="598" actId="1076"/>
          <ac:picMkLst>
            <pc:docMk/>
            <pc:sldMk cId="4070187901" sldId="964"/>
            <ac:picMk id="20" creationId="{75105956-DF8E-4C63-A899-F9445422B990}"/>
          </ac:picMkLst>
        </pc:picChg>
        <pc:cxnChg chg="add mod">
          <ac:chgData name="Murat Başeren" userId="f2e617aff724ee2b" providerId="LiveId" clId="{46BD41FE-D958-4E97-B805-E1B6DE5BBA9D}" dt="2022-03-15T14:58:42.667" v="598" actId="1076"/>
          <ac:cxnSpMkLst>
            <pc:docMk/>
            <pc:sldMk cId="4070187901" sldId="964"/>
            <ac:cxnSpMk id="21" creationId="{6B2468CD-DA37-41BC-B9B6-80F8F7B4C373}"/>
          </ac:cxnSpMkLst>
        </pc:cxnChg>
        <pc:cxnChg chg="add mod">
          <ac:chgData name="Murat Başeren" userId="f2e617aff724ee2b" providerId="LiveId" clId="{46BD41FE-D958-4E97-B805-E1B6DE5BBA9D}" dt="2022-03-15T14:58:42.667" v="598" actId="1076"/>
          <ac:cxnSpMkLst>
            <pc:docMk/>
            <pc:sldMk cId="4070187901" sldId="964"/>
            <ac:cxnSpMk id="25" creationId="{5B1568E6-871E-47C2-8475-454ADC483EA6}"/>
          </ac:cxnSpMkLst>
        </pc:cxnChg>
      </pc:sldChg>
      <pc:sldChg chg="modSp add mod">
        <pc:chgData name="Murat Başeren" userId="f2e617aff724ee2b" providerId="LiveId" clId="{46BD41FE-D958-4E97-B805-E1B6DE5BBA9D}" dt="2022-03-15T15:34:18.454" v="618"/>
        <pc:sldMkLst>
          <pc:docMk/>
          <pc:sldMk cId="1703844592" sldId="965"/>
        </pc:sldMkLst>
        <pc:spChg chg="mod">
          <ac:chgData name="Murat Başeren" userId="f2e617aff724ee2b" providerId="LiveId" clId="{46BD41FE-D958-4E97-B805-E1B6DE5BBA9D}" dt="2022-03-15T15:34:18.454" v="618"/>
          <ac:spMkLst>
            <pc:docMk/>
            <pc:sldMk cId="1703844592" sldId="965"/>
            <ac:spMk id="2" creationId="{817DAADA-A843-4CA6-9F2D-93F67B177ED2}"/>
          </ac:spMkLst>
        </pc:spChg>
      </pc:sldChg>
      <pc:sldChg chg="addSp delSp modSp add mod">
        <pc:chgData name="Murat Başeren" userId="f2e617aff724ee2b" providerId="LiveId" clId="{46BD41FE-D958-4E97-B805-E1B6DE5BBA9D}" dt="2022-03-15T15:43:25.121" v="775"/>
        <pc:sldMkLst>
          <pc:docMk/>
          <pc:sldMk cId="4132981883" sldId="966"/>
        </pc:sldMkLst>
        <pc:spChg chg="mod">
          <ac:chgData name="Murat Başeren" userId="f2e617aff724ee2b" providerId="LiveId" clId="{46BD41FE-D958-4E97-B805-E1B6DE5BBA9D}" dt="2022-03-15T15:34:30.852" v="619"/>
          <ac:spMkLst>
            <pc:docMk/>
            <pc:sldMk cId="4132981883" sldId="966"/>
            <ac:spMk id="2" creationId="{817DAADA-A843-4CA6-9F2D-93F67B177ED2}"/>
          </ac:spMkLst>
        </pc:spChg>
        <pc:spChg chg="del">
          <ac:chgData name="Murat Başeren" userId="f2e617aff724ee2b" providerId="LiveId" clId="{46BD41FE-D958-4E97-B805-E1B6DE5BBA9D}" dt="2022-03-15T15:34:38.975" v="620" actId="478"/>
          <ac:spMkLst>
            <pc:docMk/>
            <pc:sldMk cId="4132981883" sldId="966"/>
            <ac:spMk id="8" creationId="{F8AFD47B-DD0A-4F71-93B8-AEA30FBDD0FE}"/>
          </ac:spMkLst>
        </pc:spChg>
        <pc:spChg chg="add mod">
          <ac:chgData name="Murat Başeren" userId="f2e617aff724ee2b" providerId="LiveId" clId="{46BD41FE-D958-4E97-B805-E1B6DE5BBA9D}" dt="2022-03-15T15:34:43.368" v="622" actId="1076"/>
          <ac:spMkLst>
            <pc:docMk/>
            <pc:sldMk cId="4132981883" sldId="966"/>
            <ac:spMk id="15" creationId="{8CCE9ECC-2AD0-4AC5-8FA0-FD574A449E92}"/>
          </ac:spMkLst>
        </pc:spChg>
        <pc:picChg chg="del">
          <ac:chgData name="Murat Başeren" userId="f2e617aff724ee2b" providerId="LiveId" clId="{46BD41FE-D958-4E97-B805-E1B6DE5BBA9D}" dt="2022-03-15T15:34:38.975" v="620" actId="478"/>
          <ac:picMkLst>
            <pc:docMk/>
            <pc:sldMk cId="4132981883" sldId="966"/>
            <ac:picMk id="9" creationId="{50CF0DC1-5393-4E9D-9A41-0AD7E91C5802}"/>
          </ac:picMkLst>
        </pc:picChg>
        <pc:picChg chg="del">
          <ac:chgData name="Murat Başeren" userId="f2e617aff724ee2b" providerId="LiveId" clId="{46BD41FE-D958-4E97-B805-E1B6DE5BBA9D}" dt="2022-03-15T15:34:38.975" v="620" actId="478"/>
          <ac:picMkLst>
            <pc:docMk/>
            <pc:sldMk cId="4132981883" sldId="966"/>
            <ac:picMk id="10" creationId="{0B3B883C-B9D8-47D4-9B14-B8E99E231E8B}"/>
          </ac:picMkLst>
        </pc:picChg>
        <pc:picChg chg="del">
          <ac:chgData name="Murat Başeren" userId="f2e617aff724ee2b" providerId="LiveId" clId="{46BD41FE-D958-4E97-B805-E1B6DE5BBA9D}" dt="2022-03-15T15:34:38.975" v="620" actId="478"/>
          <ac:picMkLst>
            <pc:docMk/>
            <pc:sldMk cId="4132981883" sldId="966"/>
            <ac:picMk id="12" creationId="{57144982-79F8-4306-A72D-462EE6145992}"/>
          </ac:picMkLst>
        </pc:picChg>
        <pc:picChg chg="del">
          <ac:chgData name="Murat Başeren" userId="f2e617aff724ee2b" providerId="LiveId" clId="{46BD41FE-D958-4E97-B805-E1B6DE5BBA9D}" dt="2022-03-15T15:34:38.975" v="620" actId="478"/>
          <ac:picMkLst>
            <pc:docMk/>
            <pc:sldMk cId="4132981883" sldId="966"/>
            <ac:picMk id="13" creationId="{854A4959-16B5-4001-AEA5-08863D5DC3C5}"/>
          </ac:picMkLst>
        </pc:picChg>
        <pc:picChg chg="del">
          <ac:chgData name="Murat Başeren" userId="f2e617aff724ee2b" providerId="LiveId" clId="{46BD41FE-D958-4E97-B805-E1B6DE5BBA9D}" dt="2022-03-15T15:34:38.975" v="620" actId="478"/>
          <ac:picMkLst>
            <pc:docMk/>
            <pc:sldMk cId="4132981883" sldId="966"/>
            <ac:picMk id="14" creationId="{F1A14F97-BC21-4110-9025-DB5B7D561F71}"/>
          </ac:picMkLst>
        </pc:picChg>
        <pc:picChg chg="add del mod">
          <ac:chgData name="Murat Başeren" userId="f2e617aff724ee2b" providerId="LiveId" clId="{46BD41FE-D958-4E97-B805-E1B6DE5BBA9D}" dt="2022-03-15T15:43:24.910" v="774" actId="478"/>
          <ac:picMkLst>
            <pc:docMk/>
            <pc:sldMk cId="4132981883" sldId="966"/>
            <ac:picMk id="16" creationId="{765C4B4E-6F36-45BB-9B83-14F3ADF5948E}"/>
          </ac:picMkLst>
        </pc:picChg>
        <pc:picChg chg="add mod">
          <ac:chgData name="Murat Başeren" userId="f2e617aff724ee2b" providerId="LiveId" clId="{46BD41FE-D958-4E97-B805-E1B6DE5BBA9D}" dt="2022-03-15T15:43:25.121" v="775"/>
          <ac:picMkLst>
            <pc:docMk/>
            <pc:sldMk cId="4132981883" sldId="966"/>
            <ac:picMk id="17" creationId="{87358F9A-D3F4-43D4-9795-351B08EA1C88}"/>
          </ac:picMkLst>
        </pc:picChg>
      </pc:sldChg>
      <pc:sldChg chg="addSp delSp modSp add mod">
        <pc:chgData name="Murat Başeren" userId="f2e617aff724ee2b" providerId="LiveId" clId="{46BD41FE-D958-4E97-B805-E1B6DE5BBA9D}" dt="2022-03-15T15:35:33.137" v="635" actId="14100"/>
        <pc:sldMkLst>
          <pc:docMk/>
          <pc:sldMk cId="503636358" sldId="967"/>
        </pc:sldMkLst>
        <pc:spChg chg="mod">
          <ac:chgData name="Murat Başeren" userId="f2e617aff724ee2b" providerId="LiveId" clId="{46BD41FE-D958-4E97-B805-E1B6DE5BBA9D}" dt="2022-03-15T15:35:08.222" v="628"/>
          <ac:spMkLst>
            <pc:docMk/>
            <pc:sldMk cId="503636358" sldId="967"/>
            <ac:spMk id="2" creationId="{817DAADA-A843-4CA6-9F2D-93F67B177ED2}"/>
          </ac:spMkLst>
        </pc:spChg>
        <pc:spChg chg="add mod">
          <ac:chgData name="Murat Başeren" userId="f2e617aff724ee2b" providerId="LiveId" clId="{46BD41FE-D958-4E97-B805-E1B6DE5BBA9D}" dt="2022-03-15T15:35:24.590" v="631" actId="1076"/>
          <ac:spMkLst>
            <pc:docMk/>
            <pc:sldMk cId="503636358" sldId="967"/>
            <ac:spMk id="7" creationId="{C4AFAAC8-103B-401B-B17B-B07404ECB72A}"/>
          </ac:spMkLst>
        </pc:spChg>
        <pc:spChg chg="add mod">
          <ac:chgData name="Murat Başeren" userId="f2e617aff724ee2b" providerId="LiveId" clId="{46BD41FE-D958-4E97-B805-E1B6DE5BBA9D}" dt="2022-03-15T15:35:27.215" v="632" actId="1076"/>
          <ac:spMkLst>
            <pc:docMk/>
            <pc:sldMk cId="503636358" sldId="967"/>
            <ac:spMk id="8" creationId="{122B305A-D0B8-4AE2-BB5A-87D508D407EF}"/>
          </ac:spMkLst>
        </pc:spChg>
        <pc:spChg chg="del">
          <ac:chgData name="Murat Başeren" userId="f2e617aff724ee2b" providerId="LiveId" clId="{46BD41FE-D958-4E97-B805-E1B6DE5BBA9D}" dt="2022-03-15T15:35:20.557" v="629" actId="478"/>
          <ac:spMkLst>
            <pc:docMk/>
            <pc:sldMk cId="503636358" sldId="967"/>
            <ac:spMk id="15" creationId="{8CCE9ECC-2AD0-4AC5-8FA0-FD574A449E92}"/>
          </ac:spMkLst>
        </pc:spChg>
        <pc:picChg chg="add mod">
          <ac:chgData name="Murat Başeren" userId="f2e617aff724ee2b" providerId="LiveId" clId="{46BD41FE-D958-4E97-B805-E1B6DE5BBA9D}" dt="2022-03-15T15:35:33.137" v="635" actId="14100"/>
          <ac:picMkLst>
            <pc:docMk/>
            <pc:sldMk cId="503636358" sldId="967"/>
            <ac:picMk id="9" creationId="{3E078AA1-7BD5-4603-96CC-607875CF142C}"/>
          </ac:picMkLst>
        </pc:picChg>
        <pc:picChg chg="del">
          <ac:chgData name="Murat Başeren" userId="f2e617aff724ee2b" providerId="LiveId" clId="{46BD41FE-D958-4E97-B805-E1B6DE5BBA9D}" dt="2022-03-15T15:35:20.557" v="629" actId="478"/>
          <ac:picMkLst>
            <pc:docMk/>
            <pc:sldMk cId="503636358" sldId="967"/>
            <ac:picMk id="16" creationId="{765C4B4E-6F36-45BB-9B83-14F3ADF5948E}"/>
          </ac:picMkLst>
        </pc:picChg>
      </pc:sldChg>
      <pc:sldChg chg="addSp delSp modSp add mod ord">
        <pc:chgData name="Murat Başeren" userId="f2e617aff724ee2b" providerId="LiveId" clId="{46BD41FE-D958-4E97-B805-E1B6DE5BBA9D}" dt="2022-03-15T15:36:31.986" v="647" actId="22"/>
        <pc:sldMkLst>
          <pc:docMk/>
          <pc:sldMk cId="647585974" sldId="968"/>
        </pc:sldMkLst>
        <pc:spChg chg="mod">
          <ac:chgData name="Murat Başeren" userId="f2e617aff724ee2b" providerId="LiveId" clId="{46BD41FE-D958-4E97-B805-E1B6DE5BBA9D}" dt="2022-03-15T15:35:51.310" v="639"/>
          <ac:spMkLst>
            <pc:docMk/>
            <pc:sldMk cId="647585974" sldId="968"/>
            <ac:spMk id="2" creationId="{817DAADA-A843-4CA6-9F2D-93F67B177ED2}"/>
          </ac:spMkLst>
        </pc:spChg>
        <pc:spChg chg="add mod">
          <ac:chgData name="Murat Başeren" userId="f2e617aff724ee2b" providerId="LiveId" clId="{46BD41FE-D958-4E97-B805-E1B6DE5BBA9D}" dt="2022-03-15T15:36:16.882" v="645" actId="14100"/>
          <ac:spMkLst>
            <pc:docMk/>
            <pc:sldMk cId="647585974" sldId="968"/>
            <ac:spMk id="7" creationId="{7354C5C1-0CD7-4DB8-8D2E-09984D94884D}"/>
          </ac:spMkLst>
        </pc:spChg>
        <pc:spChg chg="add del">
          <ac:chgData name="Murat Başeren" userId="f2e617aff724ee2b" providerId="LiveId" clId="{46BD41FE-D958-4E97-B805-E1B6DE5BBA9D}" dt="2022-03-15T15:36:31.986" v="647" actId="22"/>
          <ac:spMkLst>
            <pc:docMk/>
            <pc:sldMk cId="647585974" sldId="968"/>
            <ac:spMk id="10" creationId="{7A7C91E2-A750-407A-B7B0-97A134B30A8C}"/>
          </ac:spMkLst>
        </pc:spChg>
        <pc:spChg chg="del">
          <ac:chgData name="Murat Başeren" userId="f2e617aff724ee2b" providerId="LiveId" clId="{46BD41FE-D958-4E97-B805-E1B6DE5BBA9D}" dt="2022-03-15T15:36:01.712" v="640" actId="478"/>
          <ac:spMkLst>
            <pc:docMk/>
            <pc:sldMk cId="647585974" sldId="968"/>
            <ac:spMk id="15" creationId="{8CCE9ECC-2AD0-4AC5-8FA0-FD574A449E92}"/>
          </ac:spMkLst>
        </pc:spChg>
        <pc:picChg chg="add mod">
          <ac:chgData name="Murat Başeren" userId="f2e617aff724ee2b" providerId="LiveId" clId="{46BD41FE-D958-4E97-B805-E1B6DE5BBA9D}" dt="2022-03-15T15:36:12.689" v="644" actId="1076"/>
          <ac:picMkLst>
            <pc:docMk/>
            <pc:sldMk cId="647585974" sldId="968"/>
            <ac:picMk id="8" creationId="{B0EA2E12-DBDE-4482-AA0B-91CDEA6F39D3}"/>
          </ac:picMkLst>
        </pc:picChg>
        <pc:picChg chg="del">
          <ac:chgData name="Murat Başeren" userId="f2e617aff724ee2b" providerId="LiveId" clId="{46BD41FE-D958-4E97-B805-E1B6DE5BBA9D}" dt="2022-03-15T15:36:01.712" v="640" actId="478"/>
          <ac:picMkLst>
            <pc:docMk/>
            <pc:sldMk cId="647585974" sldId="968"/>
            <ac:picMk id="16" creationId="{765C4B4E-6F36-45BB-9B83-14F3ADF5948E}"/>
          </ac:picMkLst>
        </pc:picChg>
      </pc:sldChg>
      <pc:sldChg chg="add del">
        <pc:chgData name="Murat Başeren" userId="f2e617aff724ee2b" providerId="LiveId" clId="{46BD41FE-D958-4E97-B805-E1B6DE5BBA9D}" dt="2022-03-15T15:36:39.645" v="649"/>
        <pc:sldMkLst>
          <pc:docMk/>
          <pc:sldMk cId="3320093386" sldId="969"/>
        </pc:sldMkLst>
      </pc:sldChg>
      <pc:sldChg chg="addSp delSp modSp add mod">
        <pc:chgData name="Murat Başeren" userId="f2e617aff724ee2b" providerId="LiveId" clId="{46BD41FE-D958-4E97-B805-E1B6DE5BBA9D}" dt="2022-03-15T15:43:11.906" v="771"/>
        <pc:sldMkLst>
          <pc:docMk/>
          <pc:sldMk cId="3882129789" sldId="969"/>
        </pc:sldMkLst>
        <pc:spChg chg="mod">
          <ac:chgData name="Murat Başeren" userId="f2e617aff724ee2b" providerId="LiveId" clId="{46BD41FE-D958-4E97-B805-E1B6DE5BBA9D}" dt="2022-03-15T15:36:52.695" v="653"/>
          <ac:spMkLst>
            <pc:docMk/>
            <pc:sldMk cId="3882129789" sldId="969"/>
            <ac:spMk id="2" creationId="{817DAADA-A843-4CA6-9F2D-93F67B177ED2}"/>
          </ac:spMkLst>
        </pc:spChg>
        <pc:spChg chg="del">
          <ac:chgData name="Murat Başeren" userId="f2e617aff724ee2b" providerId="LiveId" clId="{46BD41FE-D958-4E97-B805-E1B6DE5BBA9D}" dt="2022-03-15T15:37:01.608" v="654" actId="478"/>
          <ac:spMkLst>
            <pc:docMk/>
            <pc:sldMk cId="3882129789" sldId="969"/>
            <ac:spMk id="7" creationId="{7354C5C1-0CD7-4DB8-8D2E-09984D94884D}"/>
          </ac:spMkLst>
        </pc:spChg>
        <pc:spChg chg="add mod">
          <ac:chgData name="Murat Başeren" userId="f2e617aff724ee2b" providerId="LiveId" clId="{46BD41FE-D958-4E97-B805-E1B6DE5BBA9D}" dt="2022-03-15T15:37:25.809" v="661" actId="1076"/>
          <ac:spMkLst>
            <pc:docMk/>
            <pc:sldMk cId="3882129789" sldId="969"/>
            <ac:spMk id="9" creationId="{C2234904-7D67-41AB-A5E7-7B7E8E3DC33C}"/>
          </ac:spMkLst>
        </pc:spChg>
        <pc:picChg chg="del">
          <ac:chgData name="Murat Başeren" userId="f2e617aff724ee2b" providerId="LiveId" clId="{46BD41FE-D958-4E97-B805-E1B6DE5BBA9D}" dt="2022-03-15T15:37:01.608" v="654" actId="478"/>
          <ac:picMkLst>
            <pc:docMk/>
            <pc:sldMk cId="3882129789" sldId="969"/>
            <ac:picMk id="8" creationId="{B0EA2E12-DBDE-4482-AA0B-91CDEA6F39D3}"/>
          </ac:picMkLst>
        </pc:picChg>
        <pc:picChg chg="add del mod">
          <ac:chgData name="Murat Başeren" userId="f2e617aff724ee2b" providerId="LiveId" clId="{46BD41FE-D958-4E97-B805-E1B6DE5BBA9D}" dt="2022-03-15T15:37:06.844" v="657" actId="478"/>
          <ac:picMkLst>
            <pc:docMk/>
            <pc:sldMk cId="3882129789" sldId="969"/>
            <ac:picMk id="10" creationId="{B3A0B94B-4556-4675-BF49-EBA0398EC4B4}"/>
          </ac:picMkLst>
        </pc:picChg>
        <pc:picChg chg="add mod">
          <ac:chgData name="Murat Başeren" userId="f2e617aff724ee2b" providerId="LiveId" clId="{46BD41FE-D958-4E97-B805-E1B6DE5BBA9D}" dt="2022-03-15T15:43:11.906" v="771"/>
          <ac:picMkLst>
            <pc:docMk/>
            <pc:sldMk cId="3882129789" sldId="969"/>
            <ac:picMk id="12" creationId="{0A25C2E5-000C-4C3E-B150-7169BDE8C1EF}"/>
          </ac:picMkLst>
        </pc:picChg>
      </pc:sldChg>
      <pc:sldChg chg="addSp delSp modSp add mod modAnim">
        <pc:chgData name="Murat Başeren" userId="f2e617aff724ee2b" providerId="LiveId" clId="{46BD41FE-D958-4E97-B805-E1B6DE5BBA9D}" dt="2022-03-15T15:43:32.073" v="776" actId="403"/>
        <pc:sldMkLst>
          <pc:docMk/>
          <pc:sldMk cId="2153850111" sldId="970"/>
        </pc:sldMkLst>
        <pc:spChg chg="mod">
          <ac:chgData name="Murat Başeren" userId="f2e617aff724ee2b" providerId="LiveId" clId="{46BD41FE-D958-4E97-B805-E1B6DE5BBA9D}" dt="2022-03-15T15:37:39.370" v="663"/>
          <ac:spMkLst>
            <pc:docMk/>
            <pc:sldMk cId="2153850111" sldId="970"/>
            <ac:spMk id="2" creationId="{817DAADA-A843-4CA6-9F2D-93F67B177ED2}"/>
          </ac:spMkLst>
        </pc:spChg>
        <pc:spChg chg="add mod">
          <ac:chgData name="Murat Başeren" userId="f2e617aff724ee2b" providerId="LiveId" clId="{46BD41FE-D958-4E97-B805-E1B6DE5BBA9D}" dt="2022-03-15T15:43:32.073" v="776" actId="403"/>
          <ac:spMkLst>
            <pc:docMk/>
            <pc:sldMk cId="2153850111" sldId="970"/>
            <ac:spMk id="7" creationId="{8F6CE484-86DE-4EC7-8606-0C953723EEF4}"/>
          </ac:spMkLst>
        </pc:spChg>
        <pc:spChg chg="del">
          <ac:chgData name="Murat Başeren" userId="f2e617aff724ee2b" providerId="LiveId" clId="{46BD41FE-D958-4E97-B805-E1B6DE5BBA9D}" dt="2022-03-15T15:37:42.874" v="664" actId="478"/>
          <ac:spMkLst>
            <pc:docMk/>
            <pc:sldMk cId="2153850111" sldId="970"/>
            <ac:spMk id="9" creationId="{C2234904-7D67-41AB-A5E7-7B7E8E3DC33C}"/>
          </ac:spMkLst>
        </pc:spChg>
        <pc:spChg chg="add del mod">
          <ac:chgData name="Murat Başeren" userId="f2e617aff724ee2b" providerId="LiveId" clId="{46BD41FE-D958-4E97-B805-E1B6DE5BBA9D}" dt="2022-03-15T15:38:10.872" v="671"/>
          <ac:spMkLst>
            <pc:docMk/>
            <pc:sldMk cId="2153850111" sldId="970"/>
            <ac:spMk id="10" creationId="{C1573957-FB78-4EEF-B29A-446C0DE2E322}"/>
          </ac:spMkLst>
        </pc:spChg>
        <pc:picChg chg="add mod">
          <ac:chgData name="Murat Başeren" userId="f2e617aff724ee2b" providerId="LiveId" clId="{46BD41FE-D958-4E97-B805-E1B6DE5BBA9D}" dt="2022-03-15T15:37:52.302" v="668" actId="1076"/>
          <ac:picMkLst>
            <pc:docMk/>
            <pc:sldMk cId="2153850111" sldId="970"/>
            <ac:picMk id="8" creationId="{67CB2E75-06E5-4E8C-9C37-18DFEEF638BA}"/>
          </ac:picMkLst>
        </pc:picChg>
        <pc:picChg chg="del">
          <ac:chgData name="Murat Başeren" userId="f2e617aff724ee2b" providerId="LiveId" clId="{46BD41FE-D958-4E97-B805-E1B6DE5BBA9D}" dt="2022-03-15T15:37:42.874" v="664" actId="478"/>
          <ac:picMkLst>
            <pc:docMk/>
            <pc:sldMk cId="2153850111" sldId="970"/>
            <ac:picMk id="12" creationId="{0A25C2E5-000C-4C3E-B150-7169BDE8C1EF}"/>
          </ac:picMkLst>
        </pc:picChg>
        <pc:picChg chg="add del mod">
          <ac:chgData name="Murat Başeren" userId="f2e617aff724ee2b" providerId="LiveId" clId="{46BD41FE-D958-4E97-B805-E1B6DE5BBA9D}" dt="2022-03-15T15:38:10.872" v="671"/>
          <ac:picMkLst>
            <pc:docMk/>
            <pc:sldMk cId="2153850111" sldId="970"/>
            <ac:picMk id="13" creationId="{5A8C0A8A-A74E-4734-872D-72855A2263B6}"/>
          </ac:picMkLst>
        </pc:picChg>
      </pc:sldChg>
      <pc:sldChg chg="addSp delSp modSp add mod modAnim">
        <pc:chgData name="Murat Başeren" userId="f2e617aff724ee2b" providerId="LiveId" clId="{46BD41FE-D958-4E97-B805-E1B6DE5BBA9D}" dt="2022-03-15T15:38:42.087" v="680" actId="1076"/>
        <pc:sldMkLst>
          <pc:docMk/>
          <pc:sldMk cId="1462955353" sldId="971"/>
        </pc:sldMkLst>
        <pc:spChg chg="mod">
          <ac:chgData name="Murat Başeren" userId="f2e617aff724ee2b" providerId="LiveId" clId="{46BD41FE-D958-4E97-B805-E1B6DE5BBA9D}" dt="2022-03-15T15:38:19.394" v="673"/>
          <ac:spMkLst>
            <pc:docMk/>
            <pc:sldMk cId="1462955353" sldId="971"/>
            <ac:spMk id="2" creationId="{817DAADA-A843-4CA6-9F2D-93F67B177ED2}"/>
          </ac:spMkLst>
        </pc:spChg>
        <pc:spChg chg="del">
          <ac:chgData name="Murat Başeren" userId="f2e617aff724ee2b" providerId="LiveId" clId="{46BD41FE-D958-4E97-B805-E1B6DE5BBA9D}" dt="2022-03-15T15:38:25.874" v="674" actId="478"/>
          <ac:spMkLst>
            <pc:docMk/>
            <pc:sldMk cId="1462955353" sldId="971"/>
            <ac:spMk id="7" creationId="{8F6CE484-86DE-4EC7-8606-0C953723EEF4}"/>
          </ac:spMkLst>
        </pc:spChg>
        <pc:spChg chg="add mod">
          <ac:chgData name="Murat Başeren" userId="f2e617aff724ee2b" providerId="LiveId" clId="{46BD41FE-D958-4E97-B805-E1B6DE5BBA9D}" dt="2022-03-15T15:38:42.087" v="680" actId="1076"/>
          <ac:spMkLst>
            <pc:docMk/>
            <pc:sldMk cId="1462955353" sldId="971"/>
            <ac:spMk id="9" creationId="{2ABBF615-3A60-45A8-994E-2F15B3A6B47E}"/>
          </ac:spMkLst>
        </pc:spChg>
      </pc:sldChg>
      <pc:sldChg chg="addSp delSp modSp add mod delAnim modAnim">
        <pc:chgData name="Murat Başeren" userId="f2e617aff724ee2b" providerId="LiveId" clId="{46BD41FE-D958-4E97-B805-E1B6DE5BBA9D}" dt="2022-03-15T15:39:30.234" v="693"/>
        <pc:sldMkLst>
          <pc:docMk/>
          <pc:sldMk cId="2408473312" sldId="972"/>
        </pc:sldMkLst>
        <pc:spChg chg="mod">
          <ac:chgData name="Murat Başeren" userId="f2e617aff724ee2b" providerId="LiveId" clId="{46BD41FE-D958-4E97-B805-E1B6DE5BBA9D}" dt="2022-03-15T15:38:59.430" v="682"/>
          <ac:spMkLst>
            <pc:docMk/>
            <pc:sldMk cId="2408473312" sldId="972"/>
            <ac:spMk id="2" creationId="{817DAADA-A843-4CA6-9F2D-93F67B177ED2}"/>
          </ac:spMkLst>
        </pc:spChg>
        <pc:spChg chg="add mod">
          <ac:chgData name="Murat Başeren" userId="f2e617aff724ee2b" providerId="LiveId" clId="{46BD41FE-D958-4E97-B805-E1B6DE5BBA9D}" dt="2022-03-15T15:39:19.439" v="691" actId="14100"/>
          <ac:spMkLst>
            <pc:docMk/>
            <pc:sldMk cId="2408473312" sldId="972"/>
            <ac:spMk id="7" creationId="{1C9189D2-07BE-4EE0-BE96-930DDCC52CF6}"/>
          </ac:spMkLst>
        </pc:spChg>
        <pc:spChg chg="del">
          <ac:chgData name="Murat Başeren" userId="f2e617aff724ee2b" providerId="LiveId" clId="{46BD41FE-D958-4E97-B805-E1B6DE5BBA9D}" dt="2022-03-15T15:39:06.922" v="683" actId="478"/>
          <ac:spMkLst>
            <pc:docMk/>
            <pc:sldMk cId="2408473312" sldId="972"/>
            <ac:spMk id="9" creationId="{2ABBF615-3A60-45A8-994E-2F15B3A6B47E}"/>
          </ac:spMkLst>
        </pc:spChg>
        <pc:spChg chg="add del mod">
          <ac:chgData name="Murat Başeren" userId="f2e617aff724ee2b" providerId="LiveId" clId="{46BD41FE-D958-4E97-B805-E1B6DE5BBA9D}" dt="2022-03-15T15:39:30.234" v="693"/>
          <ac:spMkLst>
            <pc:docMk/>
            <pc:sldMk cId="2408473312" sldId="972"/>
            <ac:spMk id="10" creationId="{554A186E-92F1-49B1-BE21-63C1BCA7D2FF}"/>
          </ac:spMkLst>
        </pc:spChg>
        <pc:picChg chg="del">
          <ac:chgData name="Murat Başeren" userId="f2e617aff724ee2b" providerId="LiveId" clId="{46BD41FE-D958-4E97-B805-E1B6DE5BBA9D}" dt="2022-03-15T15:39:06.922" v="683" actId="478"/>
          <ac:picMkLst>
            <pc:docMk/>
            <pc:sldMk cId="2408473312" sldId="972"/>
            <ac:picMk id="8" creationId="{67CB2E75-06E5-4E8C-9C37-18DFEEF638BA}"/>
          </ac:picMkLst>
        </pc:picChg>
      </pc:sldChg>
      <pc:sldChg chg="addSp delSp modSp add mod delAnim">
        <pc:chgData name="Murat Başeren" userId="f2e617aff724ee2b" providerId="LiveId" clId="{46BD41FE-D958-4E97-B805-E1B6DE5BBA9D}" dt="2022-03-15T15:43:40.263" v="777" actId="113"/>
        <pc:sldMkLst>
          <pc:docMk/>
          <pc:sldMk cId="19643411" sldId="973"/>
        </pc:sldMkLst>
        <pc:spChg chg="mod">
          <ac:chgData name="Murat Başeren" userId="f2e617aff724ee2b" providerId="LiveId" clId="{46BD41FE-D958-4E97-B805-E1B6DE5BBA9D}" dt="2022-03-15T15:39:38.278" v="696" actId="27636"/>
          <ac:spMkLst>
            <pc:docMk/>
            <pc:sldMk cId="19643411" sldId="973"/>
            <ac:spMk id="2" creationId="{817DAADA-A843-4CA6-9F2D-93F67B177ED2}"/>
          </ac:spMkLst>
        </pc:spChg>
        <pc:spChg chg="del">
          <ac:chgData name="Murat Başeren" userId="f2e617aff724ee2b" providerId="LiveId" clId="{46BD41FE-D958-4E97-B805-E1B6DE5BBA9D}" dt="2022-03-15T15:39:47.940" v="697" actId="478"/>
          <ac:spMkLst>
            <pc:docMk/>
            <pc:sldMk cId="19643411" sldId="973"/>
            <ac:spMk id="7" creationId="{1C9189D2-07BE-4EE0-BE96-930DDCC52CF6}"/>
          </ac:spMkLst>
        </pc:spChg>
        <pc:spChg chg="add mod">
          <ac:chgData name="Murat Başeren" userId="f2e617aff724ee2b" providerId="LiveId" clId="{46BD41FE-D958-4E97-B805-E1B6DE5BBA9D}" dt="2022-03-15T15:43:40.263" v="777" actId="113"/>
          <ac:spMkLst>
            <pc:docMk/>
            <pc:sldMk cId="19643411" sldId="973"/>
            <ac:spMk id="8" creationId="{A670A941-A07A-446A-8381-E05669BCA163}"/>
          </ac:spMkLst>
        </pc:spChg>
        <pc:picChg chg="add del mod">
          <ac:chgData name="Murat Başeren" userId="f2e617aff724ee2b" providerId="LiveId" clId="{46BD41FE-D958-4E97-B805-E1B6DE5BBA9D}" dt="2022-03-15T15:40:41.424" v="721" actId="478"/>
          <ac:picMkLst>
            <pc:docMk/>
            <pc:sldMk cId="19643411" sldId="973"/>
            <ac:picMk id="9" creationId="{D53E9B80-00A0-4123-AE3E-50CA533EF339}"/>
          </ac:picMkLst>
        </pc:picChg>
        <pc:picChg chg="add mod">
          <ac:chgData name="Murat Başeren" userId="f2e617aff724ee2b" providerId="LiveId" clId="{46BD41FE-D958-4E97-B805-E1B6DE5BBA9D}" dt="2022-03-15T15:40:41.674" v="722"/>
          <ac:picMkLst>
            <pc:docMk/>
            <pc:sldMk cId="19643411" sldId="973"/>
            <ac:picMk id="10" creationId="{7187E46E-42AC-46E2-8BD9-C5468571890C}"/>
          </ac:picMkLst>
        </pc:picChg>
      </pc:sldChg>
      <pc:sldChg chg="addSp delSp modSp add mod modAnim">
        <pc:chgData name="Murat Başeren" userId="f2e617aff724ee2b" providerId="LiveId" clId="{46BD41FE-D958-4E97-B805-E1B6DE5BBA9D}" dt="2022-03-15T15:40:39.056" v="720" actId="1076"/>
        <pc:sldMkLst>
          <pc:docMk/>
          <pc:sldMk cId="1108081551" sldId="974"/>
        </pc:sldMkLst>
        <pc:spChg chg="add mod">
          <ac:chgData name="Murat Başeren" userId="f2e617aff724ee2b" providerId="LiveId" clId="{46BD41FE-D958-4E97-B805-E1B6DE5BBA9D}" dt="2022-03-15T15:40:36.091" v="719" actId="1076"/>
          <ac:spMkLst>
            <pc:docMk/>
            <pc:sldMk cId="1108081551" sldId="974"/>
            <ac:spMk id="7" creationId="{2D98D847-5F76-44F6-85CA-BB752828CB12}"/>
          </ac:spMkLst>
        </pc:spChg>
        <pc:spChg chg="del">
          <ac:chgData name="Murat Başeren" userId="f2e617aff724ee2b" providerId="LiveId" clId="{46BD41FE-D958-4E97-B805-E1B6DE5BBA9D}" dt="2022-03-15T15:40:18.925" v="709" actId="478"/>
          <ac:spMkLst>
            <pc:docMk/>
            <pc:sldMk cId="1108081551" sldId="974"/>
            <ac:spMk id="8" creationId="{A670A941-A07A-446A-8381-E05669BCA163}"/>
          </ac:spMkLst>
        </pc:spChg>
        <pc:picChg chg="mod">
          <ac:chgData name="Murat Başeren" userId="f2e617aff724ee2b" providerId="LiveId" clId="{46BD41FE-D958-4E97-B805-E1B6DE5BBA9D}" dt="2022-03-15T15:40:39.056" v="720" actId="1076"/>
          <ac:picMkLst>
            <pc:docMk/>
            <pc:sldMk cId="1108081551" sldId="974"/>
            <ac:picMk id="9" creationId="{D53E9B80-00A0-4123-AE3E-50CA533EF339}"/>
          </ac:picMkLst>
        </pc:picChg>
      </pc:sldChg>
      <pc:sldChg chg="addSp delSp modSp add mod delAnim">
        <pc:chgData name="Murat Başeren" userId="f2e617aff724ee2b" providerId="LiveId" clId="{46BD41FE-D958-4E97-B805-E1B6DE5BBA9D}" dt="2022-03-15T15:41:50.182" v="747" actId="1076"/>
        <pc:sldMkLst>
          <pc:docMk/>
          <pc:sldMk cId="3398042025" sldId="975"/>
        </pc:sldMkLst>
        <pc:spChg chg="mod">
          <ac:chgData name="Murat Başeren" userId="f2e617aff724ee2b" providerId="LiveId" clId="{46BD41FE-D958-4E97-B805-E1B6DE5BBA9D}" dt="2022-03-15T15:41:38.033" v="740" actId="27636"/>
          <ac:spMkLst>
            <pc:docMk/>
            <pc:sldMk cId="3398042025" sldId="975"/>
            <ac:spMk id="2" creationId="{817DAADA-A843-4CA6-9F2D-93F67B177ED2}"/>
          </ac:spMkLst>
        </pc:spChg>
        <pc:spChg chg="del mod">
          <ac:chgData name="Murat Başeren" userId="f2e617aff724ee2b" providerId="LiveId" clId="{46BD41FE-D958-4E97-B805-E1B6DE5BBA9D}" dt="2022-03-15T15:41:43.599" v="741" actId="478"/>
          <ac:spMkLst>
            <pc:docMk/>
            <pc:sldMk cId="3398042025" sldId="975"/>
            <ac:spMk id="7" creationId="{2D98D847-5F76-44F6-85CA-BB752828CB12}"/>
          </ac:spMkLst>
        </pc:spChg>
        <pc:spChg chg="add del">
          <ac:chgData name="Murat Başeren" userId="f2e617aff724ee2b" providerId="LiveId" clId="{46BD41FE-D958-4E97-B805-E1B6DE5BBA9D}" dt="2022-03-15T15:41:16.078" v="729" actId="22"/>
          <ac:spMkLst>
            <pc:docMk/>
            <pc:sldMk cId="3398042025" sldId="975"/>
            <ac:spMk id="8" creationId="{F5214E83-4DE3-420C-B736-FA7331B8E2F3}"/>
          </ac:spMkLst>
        </pc:spChg>
        <pc:spChg chg="add mod">
          <ac:chgData name="Murat Başeren" userId="f2e617aff724ee2b" providerId="LiveId" clId="{46BD41FE-D958-4E97-B805-E1B6DE5BBA9D}" dt="2022-03-15T15:41:50.182" v="747" actId="1076"/>
          <ac:spMkLst>
            <pc:docMk/>
            <pc:sldMk cId="3398042025" sldId="975"/>
            <ac:spMk id="12" creationId="{77A95673-8AF2-497C-A4ED-EEB17036452D}"/>
          </ac:spMkLst>
        </pc:spChg>
        <pc:picChg chg="del">
          <ac:chgData name="Murat Başeren" userId="f2e617aff724ee2b" providerId="LiveId" clId="{46BD41FE-D958-4E97-B805-E1B6DE5BBA9D}" dt="2022-03-15T15:41:15.102" v="727" actId="478"/>
          <ac:picMkLst>
            <pc:docMk/>
            <pc:sldMk cId="3398042025" sldId="975"/>
            <ac:picMk id="9" creationId="{D53E9B80-00A0-4123-AE3E-50CA533EF339}"/>
          </ac:picMkLst>
        </pc:picChg>
        <pc:picChg chg="add mod">
          <ac:chgData name="Murat Başeren" userId="f2e617aff724ee2b" providerId="LiveId" clId="{46BD41FE-D958-4E97-B805-E1B6DE5BBA9D}" dt="2022-03-15T15:41:31.808" v="735" actId="1076"/>
          <ac:picMkLst>
            <pc:docMk/>
            <pc:sldMk cId="3398042025" sldId="975"/>
            <ac:picMk id="10" creationId="{6D6E877A-81D6-4E32-86EF-B5F179F3B1E6}"/>
          </ac:picMkLst>
        </pc:picChg>
      </pc:sldChg>
      <pc:sldChg chg="addSp delSp modSp add mod modAnim">
        <pc:chgData name="Murat Başeren" userId="f2e617aff724ee2b" providerId="LiveId" clId="{46BD41FE-D958-4E97-B805-E1B6DE5BBA9D}" dt="2022-03-15T15:42:16.235" v="755" actId="1076"/>
        <pc:sldMkLst>
          <pc:docMk/>
          <pc:sldMk cId="944222119" sldId="976"/>
        </pc:sldMkLst>
        <pc:spChg chg="add mod">
          <ac:chgData name="Murat Başeren" userId="f2e617aff724ee2b" providerId="LiveId" clId="{46BD41FE-D958-4E97-B805-E1B6DE5BBA9D}" dt="2022-03-15T15:42:16.235" v="755" actId="1076"/>
          <ac:spMkLst>
            <pc:docMk/>
            <pc:sldMk cId="944222119" sldId="976"/>
            <ac:spMk id="7" creationId="{3724D4AC-F4B9-4EEE-9766-239A84784746}"/>
          </ac:spMkLst>
        </pc:spChg>
        <pc:spChg chg="del">
          <ac:chgData name="Murat Başeren" userId="f2e617aff724ee2b" providerId="LiveId" clId="{46BD41FE-D958-4E97-B805-E1B6DE5BBA9D}" dt="2022-03-15T15:42:03.885" v="749" actId="478"/>
          <ac:spMkLst>
            <pc:docMk/>
            <pc:sldMk cId="944222119" sldId="976"/>
            <ac:spMk id="12" creationId="{77A95673-8AF2-497C-A4ED-EEB17036452D}"/>
          </ac:spMkLst>
        </pc:spChg>
      </pc:sldChg>
      <pc:sldChg chg="addSp delSp modSp add mod ord">
        <pc:chgData name="Murat Başeren" userId="f2e617aff724ee2b" providerId="LiveId" clId="{46BD41FE-D958-4E97-B805-E1B6DE5BBA9D}" dt="2022-03-15T15:43:19.024" v="773"/>
        <pc:sldMkLst>
          <pc:docMk/>
          <pc:sldMk cId="2923450671" sldId="977"/>
        </pc:sldMkLst>
        <pc:spChg chg="mod">
          <ac:chgData name="Murat Başeren" userId="f2e617aff724ee2b" providerId="LiveId" clId="{46BD41FE-D958-4E97-B805-E1B6DE5BBA9D}" dt="2022-03-15T15:42:32.603" v="761"/>
          <ac:spMkLst>
            <pc:docMk/>
            <pc:sldMk cId="2923450671" sldId="977"/>
            <ac:spMk id="2" creationId="{817DAADA-A843-4CA6-9F2D-93F67B177ED2}"/>
          </ac:spMkLst>
        </pc:spChg>
        <pc:spChg chg="add mod">
          <ac:chgData name="Murat Başeren" userId="f2e617aff724ee2b" providerId="LiveId" clId="{46BD41FE-D958-4E97-B805-E1B6DE5BBA9D}" dt="2022-03-15T15:42:49.567" v="768" actId="403"/>
          <ac:spMkLst>
            <pc:docMk/>
            <pc:sldMk cId="2923450671" sldId="977"/>
            <ac:spMk id="7" creationId="{4588BBF1-91D3-46EA-B0B9-9F60D076A007}"/>
          </ac:spMkLst>
        </pc:spChg>
        <pc:spChg chg="del">
          <ac:chgData name="Murat Başeren" userId="f2e617aff724ee2b" providerId="LiveId" clId="{46BD41FE-D958-4E97-B805-E1B6DE5BBA9D}" dt="2022-03-15T15:42:38.563" v="762" actId="478"/>
          <ac:spMkLst>
            <pc:docMk/>
            <pc:sldMk cId="2923450671" sldId="977"/>
            <ac:spMk id="12" creationId="{77A95673-8AF2-497C-A4ED-EEB17036452D}"/>
          </ac:spMkLst>
        </pc:spChg>
        <pc:picChg chg="add mod">
          <ac:chgData name="Murat Başeren" userId="f2e617aff724ee2b" providerId="LiveId" clId="{46BD41FE-D958-4E97-B805-E1B6DE5BBA9D}" dt="2022-03-15T15:43:19.024" v="773"/>
          <ac:picMkLst>
            <pc:docMk/>
            <pc:sldMk cId="2923450671" sldId="977"/>
            <ac:picMk id="8" creationId="{A35AC087-C0A9-4C0D-AADB-8498B2DC0039}"/>
          </ac:picMkLst>
        </pc:picChg>
        <pc:picChg chg="del">
          <ac:chgData name="Murat Başeren" userId="f2e617aff724ee2b" providerId="LiveId" clId="{46BD41FE-D958-4E97-B805-E1B6DE5BBA9D}" dt="2022-03-15T15:43:18.724" v="772" actId="478"/>
          <ac:picMkLst>
            <pc:docMk/>
            <pc:sldMk cId="2923450671" sldId="977"/>
            <ac:picMk id="10" creationId="{6D6E877A-81D6-4E32-86EF-B5F179F3B1E6}"/>
          </ac:picMkLst>
        </pc:picChg>
      </pc:sldChg>
      <pc:sldChg chg="addSp delSp modSp add mod">
        <pc:chgData name="Murat Başeren" userId="f2e617aff724ee2b" providerId="LiveId" clId="{46BD41FE-D958-4E97-B805-E1B6DE5BBA9D}" dt="2022-03-15T15:44:15.220" v="787" actId="1076"/>
        <pc:sldMkLst>
          <pc:docMk/>
          <pc:sldMk cId="273270144" sldId="978"/>
        </pc:sldMkLst>
        <pc:spChg chg="mod">
          <ac:chgData name="Murat Başeren" userId="f2e617aff724ee2b" providerId="LiveId" clId="{46BD41FE-D958-4E97-B805-E1B6DE5BBA9D}" dt="2022-03-15T15:44:02.486" v="780" actId="27636"/>
          <ac:spMkLst>
            <pc:docMk/>
            <pc:sldMk cId="273270144" sldId="978"/>
            <ac:spMk id="2" creationId="{817DAADA-A843-4CA6-9F2D-93F67B177ED2}"/>
          </ac:spMkLst>
        </pc:spChg>
        <pc:spChg chg="del">
          <ac:chgData name="Murat Başeren" userId="f2e617aff724ee2b" providerId="LiveId" clId="{46BD41FE-D958-4E97-B805-E1B6DE5BBA9D}" dt="2022-03-15T15:44:08.315" v="781" actId="478"/>
          <ac:spMkLst>
            <pc:docMk/>
            <pc:sldMk cId="273270144" sldId="978"/>
            <ac:spMk id="7" creationId="{4588BBF1-91D3-46EA-B0B9-9F60D076A007}"/>
          </ac:spMkLst>
        </pc:spChg>
        <pc:spChg chg="add mod">
          <ac:chgData name="Murat Başeren" userId="f2e617aff724ee2b" providerId="LiveId" clId="{46BD41FE-D958-4E97-B805-E1B6DE5BBA9D}" dt="2022-03-15T15:44:15.220" v="787" actId="1076"/>
          <ac:spMkLst>
            <pc:docMk/>
            <pc:sldMk cId="273270144" sldId="978"/>
            <ac:spMk id="9" creationId="{30248B6C-9426-4BF2-B7EC-EBD11A7CD1DB}"/>
          </ac:spMkLst>
        </pc:spChg>
        <pc:picChg chg="del">
          <ac:chgData name="Murat Başeren" userId="f2e617aff724ee2b" providerId="LiveId" clId="{46BD41FE-D958-4E97-B805-E1B6DE5BBA9D}" dt="2022-03-15T15:44:09.466" v="782" actId="478"/>
          <ac:picMkLst>
            <pc:docMk/>
            <pc:sldMk cId="273270144" sldId="978"/>
            <ac:picMk id="8" creationId="{A35AC087-C0A9-4C0D-AADB-8498B2DC0039}"/>
          </ac:picMkLst>
        </pc:picChg>
      </pc:sldChg>
      <pc:sldChg chg="addSp delSp modSp add mod">
        <pc:chgData name="Murat Başeren" userId="f2e617aff724ee2b" providerId="LiveId" clId="{46BD41FE-D958-4E97-B805-E1B6DE5BBA9D}" dt="2022-03-15T15:44:43.903" v="799" actId="1076"/>
        <pc:sldMkLst>
          <pc:docMk/>
          <pc:sldMk cId="837181509" sldId="979"/>
        </pc:sldMkLst>
        <pc:spChg chg="mod">
          <ac:chgData name="Murat Başeren" userId="f2e617aff724ee2b" providerId="LiveId" clId="{46BD41FE-D958-4E97-B805-E1B6DE5BBA9D}" dt="2022-03-15T15:44:29.780" v="793" actId="27636"/>
          <ac:spMkLst>
            <pc:docMk/>
            <pc:sldMk cId="837181509" sldId="979"/>
            <ac:spMk id="2" creationId="{817DAADA-A843-4CA6-9F2D-93F67B177ED2}"/>
          </ac:spMkLst>
        </pc:spChg>
        <pc:spChg chg="add mod">
          <ac:chgData name="Murat Başeren" userId="f2e617aff724ee2b" providerId="LiveId" clId="{46BD41FE-D958-4E97-B805-E1B6DE5BBA9D}" dt="2022-03-15T15:44:43.903" v="799" actId="1076"/>
          <ac:spMkLst>
            <pc:docMk/>
            <pc:sldMk cId="837181509" sldId="979"/>
            <ac:spMk id="7" creationId="{E6B9FCF4-00C9-472B-8506-A57691FF0B22}"/>
          </ac:spMkLst>
        </pc:spChg>
        <pc:spChg chg="del">
          <ac:chgData name="Murat Başeren" userId="f2e617aff724ee2b" providerId="LiveId" clId="{46BD41FE-D958-4E97-B805-E1B6DE5BBA9D}" dt="2022-03-15T15:44:35.473" v="794" actId="478"/>
          <ac:spMkLst>
            <pc:docMk/>
            <pc:sldMk cId="837181509" sldId="979"/>
            <ac:spMk id="9" creationId="{30248B6C-9426-4BF2-B7EC-EBD11A7CD1DB}"/>
          </ac:spMkLst>
        </pc:spChg>
      </pc:sldChg>
      <pc:sldChg chg="addSp delSp modSp add mod">
        <pc:chgData name="Murat Başeren" userId="f2e617aff724ee2b" providerId="LiveId" clId="{46BD41FE-D958-4E97-B805-E1B6DE5BBA9D}" dt="2022-03-15T15:45:51.153" v="817" actId="1076"/>
        <pc:sldMkLst>
          <pc:docMk/>
          <pc:sldMk cId="2168246873" sldId="980"/>
        </pc:sldMkLst>
        <pc:spChg chg="mod">
          <ac:chgData name="Murat Başeren" userId="f2e617aff724ee2b" providerId="LiveId" clId="{46BD41FE-D958-4E97-B805-E1B6DE5BBA9D}" dt="2022-03-15T15:45:17.780" v="807"/>
          <ac:spMkLst>
            <pc:docMk/>
            <pc:sldMk cId="2168246873" sldId="980"/>
            <ac:spMk id="2" creationId="{817DAADA-A843-4CA6-9F2D-93F67B177ED2}"/>
          </ac:spMkLst>
        </pc:spChg>
        <pc:spChg chg="del">
          <ac:chgData name="Murat Başeren" userId="f2e617aff724ee2b" providerId="LiveId" clId="{46BD41FE-D958-4E97-B805-E1B6DE5BBA9D}" dt="2022-03-15T15:44:57.727" v="801" actId="478"/>
          <ac:spMkLst>
            <pc:docMk/>
            <pc:sldMk cId="2168246873" sldId="980"/>
            <ac:spMk id="7" creationId="{E6B9FCF4-00C9-472B-8506-A57691FF0B22}"/>
          </ac:spMkLst>
        </pc:spChg>
        <pc:spChg chg="add mod">
          <ac:chgData name="Murat Başeren" userId="f2e617aff724ee2b" providerId="LiveId" clId="{46BD41FE-D958-4E97-B805-E1B6DE5BBA9D}" dt="2022-03-15T15:45:38.610" v="814" actId="1076"/>
          <ac:spMkLst>
            <pc:docMk/>
            <pc:sldMk cId="2168246873" sldId="980"/>
            <ac:spMk id="9" creationId="{A1712B95-044A-46A8-AC8E-CB4A2637DA1F}"/>
          </ac:spMkLst>
        </pc:spChg>
        <pc:spChg chg="add mod">
          <ac:chgData name="Murat Başeren" userId="f2e617aff724ee2b" providerId="LiveId" clId="{46BD41FE-D958-4E97-B805-E1B6DE5BBA9D}" dt="2022-03-15T15:45:51.153" v="817" actId="1076"/>
          <ac:spMkLst>
            <pc:docMk/>
            <pc:sldMk cId="2168246873" sldId="980"/>
            <ac:spMk id="10" creationId="{561DCD9C-F921-4744-ADA6-ABA7B7ACC829}"/>
          </ac:spMkLst>
        </pc:spChg>
        <pc:picChg chg="add mod">
          <ac:chgData name="Murat Başeren" userId="f2e617aff724ee2b" providerId="LiveId" clId="{46BD41FE-D958-4E97-B805-E1B6DE5BBA9D}" dt="2022-03-15T15:45:46.530" v="816" actId="1076"/>
          <ac:picMkLst>
            <pc:docMk/>
            <pc:sldMk cId="2168246873" sldId="980"/>
            <ac:picMk id="8" creationId="{133996C3-62E6-4F90-BD61-B2AA56A697E0}"/>
          </ac:picMkLst>
        </pc:picChg>
      </pc:sldChg>
      <pc:sldChg chg="addSp delSp modSp add mod modAnim">
        <pc:chgData name="Murat Başeren" userId="f2e617aff724ee2b" providerId="LiveId" clId="{46BD41FE-D958-4E97-B805-E1B6DE5BBA9D}" dt="2022-03-15T15:46:40.628" v="827" actId="1582"/>
        <pc:sldMkLst>
          <pc:docMk/>
          <pc:sldMk cId="1992044502" sldId="981"/>
        </pc:sldMkLst>
        <pc:spChg chg="mod">
          <ac:chgData name="Murat Başeren" userId="f2e617aff724ee2b" providerId="LiveId" clId="{46BD41FE-D958-4E97-B805-E1B6DE5BBA9D}" dt="2022-03-15T15:46:04.965" v="819"/>
          <ac:spMkLst>
            <pc:docMk/>
            <pc:sldMk cId="1992044502" sldId="981"/>
            <ac:spMk id="2" creationId="{817DAADA-A843-4CA6-9F2D-93F67B177ED2}"/>
          </ac:spMkLst>
        </pc:spChg>
        <pc:spChg chg="del">
          <ac:chgData name="Murat Başeren" userId="f2e617aff724ee2b" providerId="LiveId" clId="{46BD41FE-D958-4E97-B805-E1B6DE5BBA9D}" dt="2022-03-15T15:46:14.839" v="820" actId="478"/>
          <ac:spMkLst>
            <pc:docMk/>
            <pc:sldMk cId="1992044502" sldId="981"/>
            <ac:spMk id="9" creationId="{A1712B95-044A-46A8-AC8E-CB4A2637DA1F}"/>
          </ac:spMkLst>
        </pc:spChg>
        <pc:spChg chg="del">
          <ac:chgData name="Murat Başeren" userId="f2e617aff724ee2b" providerId="LiveId" clId="{46BD41FE-D958-4E97-B805-E1B6DE5BBA9D}" dt="2022-03-15T15:46:17.942" v="821" actId="478"/>
          <ac:spMkLst>
            <pc:docMk/>
            <pc:sldMk cId="1992044502" sldId="981"/>
            <ac:spMk id="10" creationId="{561DCD9C-F921-4744-ADA6-ABA7B7ACC829}"/>
          </ac:spMkLst>
        </pc:spChg>
        <pc:spChg chg="add del mod">
          <ac:chgData name="Murat Başeren" userId="f2e617aff724ee2b" providerId="LiveId" clId="{46BD41FE-D958-4E97-B805-E1B6DE5BBA9D}" dt="2022-03-15T15:46:21.837" v="823"/>
          <ac:spMkLst>
            <pc:docMk/>
            <pc:sldMk cId="1992044502" sldId="981"/>
            <ac:spMk id="12" creationId="{24E1EBF6-E0FB-4D7F-8F69-1986E82D3FA7}"/>
          </ac:spMkLst>
        </pc:spChg>
        <pc:spChg chg="add del mod">
          <ac:chgData name="Murat Başeren" userId="f2e617aff724ee2b" providerId="LiveId" clId="{46BD41FE-D958-4E97-B805-E1B6DE5BBA9D}" dt="2022-03-15T15:46:21.837" v="823"/>
          <ac:spMkLst>
            <pc:docMk/>
            <pc:sldMk cId="1992044502" sldId="981"/>
            <ac:spMk id="13" creationId="{0717685B-7BE2-4962-8F57-44AEB76A152F}"/>
          </ac:spMkLst>
        </pc:spChg>
        <pc:spChg chg="add del mod">
          <ac:chgData name="Murat Başeren" userId="f2e617aff724ee2b" providerId="LiveId" clId="{46BD41FE-D958-4E97-B805-E1B6DE5BBA9D}" dt="2022-03-15T15:46:21.837" v="823"/>
          <ac:spMkLst>
            <pc:docMk/>
            <pc:sldMk cId="1992044502" sldId="981"/>
            <ac:spMk id="14" creationId="{2803A622-AC3C-4118-BCAB-B50638F76B96}"/>
          </ac:spMkLst>
        </pc:spChg>
        <pc:spChg chg="add del mod">
          <ac:chgData name="Murat Başeren" userId="f2e617aff724ee2b" providerId="LiveId" clId="{46BD41FE-D958-4E97-B805-E1B6DE5BBA9D}" dt="2022-03-15T15:46:21.837" v="823"/>
          <ac:spMkLst>
            <pc:docMk/>
            <pc:sldMk cId="1992044502" sldId="981"/>
            <ac:spMk id="15" creationId="{0458B0D5-B98D-4CD6-AF06-019F70F3B6D3}"/>
          </ac:spMkLst>
        </pc:spChg>
        <pc:spChg chg="add del mod">
          <ac:chgData name="Murat Başeren" userId="f2e617aff724ee2b" providerId="LiveId" clId="{46BD41FE-D958-4E97-B805-E1B6DE5BBA9D}" dt="2022-03-15T15:46:21.837" v="823"/>
          <ac:spMkLst>
            <pc:docMk/>
            <pc:sldMk cId="1992044502" sldId="981"/>
            <ac:spMk id="16" creationId="{F81D5461-9A20-44BE-A613-5F40C09E0992}"/>
          </ac:spMkLst>
        </pc:spChg>
        <pc:spChg chg="add del mod">
          <ac:chgData name="Murat Başeren" userId="f2e617aff724ee2b" providerId="LiveId" clId="{46BD41FE-D958-4E97-B805-E1B6DE5BBA9D}" dt="2022-03-15T15:46:21.837" v="823"/>
          <ac:spMkLst>
            <pc:docMk/>
            <pc:sldMk cId="1992044502" sldId="981"/>
            <ac:spMk id="18" creationId="{3CC08186-B8D3-4FDD-8FC1-DB8722A47E6B}"/>
          </ac:spMkLst>
        </pc:spChg>
        <pc:spChg chg="add mod">
          <ac:chgData name="Murat Başeren" userId="f2e617aff724ee2b" providerId="LiveId" clId="{46BD41FE-D958-4E97-B805-E1B6DE5BBA9D}" dt="2022-03-15T15:46:32.959" v="826" actId="13822"/>
          <ac:spMkLst>
            <pc:docMk/>
            <pc:sldMk cId="1992044502" sldId="981"/>
            <ac:spMk id="19" creationId="{C4120A78-B66E-48ED-BD3E-A0AECEF677F3}"/>
          </ac:spMkLst>
        </pc:spChg>
        <pc:spChg chg="add mod">
          <ac:chgData name="Murat Başeren" userId="f2e617aff724ee2b" providerId="LiveId" clId="{46BD41FE-D958-4E97-B805-E1B6DE5BBA9D}" dt="2022-03-15T15:46:32.959" v="826" actId="13822"/>
          <ac:spMkLst>
            <pc:docMk/>
            <pc:sldMk cId="1992044502" sldId="981"/>
            <ac:spMk id="20" creationId="{C580FAF6-998C-48BB-93E9-3473B02B08C1}"/>
          </ac:spMkLst>
        </pc:spChg>
        <pc:spChg chg="add mod">
          <ac:chgData name="Murat Başeren" userId="f2e617aff724ee2b" providerId="LiveId" clId="{46BD41FE-D958-4E97-B805-E1B6DE5BBA9D}" dt="2022-03-15T15:46:32.959" v="826" actId="13822"/>
          <ac:spMkLst>
            <pc:docMk/>
            <pc:sldMk cId="1992044502" sldId="981"/>
            <ac:spMk id="21" creationId="{0013698F-1949-4FB4-8815-FA7511791E0E}"/>
          </ac:spMkLst>
        </pc:spChg>
        <pc:spChg chg="add mod">
          <ac:chgData name="Murat Başeren" userId="f2e617aff724ee2b" providerId="LiveId" clId="{46BD41FE-D958-4E97-B805-E1B6DE5BBA9D}" dt="2022-03-15T15:46:32.959" v="826" actId="13822"/>
          <ac:spMkLst>
            <pc:docMk/>
            <pc:sldMk cId="1992044502" sldId="981"/>
            <ac:spMk id="22" creationId="{02CBD708-2BA0-4209-A9E4-C06673DC8B1E}"/>
          </ac:spMkLst>
        </pc:spChg>
        <pc:spChg chg="add mod">
          <ac:chgData name="Murat Başeren" userId="f2e617aff724ee2b" providerId="LiveId" clId="{46BD41FE-D958-4E97-B805-E1B6DE5BBA9D}" dt="2022-03-15T15:46:32.959" v="826" actId="13822"/>
          <ac:spMkLst>
            <pc:docMk/>
            <pc:sldMk cId="1992044502" sldId="981"/>
            <ac:spMk id="23" creationId="{84D4529E-403B-4EB7-AD3F-7E9B8FA80A68}"/>
          </ac:spMkLst>
        </pc:spChg>
        <pc:spChg chg="add mod">
          <ac:chgData name="Murat Başeren" userId="f2e617aff724ee2b" providerId="LiveId" clId="{46BD41FE-D958-4E97-B805-E1B6DE5BBA9D}" dt="2022-03-15T15:46:32.959" v="826" actId="13822"/>
          <ac:spMkLst>
            <pc:docMk/>
            <pc:sldMk cId="1992044502" sldId="981"/>
            <ac:spMk id="25" creationId="{BF59AC61-0825-48AE-99FF-474F6926958D}"/>
          </ac:spMkLst>
        </pc:spChg>
        <pc:cxnChg chg="add del mod">
          <ac:chgData name="Murat Başeren" userId="f2e617aff724ee2b" providerId="LiveId" clId="{46BD41FE-D958-4E97-B805-E1B6DE5BBA9D}" dt="2022-03-15T15:46:21.837" v="823"/>
          <ac:cxnSpMkLst>
            <pc:docMk/>
            <pc:sldMk cId="1992044502" sldId="981"/>
            <ac:cxnSpMk id="17" creationId="{418DD6F1-2E2C-4B9C-A560-D1F9404FE536}"/>
          </ac:cxnSpMkLst>
        </pc:cxnChg>
        <pc:cxnChg chg="add mod">
          <ac:chgData name="Murat Başeren" userId="f2e617aff724ee2b" providerId="LiveId" clId="{46BD41FE-D958-4E97-B805-E1B6DE5BBA9D}" dt="2022-03-15T15:46:40.628" v="827" actId="1582"/>
          <ac:cxnSpMkLst>
            <pc:docMk/>
            <pc:sldMk cId="1992044502" sldId="981"/>
            <ac:cxnSpMk id="24" creationId="{BE3050E6-C498-4B18-AE1E-7AD5C6F7F15A}"/>
          </ac:cxnSpMkLst>
        </pc:cxnChg>
      </pc:sldChg>
      <pc:sldChg chg="addSp delSp modSp add mod delAnim">
        <pc:chgData name="Murat Başeren" userId="f2e617aff724ee2b" providerId="LiveId" clId="{46BD41FE-D958-4E97-B805-E1B6DE5BBA9D}" dt="2022-03-15T15:47:12.102" v="833" actId="1076"/>
        <pc:sldMkLst>
          <pc:docMk/>
          <pc:sldMk cId="148012435" sldId="982"/>
        </pc:sldMkLst>
        <pc:spChg chg="del">
          <ac:chgData name="Murat Başeren" userId="f2e617aff724ee2b" providerId="LiveId" clId="{46BD41FE-D958-4E97-B805-E1B6DE5BBA9D}" dt="2022-03-15T15:47:00.677" v="829" actId="478"/>
          <ac:spMkLst>
            <pc:docMk/>
            <pc:sldMk cId="148012435" sldId="982"/>
            <ac:spMk id="19" creationId="{C4120A78-B66E-48ED-BD3E-A0AECEF677F3}"/>
          </ac:spMkLst>
        </pc:spChg>
        <pc:spChg chg="del">
          <ac:chgData name="Murat Başeren" userId="f2e617aff724ee2b" providerId="LiveId" clId="{46BD41FE-D958-4E97-B805-E1B6DE5BBA9D}" dt="2022-03-15T15:47:00.677" v="829" actId="478"/>
          <ac:spMkLst>
            <pc:docMk/>
            <pc:sldMk cId="148012435" sldId="982"/>
            <ac:spMk id="20" creationId="{C580FAF6-998C-48BB-93E9-3473B02B08C1}"/>
          </ac:spMkLst>
        </pc:spChg>
        <pc:spChg chg="del">
          <ac:chgData name="Murat Başeren" userId="f2e617aff724ee2b" providerId="LiveId" clId="{46BD41FE-D958-4E97-B805-E1B6DE5BBA9D}" dt="2022-03-15T15:47:00.677" v="829" actId="478"/>
          <ac:spMkLst>
            <pc:docMk/>
            <pc:sldMk cId="148012435" sldId="982"/>
            <ac:spMk id="21" creationId="{0013698F-1949-4FB4-8815-FA7511791E0E}"/>
          </ac:spMkLst>
        </pc:spChg>
        <pc:spChg chg="del">
          <ac:chgData name="Murat Başeren" userId="f2e617aff724ee2b" providerId="LiveId" clId="{46BD41FE-D958-4E97-B805-E1B6DE5BBA9D}" dt="2022-03-15T15:47:00.677" v="829" actId="478"/>
          <ac:spMkLst>
            <pc:docMk/>
            <pc:sldMk cId="148012435" sldId="982"/>
            <ac:spMk id="22" creationId="{02CBD708-2BA0-4209-A9E4-C06673DC8B1E}"/>
          </ac:spMkLst>
        </pc:spChg>
        <pc:spChg chg="del">
          <ac:chgData name="Murat Başeren" userId="f2e617aff724ee2b" providerId="LiveId" clId="{46BD41FE-D958-4E97-B805-E1B6DE5BBA9D}" dt="2022-03-15T15:47:00.677" v="829" actId="478"/>
          <ac:spMkLst>
            <pc:docMk/>
            <pc:sldMk cId="148012435" sldId="982"/>
            <ac:spMk id="23" creationId="{84D4529E-403B-4EB7-AD3F-7E9B8FA80A68}"/>
          </ac:spMkLst>
        </pc:spChg>
        <pc:spChg chg="del">
          <ac:chgData name="Murat Başeren" userId="f2e617aff724ee2b" providerId="LiveId" clId="{46BD41FE-D958-4E97-B805-E1B6DE5BBA9D}" dt="2022-03-15T15:47:00.677" v="829" actId="478"/>
          <ac:spMkLst>
            <pc:docMk/>
            <pc:sldMk cId="148012435" sldId="982"/>
            <ac:spMk id="25" creationId="{BF59AC61-0825-48AE-99FF-474F6926958D}"/>
          </ac:spMkLst>
        </pc:spChg>
        <pc:picChg chg="add mod">
          <ac:chgData name="Murat Başeren" userId="f2e617aff724ee2b" providerId="LiveId" clId="{46BD41FE-D958-4E97-B805-E1B6DE5BBA9D}" dt="2022-03-15T15:47:12.102" v="833" actId="1076"/>
          <ac:picMkLst>
            <pc:docMk/>
            <pc:sldMk cId="148012435" sldId="982"/>
            <ac:picMk id="13" creationId="{486B7D27-6A51-4EC3-B0C2-FC06CFFA90D6}"/>
          </ac:picMkLst>
        </pc:picChg>
        <pc:cxnChg chg="del">
          <ac:chgData name="Murat Başeren" userId="f2e617aff724ee2b" providerId="LiveId" clId="{46BD41FE-D958-4E97-B805-E1B6DE5BBA9D}" dt="2022-03-15T15:47:00.677" v="829" actId="478"/>
          <ac:cxnSpMkLst>
            <pc:docMk/>
            <pc:sldMk cId="148012435" sldId="982"/>
            <ac:cxnSpMk id="24" creationId="{BE3050E6-C498-4B18-AE1E-7AD5C6F7F15A}"/>
          </ac:cxnSpMkLst>
        </pc:cxnChg>
      </pc:sldChg>
      <pc:sldChg chg="addSp delSp modSp add mod modAnim">
        <pc:chgData name="Murat Başeren" userId="f2e617aff724ee2b" providerId="LiveId" clId="{46BD41FE-D958-4E97-B805-E1B6DE5BBA9D}" dt="2022-03-15T15:48:01.074" v="846" actId="1076"/>
        <pc:sldMkLst>
          <pc:docMk/>
          <pc:sldMk cId="3326747982" sldId="983"/>
        </pc:sldMkLst>
        <pc:spChg chg="mod">
          <ac:chgData name="Murat Başeren" userId="f2e617aff724ee2b" providerId="LiveId" clId="{46BD41FE-D958-4E97-B805-E1B6DE5BBA9D}" dt="2022-03-15T15:47:30.692" v="838"/>
          <ac:spMkLst>
            <pc:docMk/>
            <pc:sldMk cId="3326747982" sldId="983"/>
            <ac:spMk id="2" creationId="{817DAADA-A843-4CA6-9F2D-93F67B177ED2}"/>
          </ac:spMkLst>
        </pc:spChg>
        <pc:spChg chg="add del">
          <ac:chgData name="Murat Başeren" userId="f2e617aff724ee2b" providerId="LiveId" clId="{46BD41FE-D958-4E97-B805-E1B6DE5BBA9D}" dt="2022-03-15T15:47:28.514" v="837" actId="22"/>
          <ac:spMkLst>
            <pc:docMk/>
            <pc:sldMk cId="3326747982" sldId="983"/>
            <ac:spMk id="9" creationId="{6716B8FD-AA46-4ED2-AD4D-E13ABF63D6E6}"/>
          </ac:spMkLst>
        </pc:spChg>
        <pc:spChg chg="add mod">
          <ac:chgData name="Murat Başeren" userId="f2e617aff724ee2b" providerId="LiveId" clId="{46BD41FE-D958-4E97-B805-E1B6DE5BBA9D}" dt="2022-03-15T15:47:41.876" v="843" actId="113"/>
          <ac:spMkLst>
            <pc:docMk/>
            <pc:sldMk cId="3326747982" sldId="983"/>
            <ac:spMk id="10" creationId="{E00E0B83-27E5-489B-9B24-6BA17167F8CE}"/>
          </ac:spMkLst>
        </pc:spChg>
        <pc:spChg chg="add mod">
          <ac:chgData name="Murat Başeren" userId="f2e617aff724ee2b" providerId="LiveId" clId="{46BD41FE-D958-4E97-B805-E1B6DE5BBA9D}" dt="2022-03-15T15:48:01.074" v="846" actId="1076"/>
          <ac:spMkLst>
            <pc:docMk/>
            <pc:sldMk cId="3326747982" sldId="983"/>
            <ac:spMk id="12" creationId="{CD7A9290-DC5A-486C-824E-8D45EE0F069D}"/>
          </ac:spMkLst>
        </pc:spChg>
        <pc:spChg chg="add mod">
          <ac:chgData name="Murat Başeren" userId="f2e617aff724ee2b" providerId="LiveId" clId="{46BD41FE-D958-4E97-B805-E1B6DE5BBA9D}" dt="2022-03-15T15:48:01.074" v="846" actId="1076"/>
          <ac:spMkLst>
            <pc:docMk/>
            <pc:sldMk cId="3326747982" sldId="983"/>
            <ac:spMk id="14" creationId="{1AC92960-0C46-4802-BC6A-5447FE20AF2B}"/>
          </ac:spMkLst>
        </pc:spChg>
        <pc:spChg chg="add mod">
          <ac:chgData name="Murat Başeren" userId="f2e617aff724ee2b" providerId="LiveId" clId="{46BD41FE-D958-4E97-B805-E1B6DE5BBA9D}" dt="2022-03-15T15:48:01.074" v="846" actId="1076"/>
          <ac:spMkLst>
            <pc:docMk/>
            <pc:sldMk cId="3326747982" sldId="983"/>
            <ac:spMk id="19" creationId="{745B2611-FD20-4687-845A-F850C1C82360}"/>
          </ac:spMkLst>
        </pc:spChg>
        <pc:spChg chg="add mod">
          <ac:chgData name="Murat Başeren" userId="f2e617aff724ee2b" providerId="LiveId" clId="{46BD41FE-D958-4E97-B805-E1B6DE5BBA9D}" dt="2022-03-15T15:48:01.074" v="846" actId="1076"/>
          <ac:spMkLst>
            <pc:docMk/>
            <pc:sldMk cId="3326747982" sldId="983"/>
            <ac:spMk id="20" creationId="{CD512E21-1249-4CAF-8BDE-3B9C3FC4173F}"/>
          </ac:spMkLst>
        </pc:spChg>
        <pc:spChg chg="add mod">
          <ac:chgData name="Murat Başeren" userId="f2e617aff724ee2b" providerId="LiveId" clId="{46BD41FE-D958-4E97-B805-E1B6DE5BBA9D}" dt="2022-03-15T15:48:01.074" v="846" actId="1076"/>
          <ac:spMkLst>
            <pc:docMk/>
            <pc:sldMk cId="3326747982" sldId="983"/>
            <ac:spMk id="22" creationId="{1F679142-00D5-4265-840C-9971DA12E75C}"/>
          </ac:spMkLst>
        </pc:spChg>
        <pc:spChg chg="add mod">
          <ac:chgData name="Murat Başeren" userId="f2e617aff724ee2b" providerId="LiveId" clId="{46BD41FE-D958-4E97-B805-E1B6DE5BBA9D}" dt="2022-03-15T15:48:01.074" v="846" actId="1076"/>
          <ac:spMkLst>
            <pc:docMk/>
            <pc:sldMk cId="3326747982" sldId="983"/>
            <ac:spMk id="23" creationId="{7D0F57A1-1A50-439D-9CD5-DCB8197F7852}"/>
          </ac:spMkLst>
        </pc:spChg>
        <pc:spChg chg="add mod">
          <ac:chgData name="Murat Başeren" userId="f2e617aff724ee2b" providerId="LiveId" clId="{46BD41FE-D958-4E97-B805-E1B6DE5BBA9D}" dt="2022-03-15T15:48:01.074" v="846" actId="1076"/>
          <ac:spMkLst>
            <pc:docMk/>
            <pc:sldMk cId="3326747982" sldId="983"/>
            <ac:spMk id="24" creationId="{FF1FFE67-6A12-46A9-8B97-899B0CB77BE5}"/>
          </ac:spMkLst>
        </pc:spChg>
        <pc:spChg chg="add mod">
          <ac:chgData name="Murat Başeren" userId="f2e617aff724ee2b" providerId="LiveId" clId="{46BD41FE-D958-4E97-B805-E1B6DE5BBA9D}" dt="2022-03-15T15:48:01.074" v="846" actId="1076"/>
          <ac:spMkLst>
            <pc:docMk/>
            <pc:sldMk cId="3326747982" sldId="983"/>
            <ac:spMk id="26" creationId="{E0F552D5-F84E-4D39-88B9-19C94CD7339A}"/>
          </ac:spMkLst>
        </pc:spChg>
        <pc:spChg chg="add mod">
          <ac:chgData name="Murat Başeren" userId="f2e617aff724ee2b" providerId="LiveId" clId="{46BD41FE-D958-4E97-B805-E1B6DE5BBA9D}" dt="2022-03-15T15:48:01.074" v="846" actId="1076"/>
          <ac:spMkLst>
            <pc:docMk/>
            <pc:sldMk cId="3326747982" sldId="983"/>
            <ac:spMk id="27" creationId="{F7AE34B5-7C5C-4526-A5E1-436BC20F574D}"/>
          </ac:spMkLst>
        </pc:spChg>
        <pc:picChg chg="del">
          <ac:chgData name="Murat Başeren" userId="f2e617aff724ee2b" providerId="LiveId" clId="{46BD41FE-D958-4E97-B805-E1B6DE5BBA9D}" dt="2022-03-15T15:47:44.657" v="844" actId="478"/>
          <ac:picMkLst>
            <pc:docMk/>
            <pc:sldMk cId="3326747982" sldId="983"/>
            <ac:picMk id="8" creationId="{133996C3-62E6-4F90-BD61-B2AA56A697E0}"/>
          </ac:picMkLst>
        </pc:picChg>
        <pc:picChg chg="del">
          <ac:chgData name="Murat Başeren" userId="f2e617aff724ee2b" providerId="LiveId" clId="{46BD41FE-D958-4E97-B805-E1B6DE5BBA9D}" dt="2022-03-15T15:47:26.390" v="835" actId="478"/>
          <ac:picMkLst>
            <pc:docMk/>
            <pc:sldMk cId="3326747982" sldId="983"/>
            <ac:picMk id="13" creationId="{486B7D27-6A51-4EC3-B0C2-FC06CFFA90D6}"/>
          </ac:picMkLst>
        </pc:picChg>
        <pc:cxnChg chg="add mod">
          <ac:chgData name="Murat Başeren" userId="f2e617aff724ee2b" providerId="LiveId" clId="{46BD41FE-D958-4E97-B805-E1B6DE5BBA9D}" dt="2022-03-15T15:48:01.074" v="846" actId="1076"/>
          <ac:cxnSpMkLst>
            <pc:docMk/>
            <pc:sldMk cId="3326747982" sldId="983"/>
            <ac:cxnSpMk id="15" creationId="{6AB7EC31-7353-49D2-9177-7ECF681A7E19}"/>
          </ac:cxnSpMkLst>
        </pc:cxnChg>
        <pc:cxnChg chg="add mod">
          <ac:chgData name="Murat Başeren" userId="f2e617aff724ee2b" providerId="LiveId" clId="{46BD41FE-D958-4E97-B805-E1B6DE5BBA9D}" dt="2022-03-15T15:48:01.074" v="846" actId="1076"/>
          <ac:cxnSpMkLst>
            <pc:docMk/>
            <pc:sldMk cId="3326747982" sldId="983"/>
            <ac:cxnSpMk id="16" creationId="{95AC8422-4808-49FD-90F0-6C0FB0A76CD4}"/>
          </ac:cxnSpMkLst>
        </pc:cxnChg>
        <pc:cxnChg chg="add mod">
          <ac:chgData name="Murat Başeren" userId="f2e617aff724ee2b" providerId="LiveId" clId="{46BD41FE-D958-4E97-B805-E1B6DE5BBA9D}" dt="2022-03-15T15:48:01.074" v="846" actId="1076"/>
          <ac:cxnSpMkLst>
            <pc:docMk/>
            <pc:sldMk cId="3326747982" sldId="983"/>
            <ac:cxnSpMk id="17" creationId="{3CB4B754-486B-4179-A031-923BAC65901E}"/>
          </ac:cxnSpMkLst>
        </pc:cxnChg>
        <pc:cxnChg chg="add mod">
          <ac:chgData name="Murat Başeren" userId="f2e617aff724ee2b" providerId="LiveId" clId="{46BD41FE-D958-4E97-B805-E1B6DE5BBA9D}" dt="2022-03-15T15:48:01.074" v="846" actId="1076"/>
          <ac:cxnSpMkLst>
            <pc:docMk/>
            <pc:sldMk cId="3326747982" sldId="983"/>
            <ac:cxnSpMk id="18" creationId="{5FEB7175-6BDC-45BC-9B89-2F30963D2300}"/>
          </ac:cxnSpMkLst>
        </pc:cxnChg>
        <pc:cxnChg chg="add mod">
          <ac:chgData name="Murat Başeren" userId="f2e617aff724ee2b" providerId="LiveId" clId="{46BD41FE-D958-4E97-B805-E1B6DE5BBA9D}" dt="2022-03-15T15:48:01.074" v="846" actId="1076"/>
          <ac:cxnSpMkLst>
            <pc:docMk/>
            <pc:sldMk cId="3326747982" sldId="983"/>
            <ac:cxnSpMk id="21" creationId="{1146647E-F75A-48B2-BB63-1B5EF322D75D}"/>
          </ac:cxnSpMkLst>
        </pc:cxnChg>
        <pc:cxnChg chg="add mod">
          <ac:chgData name="Murat Başeren" userId="f2e617aff724ee2b" providerId="LiveId" clId="{46BD41FE-D958-4E97-B805-E1B6DE5BBA9D}" dt="2022-03-15T15:48:01.074" v="846" actId="1076"/>
          <ac:cxnSpMkLst>
            <pc:docMk/>
            <pc:sldMk cId="3326747982" sldId="983"/>
            <ac:cxnSpMk id="25" creationId="{F62BA9EC-B655-46D8-845D-01C10BDBC822}"/>
          </ac:cxnSpMkLst>
        </pc:cxnChg>
        <pc:cxnChg chg="add mod">
          <ac:chgData name="Murat Başeren" userId="f2e617aff724ee2b" providerId="LiveId" clId="{46BD41FE-D958-4E97-B805-E1B6DE5BBA9D}" dt="2022-03-15T15:48:01.074" v="846" actId="1076"/>
          <ac:cxnSpMkLst>
            <pc:docMk/>
            <pc:sldMk cId="3326747982" sldId="983"/>
            <ac:cxnSpMk id="28" creationId="{CE64A634-28E5-4CCF-B63C-4E019607AD97}"/>
          </ac:cxnSpMkLst>
        </pc:cxnChg>
      </pc:sldChg>
      <pc:sldChg chg="addSp delSp modSp add mod delAnim modAnim">
        <pc:chgData name="Murat Başeren" userId="f2e617aff724ee2b" providerId="LiveId" clId="{46BD41FE-D958-4E97-B805-E1B6DE5BBA9D}" dt="2022-03-15T15:48:32.476" v="851" actId="1076"/>
        <pc:sldMkLst>
          <pc:docMk/>
          <pc:sldMk cId="927226236" sldId="984"/>
        </pc:sldMkLst>
        <pc:spChg chg="mod">
          <ac:chgData name="Murat Başeren" userId="f2e617aff724ee2b" providerId="LiveId" clId="{46BD41FE-D958-4E97-B805-E1B6DE5BBA9D}" dt="2022-03-15T15:48:21.122" v="849"/>
          <ac:spMkLst>
            <pc:docMk/>
            <pc:sldMk cId="927226236" sldId="984"/>
            <ac:spMk id="2" creationId="{817DAADA-A843-4CA6-9F2D-93F67B177ED2}"/>
          </ac:spMkLst>
        </pc:spChg>
        <pc:spChg chg="del">
          <ac:chgData name="Murat Başeren" userId="f2e617aff724ee2b" providerId="LiveId" clId="{46BD41FE-D958-4E97-B805-E1B6DE5BBA9D}" dt="2022-03-15T15:48:16.627" v="848" actId="478"/>
          <ac:spMkLst>
            <pc:docMk/>
            <pc:sldMk cId="927226236" sldId="984"/>
            <ac:spMk id="10" creationId="{E00E0B83-27E5-489B-9B24-6BA17167F8CE}"/>
          </ac:spMkLst>
        </pc:spChg>
        <pc:spChg chg="del">
          <ac:chgData name="Murat Başeren" userId="f2e617aff724ee2b" providerId="LiveId" clId="{46BD41FE-D958-4E97-B805-E1B6DE5BBA9D}" dt="2022-03-15T15:48:16.627" v="848" actId="478"/>
          <ac:spMkLst>
            <pc:docMk/>
            <pc:sldMk cId="927226236" sldId="984"/>
            <ac:spMk id="12" creationId="{CD7A9290-DC5A-486C-824E-8D45EE0F069D}"/>
          </ac:spMkLst>
        </pc:spChg>
        <pc:spChg chg="del">
          <ac:chgData name="Murat Başeren" userId="f2e617aff724ee2b" providerId="LiveId" clId="{46BD41FE-D958-4E97-B805-E1B6DE5BBA9D}" dt="2022-03-15T15:48:16.627" v="848" actId="478"/>
          <ac:spMkLst>
            <pc:docMk/>
            <pc:sldMk cId="927226236" sldId="984"/>
            <ac:spMk id="14" creationId="{1AC92960-0C46-4802-BC6A-5447FE20AF2B}"/>
          </ac:spMkLst>
        </pc:spChg>
        <pc:spChg chg="del">
          <ac:chgData name="Murat Başeren" userId="f2e617aff724ee2b" providerId="LiveId" clId="{46BD41FE-D958-4E97-B805-E1B6DE5BBA9D}" dt="2022-03-15T15:48:16.627" v="848" actId="478"/>
          <ac:spMkLst>
            <pc:docMk/>
            <pc:sldMk cId="927226236" sldId="984"/>
            <ac:spMk id="19" creationId="{745B2611-FD20-4687-845A-F850C1C82360}"/>
          </ac:spMkLst>
        </pc:spChg>
        <pc:spChg chg="del">
          <ac:chgData name="Murat Başeren" userId="f2e617aff724ee2b" providerId="LiveId" clId="{46BD41FE-D958-4E97-B805-E1B6DE5BBA9D}" dt="2022-03-15T15:48:16.627" v="848" actId="478"/>
          <ac:spMkLst>
            <pc:docMk/>
            <pc:sldMk cId="927226236" sldId="984"/>
            <ac:spMk id="20" creationId="{CD512E21-1249-4CAF-8BDE-3B9C3FC4173F}"/>
          </ac:spMkLst>
        </pc:spChg>
        <pc:spChg chg="del">
          <ac:chgData name="Murat Başeren" userId="f2e617aff724ee2b" providerId="LiveId" clId="{46BD41FE-D958-4E97-B805-E1B6DE5BBA9D}" dt="2022-03-15T15:48:16.627" v="848" actId="478"/>
          <ac:spMkLst>
            <pc:docMk/>
            <pc:sldMk cId="927226236" sldId="984"/>
            <ac:spMk id="22" creationId="{1F679142-00D5-4265-840C-9971DA12E75C}"/>
          </ac:spMkLst>
        </pc:spChg>
        <pc:spChg chg="del">
          <ac:chgData name="Murat Başeren" userId="f2e617aff724ee2b" providerId="LiveId" clId="{46BD41FE-D958-4E97-B805-E1B6DE5BBA9D}" dt="2022-03-15T15:48:16.627" v="848" actId="478"/>
          <ac:spMkLst>
            <pc:docMk/>
            <pc:sldMk cId="927226236" sldId="984"/>
            <ac:spMk id="23" creationId="{7D0F57A1-1A50-439D-9CD5-DCB8197F7852}"/>
          </ac:spMkLst>
        </pc:spChg>
        <pc:spChg chg="del">
          <ac:chgData name="Murat Başeren" userId="f2e617aff724ee2b" providerId="LiveId" clId="{46BD41FE-D958-4E97-B805-E1B6DE5BBA9D}" dt="2022-03-15T15:48:16.627" v="848" actId="478"/>
          <ac:spMkLst>
            <pc:docMk/>
            <pc:sldMk cId="927226236" sldId="984"/>
            <ac:spMk id="24" creationId="{FF1FFE67-6A12-46A9-8B97-899B0CB77BE5}"/>
          </ac:spMkLst>
        </pc:spChg>
        <pc:spChg chg="del">
          <ac:chgData name="Murat Başeren" userId="f2e617aff724ee2b" providerId="LiveId" clId="{46BD41FE-D958-4E97-B805-E1B6DE5BBA9D}" dt="2022-03-15T15:48:16.627" v="848" actId="478"/>
          <ac:spMkLst>
            <pc:docMk/>
            <pc:sldMk cId="927226236" sldId="984"/>
            <ac:spMk id="26" creationId="{E0F552D5-F84E-4D39-88B9-19C94CD7339A}"/>
          </ac:spMkLst>
        </pc:spChg>
        <pc:spChg chg="del">
          <ac:chgData name="Murat Başeren" userId="f2e617aff724ee2b" providerId="LiveId" clId="{46BD41FE-D958-4E97-B805-E1B6DE5BBA9D}" dt="2022-03-15T15:48:16.627" v="848" actId="478"/>
          <ac:spMkLst>
            <pc:docMk/>
            <pc:sldMk cId="927226236" sldId="984"/>
            <ac:spMk id="27" creationId="{F7AE34B5-7C5C-4526-A5E1-436BC20F574D}"/>
          </ac:spMkLst>
        </pc:spChg>
        <pc:spChg chg="add mod">
          <ac:chgData name="Murat Başeren" userId="f2e617aff724ee2b" providerId="LiveId" clId="{46BD41FE-D958-4E97-B805-E1B6DE5BBA9D}" dt="2022-03-15T15:48:32.476" v="851" actId="1076"/>
          <ac:spMkLst>
            <pc:docMk/>
            <pc:sldMk cId="927226236" sldId="984"/>
            <ac:spMk id="29" creationId="{8755CCD8-E770-490F-BA75-5D8F6A86F120}"/>
          </ac:spMkLst>
        </pc:spChg>
        <pc:spChg chg="add mod">
          <ac:chgData name="Murat Başeren" userId="f2e617aff724ee2b" providerId="LiveId" clId="{46BD41FE-D958-4E97-B805-E1B6DE5BBA9D}" dt="2022-03-15T15:48:32.476" v="851" actId="1076"/>
          <ac:spMkLst>
            <pc:docMk/>
            <pc:sldMk cId="927226236" sldId="984"/>
            <ac:spMk id="30" creationId="{0044D5EB-6154-4DE5-B8E1-85218B8B3329}"/>
          </ac:spMkLst>
        </pc:spChg>
        <pc:spChg chg="add mod">
          <ac:chgData name="Murat Başeren" userId="f2e617aff724ee2b" providerId="LiveId" clId="{46BD41FE-D958-4E97-B805-E1B6DE5BBA9D}" dt="2022-03-15T15:48:32.476" v="851" actId="1076"/>
          <ac:spMkLst>
            <pc:docMk/>
            <pc:sldMk cId="927226236" sldId="984"/>
            <ac:spMk id="35" creationId="{F9A49B8D-6223-465F-A451-D8BD68544BEF}"/>
          </ac:spMkLst>
        </pc:spChg>
        <pc:spChg chg="add mod">
          <ac:chgData name="Murat Başeren" userId="f2e617aff724ee2b" providerId="LiveId" clId="{46BD41FE-D958-4E97-B805-E1B6DE5BBA9D}" dt="2022-03-15T15:48:32.476" v="851" actId="1076"/>
          <ac:spMkLst>
            <pc:docMk/>
            <pc:sldMk cId="927226236" sldId="984"/>
            <ac:spMk id="36" creationId="{260A21AA-8608-4808-8A02-A72F344A7B79}"/>
          </ac:spMkLst>
        </pc:spChg>
        <pc:spChg chg="add mod">
          <ac:chgData name="Murat Başeren" userId="f2e617aff724ee2b" providerId="LiveId" clId="{46BD41FE-D958-4E97-B805-E1B6DE5BBA9D}" dt="2022-03-15T15:48:32.476" v="851" actId="1076"/>
          <ac:spMkLst>
            <pc:docMk/>
            <pc:sldMk cId="927226236" sldId="984"/>
            <ac:spMk id="38" creationId="{44D5E94A-7BEF-4173-84F5-8685BC235A05}"/>
          </ac:spMkLst>
        </pc:spChg>
        <pc:spChg chg="add mod">
          <ac:chgData name="Murat Başeren" userId="f2e617aff724ee2b" providerId="LiveId" clId="{46BD41FE-D958-4E97-B805-E1B6DE5BBA9D}" dt="2022-03-15T15:48:32.476" v="851" actId="1076"/>
          <ac:spMkLst>
            <pc:docMk/>
            <pc:sldMk cId="927226236" sldId="984"/>
            <ac:spMk id="39" creationId="{6ED9A9FE-2D0B-4F3E-9494-71927EF9BB6B}"/>
          </ac:spMkLst>
        </pc:spChg>
        <pc:spChg chg="add mod">
          <ac:chgData name="Murat Başeren" userId="f2e617aff724ee2b" providerId="LiveId" clId="{46BD41FE-D958-4E97-B805-E1B6DE5BBA9D}" dt="2022-03-15T15:48:32.476" v="851" actId="1076"/>
          <ac:spMkLst>
            <pc:docMk/>
            <pc:sldMk cId="927226236" sldId="984"/>
            <ac:spMk id="41" creationId="{683639FB-E29F-4507-AFAA-0E36A65AF82B}"/>
          </ac:spMkLst>
        </pc:spChg>
        <pc:spChg chg="add mod">
          <ac:chgData name="Murat Başeren" userId="f2e617aff724ee2b" providerId="LiveId" clId="{46BD41FE-D958-4E97-B805-E1B6DE5BBA9D}" dt="2022-03-15T15:48:32.476" v="851" actId="1076"/>
          <ac:spMkLst>
            <pc:docMk/>
            <pc:sldMk cId="927226236" sldId="984"/>
            <ac:spMk id="42" creationId="{FB97A5AC-2A3A-4F14-B77D-7D8A830705B6}"/>
          </ac:spMkLst>
        </pc:spChg>
        <pc:spChg chg="add mod">
          <ac:chgData name="Murat Başeren" userId="f2e617aff724ee2b" providerId="LiveId" clId="{46BD41FE-D958-4E97-B805-E1B6DE5BBA9D}" dt="2022-03-15T15:48:32.476" v="851" actId="1076"/>
          <ac:spMkLst>
            <pc:docMk/>
            <pc:sldMk cId="927226236" sldId="984"/>
            <ac:spMk id="43" creationId="{7F70F38D-2A73-4412-ABF9-1CC60A9DC460}"/>
          </ac:spMkLst>
        </pc:spChg>
        <pc:spChg chg="add mod">
          <ac:chgData name="Murat Başeren" userId="f2e617aff724ee2b" providerId="LiveId" clId="{46BD41FE-D958-4E97-B805-E1B6DE5BBA9D}" dt="2022-03-15T15:48:32.476" v="851" actId="1076"/>
          <ac:spMkLst>
            <pc:docMk/>
            <pc:sldMk cId="927226236" sldId="984"/>
            <ac:spMk id="44" creationId="{A9529C77-C28A-4D18-AB62-CC613C2D7283}"/>
          </ac:spMkLst>
        </pc:spChg>
        <pc:spChg chg="add mod">
          <ac:chgData name="Murat Başeren" userId="f2e617aff724ee2b" providerId="LiveId" clId="{46BD41FE-D958-4E97-B805-E1B6DE5BBA9D}" dt="2022-03-15T15:48:32.476" v="851" actId="1076"/>
          <ac:spMkLst>
            <pc:docMk/>
            <pc:sldMk cId="927226236" sldId="984"/>
            <ac:spMk id="46" creationId="{1707419B-B026-44FF-99C6-1742A3674D16}"/>
          </ac:spMkLst>
        </pc:spChg>
        <pc:spChg chg="add mod">
          <ac:chgData name="Murat Başeren" userId="f2e617aff724ee2b" providerId="LiveId" clId="{46BD41FE-D958-4E97-B805-E1B6DE5BBA9D}" dt="2022-03-15T15:48:32.476" v="851" actId="1076"/>
          <ac:spMkLst>
            <pc:docMk/>
            <pc:sldMk cId="927226236" sldId="984"/>
            <ac:spMk id="48" creationId="{54C6A4CE-CBAD-4589-AB08-85095B3AA6AE}"/>
          </ac:spMkLst>
        </pc:spChg>
        <pc:spChg chg="add mod">
          <ac:chgData name="Murat Başeren" userId="f2e617aff724ee2b" providerId="LiveId" clId="{46BD41FE-D958-4E97-B805-E1B6DE5BBA9D}" dt="2022-03-15T15:48:32.476" v="851" actId="1076"/>
          <ac:spMkLst>
            <pc:docMk/>
            <pc:sldMk cId="927226236" sldId="984"/>
            <ac:spMk id="52" creationId="{7EEF321A-AD8C-407B-A4C3-D41BB07E49CC}"/>
          </ac:spMkLst>
        </pc:spChg>
        <pc:spChg chg="add mod">
          <ac:chgData name="Murat Başeren" userId="f2e617aff724ee2b" providerId="LiveId" clId="{46BD41FE-D958-4E97-B805-E1B6DE5BBA9D}" dt="2022-03-15T15:48:32.476" v="851" actId="1076"/>
          <ac:spMkLst>
            <pc:docMk/>
            <pc:sldMk cId="927226236" sldId="984"/>
            <ac:spMk id="53" creationId="{AB6A4914-3689-4FA6-A539-350170A50B1A}"/>
          </ac:spMkLst>
        </pc:spChg>
        <pc:spChg chg="add mod">
          <ac:chgData name="Murat Başeren" userId="f2e617aff724ee2b" providerId="LiveId" clId="{46BD41FE-D958-4E97-B805-E1B6DE5BBA9D}" dt="2022-03-15T15:48:32.476" v="851" actId="1076"/>
          <ac:spMkLst>
            <pc:docMk/>
            <pc:sldMk cId="927226236" sldId="984"/>
            <ac:spMk id="54" creationId="{4CBB8CE7-3344-482F-8B5A-733BB871130D}"/>
          </ac:spMkLst>
        </pc:spChg>
        <pc:spChg chg="add mod">
          <ac:chgData name="Murat Başeren" userId="f2e617aff724ee2b" providerId="LiveId" clId="{46BD41FE-D958-4E97-B805-E1B6DE5BBA9D}" dt="2022-03-15T15:48:32.476" v="851" actId="1076"/>
          <ac:spMkLst>
            <pc:docMk/>
            <pc:sldMk cId="927226236" sldId="984"/>
            <ac:spMk id="55" creationId="{A21BDCC1-091F-4A0C-9A12-E826028B2626}"/>
          </ac:spMkLst>
        </pc:spChg>
        <pc:cxnChg chg="del mod">
          <ac:chgData name="Murat Başeren" userId="f2e617aff724ee2b" providerId="LiveId" clId="{46BD41FE-D958-4E97-B805-E1B6DE5BBA9D}" dt="2022-03-15T15:48:16.627" v="848" actId="478"/>
          <ac:cxnSpMkLst>
            <pc:docMk/>
            <pc:sldMk cId="927226236" sldId="984"/>
            <ac:cxnSpMk id="15" creationId="{6AB7EC31-7353-49D2-9177-7ECF681A7E19}"/>
          </ac:cxnSpMkLst>
        </pc:cxnChg>
        <pc:cxnChg chg="del mod">
          <ac:chgData name="Murat Başeren" userId="f2e617aff724ee2b" providerId="LiveId" clId="{46BD41FE-D958-4E97-B805-E1B6DE5BBA9D}" dt="2022-03-15T15:48:16.627" v="848" actId="478"/>
          <ac:cxnSpMkLst>
            <pc:docMk/>
            <pc:sldMk cId="927226236" sldId="984"/>
            <ac:cxnSpMk id="16" creationId="{95AC8422-4808-49FD-90F0-6C0FB0A76CD4}"/>
          </ac:cxnSpMkLst>
        </pc:cxnChg>
        <pc:cxnChg chg="del mod">
          <ac:chgData name="Murat Başeren" userId="f2e617aff724ee2b" providerId="LiveId" clId="{46BD41FE-D958-4E97-B805-E1B6DE5BBA9D}" dt="2022-03-15T15:48:16.627" v="848" actId="478"/>
          <ac:cxnSpMkLst>
            <pc:docMk/>
            <pc:sldMk cId="927226236" sldId="984"/>
            <ac:cxnSpMk id="17" creationId="{3CB4B754-486B-4179-A031-923BAC65901E}"/>
          </ac:cxnSpMkLst>
        </pc:cxnChg>
        <pc:cxnChg chg="del mod">
          <ac:chgData name="Murat Başeren" userId="f2e617aff724ee2b" providerId="LiveId" clId="{46BD41FE-D958-4E97-B805-E1B6DE5BBA9D}" dt="2022-03-15T15:48:16.627" v="848" actId="478"/>
          <ac:cxnSpMkLst>
            <pc:docMk/>
            <pc:sldMk cId="927226236" sldId="984"/>
            <ac:cxnSpMk id="18" creationId="{5FEB7175-6BDC-45BC-9B89-2F30963D2300}"/>
          </ac:cxnSpMkLst>
        </pc:cxnChg>
        <pc:cxnChg chg="del mod">
          <ac:chgData name="Murat Başeren" userId="f2e617aff724ee2b" providerId="LiveId" clId="{46BD41FE-D958-4E97-B805-E1B6DE5BBA9D}" dt="2022-03-15T15:48:16.627" v="848" actId="478"/>
          <ac:cxnSpMkLst>
            <pc:docMk/>
            <pc:sldMk cId="927226236" sldId="984"/>
            <ac:cxnSpMk id="21" creationId="{1146647E-F75A-48B2-BB63-1B5EF322D75D}"/>
          </ac:cxnSpMkLst>
        </pc:cxnChg>
        <pc:cxnChg chg="del mod">
          <ac:chgData name="Murat Başeren" userId="f2e617aff724ee2b" providerId="LiveId" clId="{46BD41FE-D958-4E97-B805-E1B6DE5BBA9D}" dt="2022-03-15T15:48:16.627" v="848" actId="478"/>
          <ac:cxnSpMkLst>
            <pc:docMk/>
            <pc:sldMk cId="927226236" sldId="984"/>
            <ac:cxnSpMk id="25" creationId="{F62BA9EC-B655-46D8-845D-01C10BDBC822}"/>
          </ac:cxnSpMkLst>
        </pc:cxnChg>
        <pc:cxnChg chg="del mod">
          <ac:chgData name="Murat Başeren" userId="f2e617aff724ee2b" providerId="LiveId" clId="{46BD41FE-D958-4E97-B805-E1B6DE5BBA9D}" dt="2022-03-15T15:48:16.627" v="848" actId="478"/>
          <ac:cxnSpMkLst>
            <pc:docMk/>
            <pc:sldMk cId="927226236" sldId="984"/>
            <ac:cxnSpMk id="28" creationId="{CE64A634-28E5-4CCF-B63C-4E019607AD97}"/>
          </ac:cxnSpMkLst>
        </pc:cxnChg>
        <pc:cxnChg chg="add mod">
          <ac:chgData name="Murat Başeren" userId="f2e617aff724ee2b" providerId="LiveId" clId="{46BD41FE-D958-4E97-B805-E1B6DE5BBA9D}" dt="2022-03-15T15:48:32.476" v="851" actId="1076"/>
          <ac:cxnSpMkLst>
            <pc:docMk/>
            <pc:sldMk cId="927226236" sldId="984"/>
            <ac:cxnSpMk id="31" creationId="{FF22355F-61A4-4405-A122-E9889D8F8284}"/>
          </ac:cxnSpMkLst>
        </pc:cxnChg>
        <pc:cxnChg chg="add mod">
          <ac:chgData name="Murat Başeren" userId="f2e617aff724ee2b" providerId="LiveId" clId="{46BD41FE-D958-4E97-B805-E1B6DE5BBA9D}" dt="2022-03-15T15:48:32.476" v="851" actId="1076"/>
          <ac:cxnSpMkLst>
            <pc:docMk/>
            <pc:sldMk cId="927226236" sldId="984"/>
            <ac:cxnSpMk id="32" creationId="{492BF851-C798-45B1-A588-1BC357B7189C}"/>
          </ac:cxnSpMkLst>
        </pc:cxnChg>
        <pc:cxnChg chg="add mod">
          <ac:chgData name="Murat Başeren" userId="f2e617aff724ee2b" providerId="LiveId" clId="{46BD41FE-D958-4E97-B805-E1B6DE5BBA9D}" dt="2022-03-15T15:48:32.476" v="851" actId="1076"/>
          <ac:cxnSpMkLst>
            <pc:docMk/>
            <pc:sldMk cId="927226236" sldId="984"/>
            <ac:cxnSpMk id="33" creationId="{C5C27D96-6ED3-4359-A797-EA4F1A475D31}"/>
          </ac:cxnSpMkLst>
        </pc:cxnChg>
        <pc:cxnChg chg="add mod">
          <ac:chgData name="Murat Başeren" userId="f2e617aff724ee2b" providerId="LiveId" clId="{46BD41FE-D958-4E97-B805-E1B6DE5BBA9D}" dt="2022-03-15T15:48:32.476" v="851" actId="1076"/>
          <ac:cxnSpMkLst>
            <pc:docMk/>
            <pc:sldMk cId="927226236" sldId="984"/>
            <ac:cxnSpMk id="34" creationId="{920B9CBE-0B44-4E84-BA52-7A1266BCB1B6}"/>
          </ac:cxnSpMkLst>
        </pc:cxnChg>
        <pc:cxnChg chg="add mod">
          <ac:chgData name="Murat Başeren" userId="f2e617aff724ee2b" providerId="LiveId" clId="{46BD41FE-D958-4E97-B805-E1B6DE5BBA9D}" dt="2022-03-15T15:48:32.476" v="851" actId="1076"/>
          <ac:cxnSpMkLst>
            <pc:docMk/>
            <pc:sldMk cId="927226236" sldId="984"/>
            <ac:cxnSpMk id="37" creationId="{2FA34DAA-64E8-422E-B4E5-A0B2D39E6D0E}"/>
          </ac:cxnSpMkLst>
        </pc:cxnChg>
        <pc:cxnChg chg="add mod">
          <ac:chgData name="Murat Başeren" userId="f2e617aff724ee2b" providerId="LiveId" clId="{46BD41FE-D958-4E97-B805-E1B6DE5BBA9D}" dt="2022-03-15T15:48:32.476" v="851" actId="1076"/>
          <ac:cxnSpMkLst>
            <pc:docMk/>
            <pc:sldMk cId="927226236" sldId="984"/>
            <ac:cxnSpMk id="40" creationId="{9524EF9B-0725-4D79-B6DD-546A34735DFC}"/>
          </ac:cxnSpMkLst>
        </pc:cxnChg>
        <pc:cxnChg chg="add mod">
          <ac:chgData name="Murat Başeren" userId="f2e617aff724ee2b" providerId="LiveId" clId="{46BD41FE-D958-4E97-B805-E1B6DE5BBA9D}" dt="2022-03-15T15:48:32.476" v="851" actId="1076"/>
          <ac:cxnSpMkLst>
            <pc:docMk/>
            <pc:sldMk cId="927226236" sldId="984"/>
            <ac:cxnSpMk id="45" creationId="{D889EF33-97B4-471A-94AE-2A610D84054A}"/>
          </ac:cxnSpMkLst>
        </pc:cxnChg>
        <pc:cxnChg chg="add mod">
          <ac:chgData name="Murat Başeren" userId="f2e617aff724ee2b" providerId="LiveId" clId="{46BD41FE-D958-4E97-B805-E1B6DE5BBA9D}" dt="2022-03-15T15:48:32.476" v="851" actId="1076"/>
          <ac:cxnSpMkLst>
            <pc:docMk/>
            <pc:sldMk cId="927226236" sldId="984"/>
            <ac:cxnSpMk id="47" creationId="{896DB3F1-6223-4621-BF54-1D052A4943F5}"/>
          </ac:cxnSpMkLst>
        </pc:cxnChg>
        <pc:cxnChg chg="add mod">
          <ac:chgData name="Murat Başeren" userId="f2e617aff724ee2b" providerId="LiveId" clId="{46BD41FE-D958-4E97-B805-E1B6DE5BBA9D}" dt="2022-03-15T15:48:32.476" v="851" actId="1076"/>
          <ac:cxnSpMkLst>
            <pc:docMk/>
            <pc:sldMk cId="927226236" sldId="984"/>
            <ac:cxnSpMk id="49" creationId="{65273A0C-B079-4ECE-8584-BCD166962B9A}"/>
          </ac:cxnSpMkLst>
        </pc:cxnChg>
        <pc:cxnChg chg="add mod">
          <ac:chgData name="Murat Başeren" userId="f2e617aff724ee2b" providerId="LiveId" clId="{46BD41FE-D958-4E97-B805-E1B6DE5BBA9D}" dt="2022-03-15T15:48:32.476" v="851" actId="1076"/>
          <ac:cxnSpMkLst>
            <pc:docMk/>
            <pc:sldMk cId="927226236" sldId="984"/>
            <ac:cxnSpMk id="50" creationId="{27777D64-473B-4C24-B338-ED717EC8BD3D}"/>
          </ac:cxnSpMkLst>
        </pc:cxnChg>
        <pc:cxnChg chg="add mod">
          <ac:chgData name="Murat Başeren" userId="f2e617aff724ee2b" providerId="LiveId" clId="{46BD41FE-D958-4E97-B805-E1B6DE5BBA9D}" dt="2022-03-15T15:48:32.476" v="851" actId="1076"/>
          <ac:cxnSpMkLst>
            <pc:docMk/>
            <pc:sldMk cId="927226236" sldId="984"/>
            <ac:cxnSpMk id="51" creationId="{C293B64B-81E3-4EC1-BEFF-928D28F63362}"/>
          </ac:cxnSpMkLst>
        </pc:cxnChg>
        <pc:cxnChg chg="add mod">
          <ac:chgData name="Murat Başeren" userId="f2e617aff724ee2b" providerId="LiveId" clId="{46BD41FE-D958-4E97-B805-E1B6DE5BBA9D}" dt="2022-03-15T15:48:32.476" v="851" actId="1076"/>
          <ac:cxnSpMkLst>
            <pc:docMk/>
            <pc:sldMk cId="927226236" sldId="984"/>
            <ac:cxnSpMk id="56" creationId="{C809FB4C-6F7E-4986-92CE-8A11A5C4415B}"/>
          </ac:cxnSpMkLst>
        </pc:cxnChg>
        <pc:cxnChg chg="add mod">
          <ac:chgData name="Murat Başeren" userId="f2e617aff724ee2b" providerId="LiveId" clId="{46BD41FE-D958-4E97-B805-E1B6DE5BBA9D}" dt="2022-03-15T15:48:32.476" v="851" actId="1076"/>
          <ac:cxnSpMkLst>
            <pc:docMk/>
            <pc:sldMk cId="927226236" sldId="984"/>
            <ac:cxnSpMk id="57" creationId="{145A7D6E-4378-4885-A7DA-9B1355FA0CD0}"/>
          </ac:cxnSpMkLst>
        </pc:cxnChg>
      </pc:sldChg>
      <pc:sldChg chg="addSp delSp modSp add mod delAnim">
        <pc:chgData name="Murat Başeren" userId="f2e617aff724ee2b" providerId="LiveId" clId="{46BD41FE-D958-4E97-B805-E1B6DE5BBA9D}" dt="2022-03-15T15:49:01.003" v="856" actId="1076"/>
        <pc:sldMkLst>
          <pc:docMk/>
          <pc:sldMk cId="4027940015" sldId="985"/>
        </pc:sldMkLst>
        <pc:spChg chg="mod">
          <ac:chgData name="Murat Başeren" userId="f2e617aff724ee2b" providerId="LiveId" clId="{46BD41FE-D958-4E97-B805-E1B6DE5BBA9D}" dt="2022-03-15T15:48:47.745" v="853"/>
          <ac:spMkLst>
            <pc:docMk/>
            <pc:sldMk cId="4027940015" sldId="985"/>
            <ac:spMk id="2" creationId="{817DAADA-A843-4CA6-9F2D-93F67B177ED2}"/>
          </ac:spMkLst>
        </pc:spChg>
        <pc:spChg chg="del">
          <ac:chgData name="Murat Başeren" userId="f2e617aff724ee2b" providerId="LiveId" clId="{46BD41FE-D958-4E97-B805-E1B6DE5BBA9D}" dt="2022-03-15T15:48:51.138" v="854" actId="478"/>
          <ac:spMkLst>
            <pc:docMk/>
            <pc:sldMk cId="4027940015" sldId="985"/>
            <ac:spMk id="29" creationId="{8755CCD8-E770-490F-BA75-5D8F6A86F120}"/>
          </ac:spMkLst>
        </pc:spChg>
        <pc:spChg chg="del">
          <ac:chgData name="Murat Başeren" userId="f2e617aff724ee2b" providerId="LiveId" clId="{46BD41FE-D958-4E97-B805-E1B6DE5BBA9D}" dt="2022-03-15T15:48:51.138" v="854" actId="478"/>
          <ac:spMkLst>
            <pc:docMk/>
            <pc:sldMk cId="4027940015" sldId="985"/>
            <ac:spMk id="30" creationId="{0044D5EB-6154-4DE5-B8E1-85218B8B3329}"/>
          </ac:spMkLst>
        </pc:spChg>
        <pc:spChg chg="del">
          <ac:chgData name="Murat Başeren" userId="f2e617aff724ee2b" providerId="LiveId" clId="{46BD41FE-D958-4E97-B805-E1B6DE5BBA9D}" dt="2022-03-15T15:48:51.138" v="854" actId="478"/>
          <ac:spMkLst>
            <pc:docMk/>
            <pc:sldMk cId="4027940015" sldId="985"/>
            <ac:spMk id="35" creationId="{F9A49B8D-6223-465F-A451-D8BD68544BEF}"/>
          </ac:spMkLst>
        </pc:spChg>
        <pc:spChg chg="del">
          <ac:chgData name="Murat Başeren" userId="f2e617aff724ee2b" providerId="LiveId" clId="{46BD41FE-D958-4E97-B805-E1B6DE5BBA9D}" dt="2022-03-15T15:48:51.138" v="854" actId="478"/>
          <ac:spMkLst>
            <pc:docMk/>
            <pc:sldMk cId="4027940015" sldId="985"/>
            <ac:spMk id="36" creationId="{260A21AA-8608-4808-8A02-A72F344A7B79}"/>
          </ac:spMkLst>
        </pc:spChg>
        <pc:spChg chg="del">
          <ac:chgData name="Murat Başeren" userId="f2e617aff724ee2b" providerId="LiveId" clId="{46BD41FE-D958-4E97-B805-E1B6DE5BBA9D}" dt="2022-03-15T15:48:51.138" v="854" actId="478"/>
          <ac:spMkLst>
            <pc:docMk/>
            <pc:sldMk cId="4027940015" sldId="985"/>
            <ac:spMk id="38" creationId="{44D5E94A-7BEF-4173-84F5-8685BC235A05}"/>
          </ac:spMkLst>
        </pc:spChg>
        <pc:spChg chg="del">
          <ac:chgData name="Murat Başeren" userId="f2e617aff724ee2b" providerId="LiveId" clId="{46BD41FE-D958-4E97-B805-E1B6DE5BBA9D}" dt="2022-03-15T15:48:51.138" v="854" actId="478"/>
          <ac:spMkLst>
            <pc:docMk/>
            <pc:sldMk cId="4027940015" sldId="985"/>
            <ac:spMk id="39" creationId="{6ED9A9FE-2D0B-4F3E-9494-71927EF9BB6B}"/>
          </ac:spMkLst>
        </pc:spChg>
        <pc:spChg chg="del">
          <ac:chgData name="Murat Başeren" userId="f2e617aff724ee2b" providerId="LiveId" clId="{46BD41FE-D958-4E97-B805-E1B6DE5BBA9D}" dt="2022-03-15T15:48:51.138" v="854" actId="478"/>
          <ac:spMkLst>
            <pc:docMk/>
            <pc:sldMk cId="4027940015" sldId="985"/>
            <ac:spMk id="41" creationId="{683639FB-E29F-4507-AFAA-0E36A65AF82B}"/>
          </ac:spMkLst>
        </pc:spChg>
        <pc:spChg chg="del">
          <ac:chgData name="Murat Başeren" userId="f2e617aff724ee2b" providerId="LiveId" clId="{46BD41FE-D958-4E97-B805-E1B6DE5BBA9D}" dt="2022-03-15T15:48:51.138" v="854" actId="478"/>
          <ac:spMkLst>
            <pc:docMk/>
            <pc:sldMk cId="4027940015" sldId="985"/>
            <ac:spMk id="42" creationId="{FB97A5AC-2A3A-4F14-B77D-7D8A830705B6}"/>
          </ac:spMkLst>
        </pc:spChg>
        <pc:spChg chg="del">
          <ac:chgData name="Murat Başeren" userId="f2e617aff724ee2b" providerId="LiveId" clId="{46BD41FE-D958-4E97-B805-E1B6DE5BBA9D}" dt="2022-03-15T15:48:51.138" v="854" actId="478"/>
          <ac:spMkLst>
            <pc:docMk/>
            <pc:sldMk cId="4027940015" sldId="985"/>
            <ac:spMk id="43" creationId="{7F70F38D-2A73-4412-ABF9-1CC60A9DC460}"/>
          </ac:spMkLst>
        </pc:spChg>
        <pc:spChg chg="del">
          <ac:chgData name="Murat Başeren" userId="f2e617aff724ee2b" providerId="LiveId" clId="{46BD41FE-D958-4E97-B805-E1B6DE5BBA9D}" dt="2022-03-15T15:48:51.138" v="854" actId="478"/>
          <ac:spMkLst>
            <pc:docMk/>
            <pc:sldMk cId="4027940015" sldId="985"/>
            <ac:spMk id="44" creationId="{A9529C77-C28A-4D18-AB62-CC613C2D7283}"/>
          </ac:spMkLst>
        </pc:spChg>
        <pc:spChg chg="del">
          <ac:chgData name="Murat Başeren" userId="f2e617aff724ee2b" providerId="LiveId" clId="{46BD41FE-D958-4E97-B805-E1B6DE5BBA9D}" dt="2022-03-15T15:48:51.138" v="854" actId="478"/>
          <ac:spMkLst>
            <pc:docMk/>
            <pc:sldMk cId="4027940015" sldId="985"/>
            <ac:spMk id="46" creationId="{1707419B-B026-44FF-99C6-1742A3674D16}"/>
          </ac:spMkLst>
        </pc:spChg>
        <pc:spChg chg="del">
          <ac:chgData name="Murat Başeren" userId="f2e617aff724ee2b" providerId="LiveId" clId="{46BD41FE-D958-4E97-B805-E1B6DE5BBA9D}" dt="2022-03-15T15:48:51.138" v="854" actId="478"/>
          <ac:spMkLst>
            <pc:docMk/>
            <pc:sldMk cId="4027940015" sldId="985"/>
            <ac:spMk id="48" creationId="{54C6A4CE-CBAD-4589-AB08-85095B3AA6AE}"/>
          </ac:spMkLst>
        </pc:spChg>
        <pc:spChg chg="del">
          <ac:chgData name="Murat Başeren" userId="f2e617aff724ee2b" providerId="LiveId" clId="{46BD41FE-D958-4E97-B805-E1B6DE5BBA9D}" dt="2022-03-15T15:48:51.138" v="854" actId="478"/>
          <ac:spMkLst>
            <pc:docMk/>
            <pc:sldMk cId="4027940015" sldId="985"/>
            <ac:spMk id="52" creationId="{7EEF321A-AD8C-407B-A4C3-D41BB07E49CC}"/>
          </ac:spMkLst>
        </pc:spChg>
        <pc:spChg chg="del">
          <ac:chgData name="Murat Başeren" userId="f2e617aff724ee2b" providerId="LiveId" clId="{46BD41FE-D958-4E97-B805-E1B6DE5BBA9D}" dt="2022-03-15T15:48:51.138" v="854" actId="478"/>
          <ac:spMkLst>
            <pc:docMk/>
            <pc:sldMk cId="4027940015" sldId="985"/>
            <ac:spMk id="53" creationId="{AB6A4914-3689-4FA6-A539-350170A50B1A}"/>
          </ac:spMkLst>
        </pc:spChg>
        <pc:spChg chg="del">
          <ac:chgData name="Murat Başeren" userId="f2e617aff724ee2b" providerId="LiveId" clId="{46BD41FE-D958-4E97-B805-E1B6DE5BBA9D}" dt="2022-03-15T15:48:51.138" v="854" actId="478"/>
          <ac:spMkLst>
            <pc:docMk/>
            <pc:sldMk cId="4027940015" sldId="985"/>
            <ac:spMk id="54" creationId="{4CBB8CE7-3344-482F-8B5A-733BB871130D}"/>
          </ac:spMkLst>
        </pc:spChg>
        <pc:spChg chg="del">
          <ac:chgData name="Murat Başeren" userId="f2e617aff724ee2b" providerId="LiveId" clId="{46BD41FE-D958-4E97-B805-E1B6DE5BBA9D}" dt="2022-03-15T15:48:51.138" v="854" actId="478"/>
          <ac:spMkLst>
            <pc:docMk/>
            <pc:sldMk cId="4027940015" sldId="985"/>
            <ac:spMk id="55" creationId="{A21BDCC1-091F-4A0C-9A12-E826028B2626}"/>
          </ac:spMkLst>
        </pc:spChg>
        <pc:spChg chg="add mod">
          <ac:chgData name="Murat Başeren" userId="f2e617aff724ee2b" providerId="LiveId" clId="{46BD41FE-D958-4E97-B805-E1B6DE5BBA9D}" dt="2022-03-15T15:49:01.003" v="856" actId="1076"/>
          <ac:spMkLst>
            <pc:docMk/>
            <pc:sldMk cId="4027940015" sldId="985"/>
            <ac:spMk id="58" creationId="{F374CF2F-F7A8-4C4B-9B60-083F16C50C4B}"/>
          </ac:spMkLst>
        </pc:spChg>
        <pc:spChg chg="add mod">
          <ac:chgData name="Murat Başeren" userId="f2e617aff724ee2b" providerId="LiveId" clId="{46BD41FE-D958-4E97-B805-E1B6DE5BBA9D}" dt="2022-03-15T15:49:01.003" v="856" actId="1076"/>
          <ac:spMkLst>
            <pc:docMk/>
            <pc:sldMk cId="4027940015" sldId="985"/>
            <ac:spMk id="59" creationId="{D5155559-0AB6-48A9-B6C8-95B0AFBE684D}"/>
          </ac:spMkLst>
        </pc:spChg>
        <pc:spChg chg="add mod">
          <ac:chgData name="Murat Başeren" userId="f2e617aff724ee2b" providerId="LiveId" clId="{46BD41FE-D958-4E97-B805-E1B6DE5BBA9D}" dt="2022-03-15T15:49:01.003" v="856" actId="1076"/>
          <ac:spMkLst>
            <pc:docMk/>
            <pc:sldMk cId="4027940015" sldId="985"/>
            <ac:spMk id="63" creationId="{5F5265F8-3146-4690-A1C7-8A40F3E32D8E}"/>
          </ac:spMkLst>
        </pc:spChg>
        <pc:spChg chg="add mod">
          <ac:chgData name="Murat Başeren" userId="f2e617aff724ee2b" providerId="LiveId" clId="{46BD41FE-D958-4E97-B805-E1B6DE5BBA9D}" dt="2022-03-15T15:49:01.003" v="856" actId="1076"/>
          <ac:spMkLst>
            <pc:docMk/>
            <pc:sldMk cId="4027940015" sldId="985"/>
            <ac:spMk id="64" creationId="{7A984A71-DBB7-4B22-8B48-FC8EB7411C33}"/>
          </ac:spMkLst>
        </pc:spChg>
        <pc:spChg chg="add mod">
          <ac:chgData name="Murat Başeren" userId="f2e617aff724ee2b" providerId="LiveId" clId="{46BD41FE-D958-4E97-B805-E1B6DE5BBA9D}" dt="2022-03-15T15:49:01.003" v="856" actId="1076"/>
          <ac:spMkLst>
            <pc:docMk/>
            <pc:sldMk cId="4027940015" sldId="985"/>
            <ac:spMk id="66" creationId="{8BA7E679-5C67-4109-9419-5D6BF52DF71B}"/>
          </ac:spMkLst>
        </pc:spChg>
        <pc:spChg chg="add mod">
          <ac:chgData name="Murat Başeren" userId="f2e617aff724ee2b" providerId="LiveId" clId="{46BD41FE-D958-4E97-B805-E1B6DE5BBA9D}" dt="2022-03-15T15:49:01.003" v="856" actId="1076"/>
          <ac:spMkLst>
            <pc:docMk/>
            <pc:sldMk cId="4027940015" sldId="985"/>
            <ac:spMk id="67" creationId="{659C5C7B-DF51-4967-B1F7-254BD2D4EC9E}"/>
          </ac:spMkLst>
        </pc:spChg>
        <pc:spChg chg="add mod">
          <ac:chgData name="Murat Başeren" userId="f2e617aff724ee2b" providerId="LiveId" clId="{46BD41FE-D958-4E97-B805-E1B6DE5BBA9D}" dt="2022-03-15T15:49:01.003" v="856" actId="1076"/>
          <ac:spMkLst>
            <pc:docMk/>
            <pc:sldMk cId="4027940015" sldId="985"/>
            <ac:spMk id="69" creationId="{718F2B69-972C-4F2A-812D-50934A159A4E}"/>
          </ac:spMkLst>
        </pc:spChg>
        <pc:spChg chg="add mod">
          <ac:chgData name="Murat Başeren" userId="f2e617aff724ee2b" providerId="LiveId" clId="{46BD41FE-D958-4E97-B805-E1B6DE5BBA9D}" dt="2022-03-15T15:49:01.003" v="856" actId="1076"/>
          <ac:spMkLst>
            <pc:docMk/>
            <pc:sldMk cId="4027940015" sldId="985"/>
            <ac:spMk id="70" creationId="{64B1DC6A-6A35-4A1E-BF6E-041C0DA93515}"/>
          </ac:spMkLst>
        </pc:spChg>
        <pc:spChg chg="add mod">
          <ac:chgData name="Murat Başeren" userId="f2e617aff724ee2b" providerId="LiveId" clId="{46BD41FE-D958-4E97-B805-E1B6DE5BBA9D}" dt="2022-03-15T15:49:01.003" v="856" actId="1076"/>
          <ac:spMkLst>
            <pc:docMk/>
            <pc:sldMk cId="4027940015" sldId="985"/>
            <ac:spMk id="74" creationId="{87F34CDE-2D64-4D34-AD77-D005329E974C}"/>
          </ac:spMkLst>
        </pc:spChg>
        <pc:spChg chg="add mod">
          <ac:chgData name="Murat Başeren" userId="f2e617aff724ee2b" providerId="LiveId" clId="{46BD41FE-D958-4E97-B805-E1B6DE5BBA9D}" dt="2022-03-15T15:49:01.003" v="856" actId="1076"/>
          <ac:spMkLst>
            <pc:docMk/>
            <pc:sldMk cId="4027940015" sldId="985"/>
            <ac:spMk id="75" creationId="{D78D49BC-12CE-4B33-9979-A101E2A7F461}"/>
          </ac:spMkLst>
        </pc:spChg>
        <pc:spChg chg="add mod">
          <ac:chgData name="Murat Başeren" userId="f2e617aff724ee2b" providerId="LiveId" clId="{46BD41FE-D958-4E97-B805-E1B6DE5BBA9D}" dt="2022-03-15T15:49:01.003" v="856" actId="1076"/>
          <ac:spMkLst>
            <pc:docMk/>
            <pc:sldMk cId="4027940015" sldId="985"/>
            <ac:spMk id="76" creationId="{AFA4FC38-8AFB-4A79-91B5-B63FBEE1178A}"/>
          </ac:spMkLst>
        </pc:spChg>
        <pc:cxnChg chg="del mod">
          <ac:chgData name="Murat Başeren" userId="f2e617aff724ee2b" providerId="LiveId" clId="{46BD41FE-D958-4E97-B805-E1B6DE5BBA9D}" dt="2022-03-15T15:48:51.138" v="854" actId="478"/>
          <ac:cxnSpMkLst>
            <pc:docMk/>
            <pc:sldMk cId="4027940015" sldId="985"/>
            <ac:cxnSpMk id="31" creationId="{FF22355F-61A4-4405-A122-E9889D8F8284}"/>
          </ac:cxnSpMkLst>
        </pc:cxnChg>
        <pc:cxnChg chg="del mod">
          <ac:chgData name="Murat Başeren" userId="f2e617aff724ee2b" providerId="LiveId" clId="{46BD41FE-D958-4E97-B805-E1B6DE5BBA9D}" dt="2022-03-15T15:48:51.138" v="854" actId="478"/>
          <ac:cxnSpMkLst>
            <pc:docMk/>
            <pc:sldMk cId="4027940015" sldId="985"/>
            <ac:cxnSpMk id="32" creationId="{492BF851-C798-45B1-A588-1BC357B7189C}"/>
          </ac:cxnSpMkLst>
        </pc:cxnChg>
        <pc:cxnChg chg="del mod">
          <ac:chgData name="Murat Başeren" userId="f2e617aff724ee2b" providerId="LiveId" clId="{46BD41FE-D958-4E97-B805-E1B6DE5BBA9D}" dt="2022-03-15T15:48:51.138" v="854" actId="478"/>
          <ac:cxnSpMkLst>
            <pc:docMk/>
            <pc:sldMk cId="4027940015" sldId="985"/>
            <ac:cxnSpMk id="33" creationId="{C5C27D96-6ED3-4359-A797-EA4F1A475D31}"/>
          </ac:cxnSpMkLst>
        </pc:cxnChg>
        <pc:cxnChg chg="del mod">
          <ac:chgData name="Murat Başeren" userId="f2e617aff724ee2b" providerId="LiveId" clId="{46BD41FE-D958-4E97-B805-E1B6DE5BBA9D}" dt="2022-03-15T15:48:51.138" v="854" actId="478"/>
          <ac:cxnSpMkLst>
            <pc:docMk/>
            <pc:sldMk cId="4027940015" sldId="985"/>
            <ac:cxnSpMk id="34" creationId="{920B9CBE-0B44-4E84-BA52-7A1266BCB1B6}"/>
          </ac:cxnSpMkLst>
        </pc:cxnChg>
        <pc:cxnChg chg="del mod">
          <ac:chgData name="Murat Başeren" userId="f2e617aff724ee2b" providerId="LiveId" clId="{46BD41FE-D958-4E97-B805-E1B6DE5BBA9D}" dt="2022-03-15T15:48:51.138" v="854" actId="478"/>
          <ac:cxnSpMkLst>
            <pc:docMk/>
            <pc:sldMk cId="4027940015" sldId="985"/>
            <ac:cxnSpMk id="37" creationId="{2FA34DAA-64E8-422E-B4E5-A0B2D39E6D0E}"/>
          </ac:cxnSpMkLst>
        </pc:cxnChg>
        <pc:cxnChg chg="del mod">
          <ac:chgData name="Murat Başeren" userId="f2e617aff724ee2b" providerId="LiveId" clId="{46BD41FE-D958-4E97-B805-E1B6DE5BBA9D}" dt="2022-03-15T15:48:51.138" v="854" actId="478"/>
          <ac:cxnSpMkLst>
            <pc:docMk/>
            <pc:sldMk cId="4027940015" sldId="985"/>
            <ac:cxnSpMk id="40" creationId="{9524EF9B-0725-4D79-B6DD-546A34735DFC}"/>
          </ac:cxnSpMkLst>
        </pc:cxnChg>
        <pc:cxnChg chg="del mod">
          <ac:chgData name="Murat Başeren" userId="f2e617aff724ee2b" providerId="LiveId" clId="{46BD41FE-D958-4E97-B805-E1B6DE5BBA9D}" dt="2022-03-15T15:48:51.138" v="854" actId="478"/>
          <ac:cxnSpMkLst>
            <pc:docMk/>
            <pc:sldMk cId="4027940015" sldId="985"/>
            <ac:cxnSpMk id="45" creationId="{D889EF33-97B4-471A-94AE-2A610D84054A}"/>
          </ac:cxnSpMkLst>
        </pc:cxnChg>
        <pc:cxnChg chg="del mod">
          <ac:chgData name="Murat Başeren" userId="f2e617aff724ee2b" providerId="LiveId" clId="{46BD41FE-D958-4E97-B805-E1B6DE5BBA9D}" dt="2022-03-15T15:48:51.138" v="854" actId="478"/>
          <ac:cxnSpMkLst>
            <pc:docMk/>
            <pc:sldMk cId="4027940015" sldId="985"/>
            <ac:cxnSpMk id="47" creationId="{896DB3F1-6223-4621-BF54-1D052A4943F5}"/>
          </ac:cxnSpMkLst>
        </pc:cxnChg>
        <pc:cxnChg chg="del mod">
          <ac:chgData name="Murat Başeren" userId="f2e617aff724ee2b" providerId="LiveId" clId="{46BD41FE-D958-4E97-B805-E1B6DE5BBA9D}" dt="2022-03-15T15:48:51.138" v="854" actId="478"/>
          <ac:cxnSpMkLst>
            <pc:docMk/>
            <pc:sldMk cId="4027940015" sldId="985"/>
            <ac:cxnSpMk id="49" creationId="{65273A0C-B079-4ECE-8584-BCD166962B9A}"/>
          </ac:cxnSpMkLst>
        </pc:cxnChg>
        <pc:cxnChg chg="del mod">
          <ac:chgData name="Murat Başeren" userId="f2e617aff724ee2b" providerId="LiveId" clId="{46BD41FE-D958-4E97-B805-E1B6DE5BBA9D}" dt="2022-03-15T15:48:51.138" v="854" actId="478"/>
          <ac:cxnSpMkLst>
            <pc:docMk/>
            <pc:sldMk cId="4027940015" sldId="985"/>
            <ac:cxnSpMk id="50" creationId="{27777D64-473B-4C24-B338-ED717EC8BD3D}"/>
          </ac:cxnSpMkLst>
        </pc:cxnChg>
        <pc:cxnChg chg="del mod">
          <ac:chgData name="Murat Başeren" userId="f2e617aff724ee2b" providerId="LiveId" clId="{46BD41FE-D958-4E97-B805-E1B6DE5BBA9D}" dt="2022-03-15T15:48:51.138" v="854" actId="478"/>
          <ac:cxnSpMkLst>
            <pc:docMk/>
            <pc:sldMk cId="4027940015" sldId="985"/>
            <ac:cxnSpMk id="51" creationId="{C293B64B-81E3-4EC1-BEFF-928D28F63362}"/>
          </ac:cxnSpMkLst>
        </pc:cxnChg>
        <pc:cxnChg chg="del mod">
          <ac:chgData name="Murat Başeren" userId="f2e617aff724ee2b" providerId="LiveId" clId="{46BD41FE-D958-4E97-B805-E1B6DE5BBA9D}" dt="2022-03-15T15:48:51.138" v="854" actId="478"/>
          <ac:cxnSpMkLst>
            <pc:docMk/>
            <pc:sldMk cId="4027940015" sldId="985"/>
            <ac:cxnSpMk id="56" creationId="{C809FB4C-6F7E-4986-92CE-8A11A5C4415B}"/>
          </ac:cxnSpMkLst>
        </pc:cxnChg>
        <pc:cxnChg chg="del mod">
          <ac:chgData name="Murat Başeren" userId="f2e617aff724ee2b" providerId="LiveId" clId="{46BD41FE-D958-4E97-B805-E1B6DE5BBA9D}" dt="2022-03-15T15:48:51.138" v="854" actId="478"/>
          <ac:cxnSpMkLst>
            <pc:docMk/>
            <pc:sldMk cId="4027940015" sldId="985"/>
            <ac:cxnSpMk id="57" creationId="{145A7D6E-4378-4885-A7DA-9B1355FA0CD0}"/>
          </ac:cxnSpMkLst>
        </pc:cxnChg>
        <pc:cxnChg chg="add mod">
          <ac:chgData name="Murat Başeren" userId="f2e617aff724ee2b" providerId="LiveId" clId="{46BD41FE-D958-4E97-B805-E1B6DE5BBA9D}" dt="2022-03-15T15:49:01.003" v="856" actId="1076"/>
          <ac:cxnSpMkLst>
            <pc:docMk/>
            <pc:sldMk cId="4027940015" sldId="985"/>
            <ac:cxnSpMk id="60" creationId="{66BAA62E-A122-4C0B-9B15-D58BBB54BA10}"/>
          </ac:cxnSpMkLst>
        </pc:cxnChg>
        <pc:cxnChg chg="add mod">
          <ac:chgData name="Murat Başeren" userId="f2e617aff724ee2b" providerId="LiveId" clId="{46BD41FE-D958-4E97-B805-E1B6DE5BBA9D}" dt="2022-03-15T15:49:01.003" v="856" actId="1076"/>
          <ac:cxnSpMkLst>
            <pc:docMk/>
            <pc:sldMk cId="4027940015" sldId="985"/>
            <ac:cxnSpMk id="61" creationId="{5C238DD8-E573-4CCF-801E-1752522A0BAA}"/>
          </ac:cxnSpMkLst>
        </pc:cxnChg>
        <pc:cxnChg chg="add mod">
          <ac:chgData name="Murat Başeren" userId="f2e617aff724ee2b" providerId="LiveId" clId="{46BD41FE-D958-4E97-B805-E1B6DE5BBA9D}" dt="2022-03-15T15:49:01.003" v="856" actId="1076"/>
          <ac:cxnSpMkLst>
            <pc:docMk/>
            <pc:sldMk cId="4027940015" sldId="985"/>
            <ac:cxnSpMk id="62" creationId="{8E1175B7-32E2-4D0E-8BB2-D8D5B81960B1}"/>
          </ac:cxnSpMkLst>
        </pc:cxnChg>
        <pc:cxnChg chg="add mod">
          <ac:chgData name="Murat Başeren" userId="f2e617aff724ee2b" providerId="LiveId" clId="{46BD41FE-D958-4E97-B805-E1B6DE5BBA9D}" dt="2022-03-15T15:49:01.003" v="856" actId="1076"/>
          <ac:cxnSpMkLst>
            <pc:docMk/>
            <pc:sldMk cId="4027940015" sldId="985"/>
            <ac:cxnSpMk id="65" creationId="{3619236D-F70C-4F36-A1D5-87CA79F0718A}"/>
          </ac:cxnSpMkLst>
        </pc:cxnChg>
        <pc:cxnChg chg="add mod">
          <ac:chgData name="Murat Başeren" userId="f2e617aff724ee2b" providerId="LiveId" clId="{46BD41FE-D958-4E97-B805-E1B6DE5BBA9D}" dt="2022-03-15T15:49:01.003" v="856" actId="1076"/>
          <ac:cxnSpMkLst>
            <pc:docMk/>
            <pc:sldMk cId="4027940015" sldId="985"/>
            <ac:cxnSpMk id="68" creationId="{0C13B113-EC01-4204-BE11-EF1BE3C2C47E}"/>
          </ac:cxnSpMkLst>
        </pc:cxnChg>
        <pc:cxnChg chg="add mod">
          <ac:chgData name="Murat Başeren" userId="f2e617aff724ee2b" providerId="LiveId" clId="{46BD41FE-D958-4E97-B805-E1B6DE5BBA9D}" dt="2022-03-15T15:49:01.003" v="856" actId="1076"/>
          <ac:cxnSpMkLst>
            <pc:docMk/>
            <pc:sldMk cId="4027940015" sldId="985"/>
            <ac:cxnSpMk id="71" creationId="{8C69B73A-2869-4E54-9E1C-A0C6A642B326}"/>
          </ac:cxnSpMkLst>
        </pc:cxnChg>
        <pc:cxnChg chg="add mod">
          <ac:chgData name="Murat Başeren" userId="f2e617aff724ee2b" providerId="LiveId" clId="{46BD41FE-D958-4E97-B805-E1B6DE5BBA9D}" dt="2022-03-15T15:49:01.003" v="856" actId="1076"/>
          <ac:cxnSpMkLst>
            <pc:docMk/>
            <pc:sldMk cId="4027940015" sldId="985"/>
            <ac:cxnSpMk id="72" creationId="{8FEDCBE1-58AB-4892-B1DA-19EF9C54D4C1}"/>
          </ac:cxnSpMkLst>
        </pc:cxnChg>
        <pc:cxnChg chg="add mod">
          <ac:chgData name="Murat Başeren" userId="f2e617aff724ee2b" providerId="LiveId" clId="{46BD41FE-D958-4E97-B805-E1B6DE5BBA9D}" dt="2022-03-15T15:49:01.003" v="856" actId="1076"/>
          <ac:cxnSpMkLst>
            <pc:docMk/>
            <pc:sldMk cId="4027940015" sldId="985"/>
            <ac:cxnSpMk id="73" creationId="{EC16AF28-2D39-4D80-8561-08D4F841E69C}"/>
          </ac:cxnSpMkLst>
        </pc:cxnChg>
      </pc:sldChg>
      <pc:sldChg chg="addSp delSp modSp add mod modAnim">
        <pc:chgData name="Murat Başeren" userId="f2e617aff724ee2b" providerId="LiveId" clId="{46BD41FE-D958-4E97-B805-E1B6DE5BBA9D}" dt="2022-03-15T15:49:55.653" v="882" actId="1076"/>
        <pc:sldMkLst>
          <pc:docMk/>
          <pc:sldMk cId="2294663598" sldId="986"/>
        </pc:sldMkLst>
        <pc:spChg chg="mod">
          <ac:chgData name="Murat Başeren" userId="f2e617aff724ee2b" providerId="LiveId" clId="{46BD41FE-D958-4E97-B805-E1B6DE5BBA9D}" dt="2022-03-15T15:49:28.552" v="868" actId="20577"/>
          <ac:spMkLst>
            <pc:docMk/>
            <pc:sldMk cId="2294663598" sldId="986"/>
            <ac:spMk id="2" creationId="{817DAADA-A843-4CA6-9F2D-93F67B177ED2}"/>
          </ac:spMkLst>
        </pc:spChg>
        <pc:spChg chg="add mod">
          <ac:chgData name="Murat Başeren" userId="f2e617aff724ee2b" providerId="LiveId" clId="{46BD41FE-D958-4E97-B805-E1B6DE5BBA9D}" dt="2022-03-15T15:49:44.984" v="880" actId="27636"/>
          <ac:spMkLst>
            <pc:docMk/>
            <pc:sldMk cId="2294663598" sldId="986"/>
            <ac:spMk id="24" creationId="{AFC0FE39-F7E2-44F8-B8B9-122195712C15}"/>
          </ac:spMkLst>
        </pc:spChg>
        <pc:spChg chg="add mod">
          <ac:chgData name="Murat Başeren" userId="f2e617aff724ee2b" providerId="LiveId" clId="{46BD41FE-D958-4E97-B805-E1B6DE5BBA9D}" dt="2022-03-15T15:49:55.653" v="882" actId="1076"/>
          <ac:spMkLst>
            <pc:docMk/>
            <pc:sldMk cId="2294663598" sldId="986"/>
            <ac:spMk id="25" creationId="{578FCD23-A00E-4358-B3A6-E71BFDEB54DB}"/>
          </ac:spMkLst>
        </pc:spChg>
        <pc:spChg chg="add mod">
          <ac:chgData name="Murat Başeren" userId="f2e617aff724ee2b" providerId="LiveId" clId="{46BD41FE-D958-4E97-B805-E1B6DE5BBA9D}" dt="2022-03-15T15:49:55.653" v="882" actId="1076"/>
          <ac:spMkLst>
            <pc:docMk/>
            <pc:sldMk cId="2294663598" sldId="986"/>
            <ac:spMk id="26" creationId="{F495D3D4-0145-40B3-ABB5-05B8FB37753B}"/>
          </ac:spMkLst>
        </pc:spChg>
        <pc:spChg chg="add mod">
          <ac:chgData name="Murat Başeren" userId="f2e617aff724ee2b" providerId="LiveId" clId="{46BD41FE-D958-4E97-B805-E1B6DE5BBA9D}" dt="2022-03-15T15:49:55.653" v="882" actId="1076"/>
          <ac:spMkLst>
            <pc:docMk/>
            <pc:sldMk cId="2294663598" sldId="986"/>
            <ac:spMk id="28" creationId="{F2DBD793-5596-47A0-86A9-9D2372DC042F}"/>
          </ac:spMkLst>
        </pc:spChg>
        <pc:spChg chg="add mod">
          <ac:chgData name="Murat Başeren" userId="f2e617aff724ee2b" providerId="LiveId" clId="{46BD41FE-D958-4E97-B805-E1B6DE5BBA9D}" dt="2022-03-15T15:49:55.653" v="882" actId="1076"/>
          <ac:spMkLst>
            <pc:docMk/>
            <pc:sldMk cId="2294663598" sldId="986"/>
            <ac:spMk id="29" creationId="{5B31EA14-A0A2-4CBF-A2D1-C89F3CA11597}"/>
          </ac:spMkLst>
        </pc:spChg>
        <pc:spChg chg="add mod">
          <ac:chgData name="Murat Başeren" userId="f2e617aff724ee2b" providerId="LiveId" clId="{46BD41FE-D958-4E97-B805-E1B6DE5BBA9D}" dt="2022-03-15T15:49:55.653" v="882" actId="1076"/>
          <ac:spMkLst>
            <pc:docMk/>
            <pc:sldMk cId="2294663598" sldId="986"/>
            <ac:spMk id="30" creationId="{05863AE1-1BE9-4627-8107-CB47976C79FA}"/>
          </ac:spMkLst>
        </pc:spChg>
        <pc:spChg chg="add mod">
          <ac:chgData name="Murat Başeren" userId="f2e617aff724ee2b" providerId="LiveId" clId="{46BD41FE-D958-4E97-B805-E1B6DE5BBA9D}" dt="2022-03-15T15:49:55.653" v="882" actId="1076"/>
          <ac:spMkLst>
            <pc:docMk/>
            <pc:sldMk cId="2294663598" sldId="986"/>
            <ac:spMk id="31" creationId="{F9B54EE0-AF65-450D-804E-AF98E1B0DFFB}"/>
          </ac:spMkLst>
        </pc:spChg>
        <pc:spChg chg="add mod">
          <ac:chgData name="Murat Başeren" userId="f2e617aff724ee2b" providerId="LiveId" clId="{46BD41FE-D958-4E97-B805-E1B6DE5BBA9D}" dt="2022-03-15T15:49:55.653" v="882" actId="1076"/>
          <ac:spMkLst>
            <pc:docMk/>
            <pc:sldMk cId="2294663598" sldId="986"/>
            <ac:spMk id="33" creationId="{095D69E8-C9F1-4222-8B12-A6888FA405D1}"/>
          </ac:spMkLst>
        </pc:spChg>
        <pc:spChg chg="add mod">
          <ac:chgData name="Murat Başeren" userId="f2e617aff724ee2b" providerId="LiveId" clId="{46BD41FE-D958-4E97-B805-E1B6DE5BBA9D}" dt="2022-03-15T15:49:55.653" v="882" actId="1076"/>
          <ac:spMkLst>
            <pc:docMk/>
            <pc:sldMk cId="2294663598" sldId="986"/>
            <ac:spMk id="34" creationId="{41F43D2D-295D-4734-88AB-5D06088CC967}"/>
          </ac:spMkLst>
        </pc:spChg>
        <pc:spChg chg="add mod">
          <ac:chgData name="Murat Başeren" userId="f2e617aff724ee2b" providerId="LiveId" clId="{46BD41FE-D958-4E97-B805-E1B6DE5BBA9D}" dt="2022-03-15T15:49:55.653" v="882" actId="1076"/>
          <ac:spMkLst>
            <pc:docMk/>
            <pc:sldMk cId="2294663598" sldId="986"/>
            <ac:spMk id="37" creationId="{1149D092-C492-4E0F-9766-2F5F5698FA82}"/>
          </ac:spMkLst>
        </pc:spChg>
        <pc:spChg chg="del">
          <ac:chgData name="Murat Başeren" userId="f2e617aff724ee2b" providerId="LiveId" clId="{46BD41FE-D958-4E97-B805-E1B6DE5BBA9D}" dt="2022-03-15T15:49:31.789" v="869" actId="478"/>
          <ac:spMkLst>
            <pc:docMk/>
            <pc:sldMk cId="2294663598" sldId="986"/>
            <ac:spMk id="58" creationId="{F374CF2F-F7A8-4C4B-9B60-083F16C50C4B}"/>
          </ac:spMkLst>
        </pc:spChg>
        <pc:spChg chg="del">
          <ac:chgData name="Murat Başeren" userId="f2e617aff724ee2b" providerId="LiveId" clId="{46BD41FE-D958-4E97-B805-E1B6DE5BBA9D}" dt="2022-03-15T15:49:31.789" v="869" actId="478"/>
          <ac:spMkLst>
            <pc:docMk/>
            <pc:sldMk cId="2294663598" sldId="986"/>
            <ac:spMk id="59" creationId="{D5155559-0AB6-48A9-B6C8-95B0AFBE684D}"/>
          </ac:spMkLst>
        </pc:spChg>
        <pc:spChg chg="del">
          <ac:chgData name="Murat Başeren" userId="f2e617aff724ee2b" providerId="LiveId" clId="{46BD41FE-D958-4E97-B805-E1B6DE5BBA9D}" dt="2022-03-15T15:49:31.789" v="869" actId="478"/>
          <ac:spMkLst>
            <pc:docMk/>
            <pc:sldMk cId="2294663598" sldId="986"/>
            <ac:spMk id="63" creationId="{5F5265F8-3146-4690-A1C7-8A40F3E32D8E}"/>
          </ac:spMkLst>
        </pc:spChg>
        <pc:spChg chg="del">
          <ac:chgData name="Murat Başeren" userId="f2e617aff724ee2b" providerId="LiveId" clId="{46BD41FE-D958-4E97-B805-E1B6DE5BBA9D}" dt="2022-03-15T15:49:31.789" v="869" actId="478"/>
          <ac:spMkLst>
            <pc:docMk/>
            <pc:sldMk cId="2294663598" sldId="986"/>
            <ac:spMk id="64" creationId="{7A984A71-DBB7-4B22-8B48-FC8EB7411C33}"/>
          </ac:spMkLst>
        </pc:spChg>
        <pc:spChg chg="del">
          <ac:chgData name="Murat Başeren" userId="f2e617aff724ee2b" providerId="LiveId" clId="{46BD41FE-D958-4E97-B805-E1B6DE5BBA9D}" dt="2022-03-15T15:49:31.789" v="869" actId="478"/>
          <ac:spMkLst>
            <pc:docMk/>
            <pc:sldMk cId="2294663598" sldId="986"/>
            <ac:spMk id="66" creationId="{8BA7E679-5C67-4109-9419-5D6BF52DF71B}"/>
          </ac:spMkLst>
        </pc:spChg>
        <pc:spChg chg="del">
          <ac:chgData name="Murat Başeren" userId="f2e617aff724ee2b" providerId="LiveId" clId="{46BD41FE-D958-4E97-B805-E1B6DE5BBA9D}" dt="2022-03-15T15:49:31.789" v="869" actId="478"/>
          <ac:spMkLst>
            <pc:docMk/>
            <pc:sldMk cId="2294663598" sldId="986"/>
            <ac:spMk id="67" creationId="{659C5C7B-DF51-4967-B1F7-254BD2D4EC9E}"/>
          </ac:spMkLst>
        </pc:spChg>
        <pc:spChg chg="del">
          <ac:chgData name="Murat Başeren" userId="f2e617aff724ee2b" providerId="LiveId" clId="{46BD41FE-D958-4E97-B805-E1B6DE5BBA9D}" dt="2022-03-15T15:49:31.789" v="869" actId="478"/>
          <ac:spMkLst>
            <pc:docMk/>
            <pc:sldMk cId="2294663598" sldId="986"/>
            <ac:spMk id="69" creationId="{718F2B69-972C-4F2A-812D-50934A159A4E}"/>
          </ac:spMkLst>
        </pc:spChg>
        <pc:spChg chg="del">
          <ac:chgData name="Murat Başeren" userId="f2e617aff724ee2b" providerId="LiveId" clId="{46BD41FE-D958-4E97-B805-E1B6DE5BBA9D}" dt="2022-03-15T15:49:31.789" v="869" actId="478"/>
          <ac:spMkLst>
            <pc:docMk/>
            <pc:sldMk cId="2294663598" sldId="986"/>
            <ac:spMk id="70" creationId="{64B1DC6A-6A35-4A1E-BF6E-041C0DA93515}"/>
          </ac:spMkLst>
        </pc:spChg>
        <pc:spChg chg="del">
          <ac:chgData name="Murat Başeren" userId="f2e617aff724ee2b" providerId="LiveId" clId="{46BD41FE-D958-4E97-B805-E1B6DE5BBA9D}" dt="2022-03-15T15:49:31.789" v="869" actId="478"/>
          <ac:spMkLst>
            <pc:docMk/>
            <pc:sldMk cId="2294663598" sldId="986"/>
            <ac:spMk id="74" creationId="{87F34CDE-2D64-4D34-AD77-D005329E974C}"/>
          </ac:spMkLst>
        </pc:spChg>
        <pc:spChg chg="del">
          <ac:chgData name="Murat Başeren" userId="f2e617aff724ee2b" providerId="LiveId" clId="{46BD41FE-D958-4E97-B805-E1B6DE5BBA9D}" dt="2022-03-15T15:49:31.789" v="869" actId="478"/>
          <ac:spMkLst>
            <pc:docMk/>
            <pc:sldMk cId="2294663598" sldId="986"/>
            <ac:spMk id="75" creationId="{D78D49BC-12CE-4B33-9979-A101E2A7F461}"/>
          </ac:spMkLst>
        </pc:spChg>
        <pc:spChg chg="del">
          <ac:chgData name="Murat Başeren" userId="f2e617aff724ee2b" providerId="LiveId" clId="{46BD41FE-D958-4E97-B805-E1B6DE5BBA9D}" dt="2022-03-15T15:49:31.789" v="869" actId="478"/>
          <ac:spMkLst>
            <pc:docMk/>
            <pc:sldMk cId="2294663598" sldId="986"/>
            <ac:spMk id="76" creationId="{AFA4FC38-8AFB-4A79-91B5-B63FBEE1178A}"/>
          </ac:spMkLst>
        </pc:spChg>
        <pc:cxnChg chg="add mod">
          <ac:chgData name="Murat Başeren" userId="f2e617aff724ee2b" providerId="LiveId" clId="{46BD41FE-D958-4E97-B805-E1B6DE5BBA9D}" dt="2022-03-15T15:49:55.653" v="882" actId="1076"/>
          <ac:cxnSpMkLst>
            <pc:docMk/>
            <pc:sldMk cId="2294663598" sldId="986"/>
            <ac:cxnSpMk id="27" creationId="{33CF6FF5-EF92-4598-B481-E530E62D35E4}"/>
          </ac:cxnSpMkLst>
        </pc:cxnChg>
        <pc:cxnChg chg="add mod">
          <ac:chgData name="Murat Başeren" userId="f2e617aff724ee2b" providerId="LiveId" clId="{46BD41FE-D958-4E97-B805-E1B6DE5BBA9D}" dt="2022-03-15T15:49:55.653" v="882" actId="1076"/>
          <ac:cxnSpMkLst>
            <pc:docMk/>
            <pc:sldMk cId="2294663598" sldId="986"/>
            <ac:cxnSpMk id="32" creationId="{76090703-3CB1-465E-A304-A957F7A8C3DE}"/>
          </ac:cxnSpMkLst>
        </pc:cxnChg>
        <pc:cxnChg chg="add mod">
          <ac:chgData name="Murat Başeren" userId="f2e617aff724ee2b" providerId="LiveId" clId="{46BD41FE-D958-4E97-B805-E1B6DE5BBA9D}" dt="2022-03-15T15:49:55.653" v="882" actId="1076"/>
          <ac:cxnSpMkLst>
            <pc:docMk/>
            <pc:sldMk cId="2294663598" sldId="986"/>
            <ac:cxnSpMk id="35" creationId="{512382A9-947F-4F79-A8A9-C0E85B6B40E4}"/>
          </ac:cxnSpMkLst>
        </pc:cxnChg>
        <pc:cxnChg chg="add mod">
          <ac:chgData name="Murat Başeren" userId="f2e617aff724ee2b" providerId="LiveId" clId="{46BD41FE-D958-4E97-B805-E1B6DE5BBA9D}" dt="2022-03-15T15:49:55.653" v="882" actId="1076"/>
          <ac:cxnSpMkLst>
            <pc:docMk/>
            <pc:sldMk cId="2294663598" sldId="986"/>
            <ac:cxnSpMk id="36" creationId="{47E34FD0-99E1-47F1-AD97-37C458166B64}"/>
          </ac:cxnSpMkLst>
        </pc:cxnChg>
        <pc:cxnChg chg="add mod">
          <ac:chgData name="Murat Başeren" userId="f2e617aff724ee2b" providerId="LiveId" clId="{46BD41FE-D958-4E97-B805-E1B6DE5BBA9D}" dt="2022-03-15T15:49:55.653" v="882" actId="1076"/>
          <ac:cxnSpMkLst>
            <pc:docMk/>
            <pc:sldMk cId="2294663598" sldId="986"/>
            <ac:cxnSpMk id="38" creationId="{C45FB811-7544-4F3D-935B-D7A6E63EA22A}"/>
          </ac:cxnSpMkLst>
        </pc:cxnChg>
        <pc:cxnChg chg="add mod">
          <ac:chgData name="Murat Başeren" userId="f2e617aff724ee2b" providerId="LiveId" clId="{46BD41FE-D958-4E97-B805-E1B6DE5BBA9D}" dt="2022-03-15T15:49:55.653" v="882" actId="1076"/>
          <ac:cxnSpMkLst>
            <pc:docMk/>
            <pc:sldMk cId="2294663598" sldId="986"/>
            <ac:cxnSpMk id="39" creationId="{091CCAA5-A994-4686-8173-4939AC6E3474}"/>
          </ac:cxnSpMkLst>
        </pc:cxnChg>
        <pc:cxnChg chg="add mod">
          <ac:chgData name="Murat Başeren" userId="f2e617aff724ee2b" providerId="LiveId" clId="{46BD41FE-D958-4E97-B805-E1B6DE5BBA9D}" dt="2022-03-15T15:49:55.653" v="882" actId="1076"/>
          <ac:cxnSpMkLst>
            <pc:docMk/>
            <pc:sldMk cId="2294663598" sldId="986"/>
            <ac:cxnSpMk id="40" creationId="{4C9B9EE0-286E-4C26-8CF9-5703F4D49179}"/>
          </ac:cxnSpMkLst>
        </pc:cxnChg>
        <pc:cxnChg chg="del mod">
          <ac:chgData name="Murat Başeren" userId="f2e617aff724ee2b" providerId="LiveId" clId="{46BD41FE-D958-4E97-B805-E1B6DE5BBA9D}" dt="2022-03-15T15:49:31.789" v="869" actId="478"/>
          <ac:cxnSpMkLst>
            <pc:docMk/>
            <pc:sldMk cId="2294663598" sldId="986"/>
            <ac:cxnSpMk id="60" creationId="{66BAA62E-A122-4C0B-9B15-D58BBB54BA10}"/>
          </ac:cxnSpMkLst>
        </pc:cxnChg>
        <pc:cxnChg chg="del mod">
          <ac:chgData name="Murat Başeren" userId="f2e617aff724ee2b" providerId="LiveId" clId="{46BD41FE-D958-4E97-B805-E1B6DE5BBA9D}" dt="2022-03-15T15:49:31.789" v="869" actId="478"/>
          <ac:cxnSpMkLst>
            <pc:docMk/>
            <pc:sldMk cId="2294663598" sldId="986"/>
            <ac:cxnSpMk id="61" creationId="{5C238DD8-E573-4CCF-801E-1752522A0BAA}"/>
          </ac:cxnSpMkLst>
        </pc:cxnChg>
        <pc:cxnChg chg="del mod">
          <ac:chgData name="Murat Başeren" userId="f2e617aff724ee2b" providerId="LiveId" clId="{46BD41FE-D958-4E97-B805-E1B6DE5BBA9D}" dt="2022-03-15T15:49:31.789" v="869" actId="478"/>
          <ac:cxnSpMkLst>
            <pc:docMk/>
            <pc:sldMk cId="2294663598" sldId="986"/>
            <ac:cxnSpMk id="62" creationId="{8E1175B7-32E2-4D0E-8BB2-D8D5B81960B1}"/>
          </ac:cxnSpMkLst>
        </pc:cxnChg>
        <pc:cxnChg chg="del mod">
          <ac:chgData name="Murat Başeren" userId="f2e617aff724ee2b" providerId="LiveId" clId="{46BD41FE-D958-4E97-B805-E1B6DE5BBA9D}" dt="2022-03-15T15:49:31.789" v="869" actId="478"/>
          <ac:cxnSpMkLst>
            <pc:docMk/>
            <pc:sldMk cId="2294663598" sldId="986"/>
            <ac:cxnSpMk id="65" creationId="{3619236D-F70C-4F36-A1D5-87CA79F0718A}"/>
          </ac:cxnSpMkLst>
        </pc:cxnChg>
        <pc:cxnChg chg="del mod">
          <ac:chgData name="Murat Başeren" userId="f2e617aff724ee2b" providerId="LiveId" clId="{46BD41FE-D958-4E97-B805-E1B6DE5BBA9D}" dt="2022-03-15T15:49:31.789" v="869" actId="478"/>
          <ac:cxnSpMkLst>
            <pc:docMk/>
            <pc:sldMk cId="2294663598" sldId="986"/>
            <ac:cxnSpMk id="68" creationId="{0C13B113-EC01-4204-BE11-EF1BE3C2C47E}"/>
          </ac:cxnSpMkLst>
        </pc:cxnChg>
        <pc:cxnChg chg="del mod">
          <ac:chgData name="Murat Başeren" userId="f2e617aff724ee2b" providerId="LiveId" clId="{46BD41FE-D958-4E97-B805-E1B6DE5BBA9D}" dt="2022-03-15T15:49:31.789" v="869" actId="478"/>
          <ac:cxnSpMkLst>
            <pc:docMk/>
            <pc:sldMk cId="2294663598" sldId="986"/>
            <ac:cxnSpMk id="71" creationId="{8C69B73A-2869-4E54-9E1C-A0C6A642B326}"/>
          </ac:cxnSpMkLst>
        </pc:cxnChg>
        <pc:cxnChg chg="del mod">
          <ac:chgData name="Murat Başeren" userId="f2e617aff724ee2b" providerId="LiveId" clId="{46BD41FE-D958-4E97-B805-E1B6DE5BBA9D}" dt="2022-03-15T15:49:31.789" v="869" actId="478"/>
          <ac:cxnSpMkLst>
            <pc:docMk/>
            <pc:sldMk cId="2294663598" sldId="986"/>
            <ac:cxnSpMk id="72" creationId="{8FEDCBE1-58AB-4892-B1DA-19EF9C54D4C1}"/>
          </ac:cxnSpMkLst>
        </pc:cxnChg>
        <pc:cxnChg chg="del mod">
          <ac:chgData name="Murat Başeren" userId="f2e617aff724ee2b" providerId="LiveId" clId="{46BD41FE-D958-4E97-B805-E1B6DE5BBA9D}" dt="2022-03-15T15:49:31.789" v="869" actId="478"/>
          <ac:cxnSpMkLst>
            <pc:docMk/>
            <pc:sldMk cId="2294663598" sldId="986"/>
            <ac:cxnSpMk id="73" creationId="{EC16AF28-2D39-4D80-8561-08D4F841E69C}"/>
          </ac:cxnSpMkLst>
        </pc:cxnChg>
      </pc:sldChg>
      <pc:sldChg chg="addSp delSp modSp add mod delAnim">
        <pc:chgData name="Murat Başeren" userId="f2e617aff724ee2b" providerId="LiveId" clId="{46BD41FE-D958-4E97-B805-E1B6DE5BBA9D}" dt="2022-03-15T15:50:29.794" v="889" actId="1076"/>
        <pc:sldMkLst>
          <pc:docMk/>
          <pc:sldMk cId="3522847637" sldId="987"/>
        </pc:sldMkLst>
        <pc:spChg chg="add mod">
          <ac:chgData name="Murat Başeren" userId="f2e617aff724ee2b" providerId="LiveId" clId="{46BD41FE-D958-4E97-B805-E1B6DE5BBA9D}" dt="2022-03-15T15:50:29.794" v="889" actId="1076"/>
          <ac:spMkLst>
            <pc:docMk/>
            <pc:sldMk cId="3522847637" sldId="987"/>
            <ac:spMk id="22" creationId="{8CB86B4A-6E0A-4D3A-9D6D-5EF6EC00ACB1}"/>
          </ac:spMkLst>
        </pc:spChg>
        <pc:spChg chg="del">
          <ac:chgData name="Murat Başeren" userId="f2e617aff724ee2b" providerId="LiveId" clId="{46BD41FE-D958-4E97-B805-E1B6DE5BBA9D}" dt="2022-03-15T15:50:13.640" v="884" actId="478"/>
          <ac:spMkLst>
            <pc:docMk/>
            <pc:sldMk cId="3522847637" sldId="987"/>
            <ac:spMk id="24" creationId="{AFC0FE39-F7E2-44F8-B8B9-122195712C15}"/>
          </ac:spMkLst>
        </pc:spChg>
        <pc:spChg chg="del">
          <ac:chgData name="Murat Başeren" userId="f2e617aff724ee2b" providerId="LiveId" clId="{46BD41FE-D958-4E97-B805-E1B6DE5BBA9D}" dt="2022-03-15T15:50:20.808" v="886" actId="478"/>
          <ac:spMkLst>
            <pc:docMk/>
            <pc:sldMk cId="3522847637" sldId="987"/>
            <ac:spMk id="25" creationId="{578FCD23-A00E-4358-B3A6-E71BFDEB54DB}"/>
          </ac:spMkLst>
        </pc:spChg>
        <pc:spChg chg="del">
          <ac:chgData name="Murat Başeren" userId="f2e617aff724ee2b" providerId="LiveId" clId="{46BD41FE-D958-4E97-B805-E1B6DE5BBA9D}" dt="2022-03-15T15:50:20.808" v="886" actId="478"/>
          <ac:spMkLst>
            <pc:docMk/>
            <pc:sldMk cId="3522847637" sldId="987"/>
            <ac:spMk id="26" creationId="{F495D3D4-0145-40B3-ABB5-05B8FB37753B}"/>
          </ac:spMkLst>
        </pc:spChg>
        <pc:spChg chg="del">
          <ac:chgData name="Murat Başeren" userId="f2e617aff724ee2b" providerId="LiveId" clId="{46BD41FE-D958-4E97-B805-E1B6DE5BBA9D}" dt="2022-03-15T15:50:20.808" v="886" actId="478"/>
          <ac:spMkLst>
            <pc:docMk/>
            <pc:sldMk cId="3522847637" sldId="987"/>
            <ac:spMk id="28" creationId="{F2DBD793-5596-47A0-86A9-9D2372DC042F}"/>
          </ac:spMkLst>
        </pc:spChg>
        <pc:spChg chg="del">
          <ac:chgData name="Murat Başeren" userId="f2e617aff724ee2b" providerId="LiveId" clId="{46BD41FE-D958-4E97-B805-E1B6DE5BBA9D}" dt="2022-03-15T15:50:20.808" v="886" actId="478"/>
          <ac:spMkLst>
            <pc:docMk/>
            <pc:sldMk cId="3522847637" sldId="987"/>
            <ac:spMk id="29" creationId="{5B31EA14-A0A2-4CBF-A2D1-C89F3CA11597}"/>
          </ac:spMkLst>
        </pc:spChg>
        <pc:spChg chg="del">
          <ac:chgData name="Murat Başeren" userId="f2e617aff724ee2b" providerId="LiveId" clId="{46BD41FE-D958-4E97-B805-E1B6DE5BBA9D}" dt="2022-03-15T15:50:20.808" v="886" actId="478"/>
          <ac:spMkLst>
            <pc:docMk/>
            <pc:sldMk cId="3522847637" sldId="987"/>
            <ac:spMk id="30" creationId="{05863AE1-1BE9-4627-8107-CB47976C79FA}"/>
          </ac:spMkLst>
        </pc:spChg>
        <pc:spChg chg="del">
          <ac:chgData name="Murat Başeren" userId="f2e617aff724ee2b" providerId="LiveId" clId="{46BD41FE-D958-4E97-B805-E1B6DE5BBA9D}" dt="2022-03-15T15:50:20.808" v="886" actId="478"/>
          <ac:spMkLst>
            <pc:docMk/>
            <pc:sldMk cId="3522847637" sldId="987"/>
            <ac:spMk id="31" creationId="{F9B54EE0-AF65-450D-804E-AF98E1B0DFFB}"/>
          </ac:spMkLst>
        </pc:spChg>
        <pc:spChg chg="del">
          <ac:chgData name="Murat Başeren" userId="f2e617aff724ee2b" providerId="LiveId" clId="{46BD41FE-D958-4E97-B805-E1B6DE5BBA9D}" dt="2022-03-15T15:50:20.808" v="886" actId="478"/>
          <ac:spMkLst>
            <pc:docMk/>
            <pc:sldMk cId="3522847637" sldId="987"/>
            <ac:spMk id="33" creationId="{095D69E8-C9F1-4222-8B12-A6888FA405D1}"/>
          </ac:spMkLst>
        </pc:spChg>
        <pc:spChg chg="del">
          <ac:chgData name="Murat Başeren" userId="f2e617aff724ee2b" providerId="LiveId" clId="{46BD41FE-D958-4E97-B805-E1B6DE5BBA9D}" dt="2022-03-15T15:50:20.808" v="886" actId="478"/>
          <ac:spMkLst>
            <pc:docMk/>
            <pc:sldMk cId="3522847637" sldId="987"/>
            <ac:spMk id="34" creationId="{41F43D2D-295D-4734-88AB-5D06088CC967}"/>
          </ac:spMkLst>
        </pc:spChg>
        <pc:spChg chg="del">
          <ac:chgData name="Murat Başeren" userId="f2e617aff724ee2b" providerId="LiveId" clId="{46BD41FE-D958-4E97-B805-E1B6DE5BBA9D}" dt="2022-03-15T15:50:20.808" v="886" actId="478"/>
          <ac:spMkLst>
            <pc:docMk/>
            <pc:sldMk cId="3522847637" sldId="987"/>
            <ac:spMk id="37" creationId="{1149D092-C492-4E0F-9766-2F5F5698FA82}"/>
          </ac:spMkLst>
        </pc:spChg>
        <pc:cxnChg chg="del mod">
          <ac:chgData name="Murat Başeren" userId="f2e617aff724ee2b" providerId="LiveId" clId="{46BD41FE-D958-4E97-B805-E1B6DE5BBA9D}" dt="2022-03-15T15:50:20.808" v="886" actId="478"/>
          <ac:cxnSpMkLst>
            <pc:docMk/>
            <pc:sldMk cId="3522847637" sldId="987"/>
            <ac:cxnSpMk id="27" creationId="{33CF6FF5-EF92-4598-B481-E530E62D35E4}"/>
          </ac:cxnSpMkLst>
        </pc:cxnChg>
        <pc:cxnChg chg="del mod">
          <ac:chgData name="Murat Başeren" userId="f2e617aff724ee2b" providerId="LiveId" clId="{46BD41FE-D958-4E97-B805-E1B6DE5BBA9D}" dt="2022-03-15T15:50:20.808" v="886" actId="478"/>
          <ac:cxnSpMkLst>
            <pc:docMk/>
            <pc:sldMk cId="3522847637" sldId="987"/>
            <ac:cxnSpMk id="32" creationId="{76090703-3CB1-465E-A304-A957F7A8C3DE}"/>
          </ac:cxnSpMkLst>
        </pc:cxnChg>
        <pc:cxnChg chg="del mod">
          <ac:chgData name="Murat Başeren" userId="f2e617aff724ee2b" providerId="LiveId" clId="{46BD41FE-D958-4E97-B805-E1B6DE5BBA9D}" dt="2022-03-15T15:50:20.808" v="886" actId="478"/>
          <ac:cxnSpMkLst>
            <pc:docMk/>
            <pc:sldMk cId="3522847637" sldId="987"/>
            <ac:cxnSpMk id="35" creationId="{512382A9-947F-4F79-A8A9-C0E85B6B40E4}"/>
          </ac:cxnSpMkLst>
        </pc:cxnChg>
        <pc:cxnChg chg="del mod">
          <ac:chgData name="Murat Başeren" userId="f2e617aff724ee2b" providerId="LiveId" clId="{46BD41FE-D958-4E97-B805-E1B6DE5BBA9D}" dt="2022-03-15T15:50:20.808" v="886" actId="478"/>
          <ac:cxnSpMkLst>
            <pc:docMk/>
            <pc:sldMk cId="3522847637" sldId="987"/>
            <ac:cxnSpMk id="36" creationId="{47E34FD0-99E1-47F1-AD97-37C458166B64}"/>
          </ac:cxnSpMkLst>
        </pc:cxnChg>
        <pc:cxnChg chg="del mod">
          <ac:chgData name="Murat Başeren" userId="f2e617aff724ee2b" providerId="LiveId" clId="{46BD41FE-D958-4E97-B805-E1B6DE5BBA9D}" dt="2022-03-15T15:50:20.808" v="886" actId="478"/>
          <ac:cxnSpMkLst>
            <pc:docMk/>
            <pc:sldMk cId="3522847637" sldId="987"/>
            <ac:cxnSpMk id="38" creationId="{C45FB811-7544-4F3D-935B-D7A6E63EA22A}"/>
          </ac:cxnSpMkLst>
        </pc:cxnChg>
        <pc:cxnChg chg="del mod">
          <ac:chgData name="Murat Başeren" userId="f2e617aff724ee2b" providerId="LiveId" clId="{46BD41FE-D958-4E97-B805-E1B6DE5BBA9D}" dt="2022-03-15T15:50:20.808" v="886" actId="478"/>
          <ac:cxnSpMkLst>
            <pc:docMk/>
            <pc:sldMk cId="3522847637" sldId="987"/>
            <ac:cxnSpMk id="39" creationId="{091CCAA5-A994-4686-8173-4939AC6E3474}"/>
          </ac:cxnSpMkLst>
        </pc:cxnChg>
        <pc:cxnChg chg="del mod">
          <ac:chgData name="Murat Başeren" userId="f2e617aff724ee2b" providerId="LiveId" clId="{46BD41FE-D958-4E97-B805-E1B6DE5BBA9D}" dt="2022-03-15T15:50:20.808" v="886" actId="478"/>
          <ac:cxnSpMkLst>
            <pc:docMk/>
            <pc:sldMk cId="3522847637" sldId="987"/>
            <ac:cxnSpMk id="40" creationId="{4C9B9EE0-286E-4C26-8CF9-5703F4D49179}"/>
          </ac:cxnSpMkLst>
        </pc:cxnChg>
      </pc:sldChg>
      <pc:sldChg chg="addSp delSp modSp add mod modAnim">
        <pc:chgData name="Murat Başeren" userId="f2e617aff724ee2b" providerId="LiveId" clId="{46BD41FE-D958-4E97-B805-E1B6DE5BBA9D}" dt="2022-03-15T15:50:52.874" v="895" actId="14100"/>
        <pc:sldMkLst>
          <pc:docMk/>
          <pc:sldMk cId="2791618202" sldId="988"/>
        </pc:sldMkLst>
        <pc:spChg chg="add mod">
          <ac:chgData name="Murat Başeren" userId="f2e617aff724ee2b" providerId="LiveId" clId="{46BD41FE-D958-4E97-B805-E1B6DE5BBA9D}" dt="2022-03-15T15:50:52.874" v="895" actId="14100"/>
          <ac:spMkLst>
            <pc:docMk/>
            <pc:sldMk cId="2791618202" sldId="988"/>
            <ac:spMk id="7" creationId="{B7D7D817-1A85-48E0-AD8D-8EDAA2A42E5F}"/>
          </ac:spMkLst>
        </pc:spChg>
        <pc:spChg chg="del">
          <ac:chgData name="Murat Başeren" userId="f2e617aff724ee2b" providerId="LiveId" clId="{46BD41FE-D958-4E97-B805-E1B6DE5BBA9D}" dt="2022-03-15T15:50:46.829" v="891" actId="478"/>
          <ac:spMkLst>
            <pc:docMk/>
            <pc:sldMk cId="2791618202" sldId="988"/>
            <ac:spMk id="22" creationId="{8CB86B4A-6E0A-4D3A-9D6D-5EF6EC00ACB1}"/>
          </ac:spMkLst>
        </pc:spChg>
      </pc:sldChg>
      <pc:sldChg chg="addSp delSp modSp add mod delAnim modAnim">
        <pc:chgData name="Murat Başeren" userId="f2e617aff724ee2b" providerId="LiveId" clId="{46BD41FE-D958-4E97-B805-E1B6DE5BBA9D}" dt="2022-03-15T15:51:09.143" v="899" actId="1076"/>
        <pc:sldMkLst>
          <pc:docMk/>
          <pc:sldMk cId="4101174737" sldId="989"/>
        </pc:sldMkLst>
        <pc:spChg chg="del">
          <ac:chgData name="Murat Başeren" userId="f2e617aff724ee2b" providerId="LiveId" clId="{46BD41FE-D958-4E97-B805-E1B6DE5BBA9D}" dt="2022-03-15T15:51:05.621" v="897" actId="478"/>
          <ac:spMkLst>
            <pc:docMk/>
            <pc:sldMk cId="4101174737" sldId="989"/>
            <ac:spMk id="7" creationId="{B7D7D817-1A85-48E0-AD8D-8EDAA2A42E5F}"/>
          </ac:spMkLst>
        </pc:spChg>
        <pc:spChg chg="add mod">
          <ac:chgData name="Murat Başeren" userId="f2e617aff724ee2b" providerId="LiveId" clId="{46BD41FE-D958-4E97-B805-E1B6DE5BBA9D}" dt="2022-03-15T15:51:09.143" v="899" actId="1076"/>
          <ac:spMkLst>
            <pc:docMk/>
            <pc:sldMk cId="4101174737" sldId="989"/>
            <ac:spMk id="8" creationId="{C440F59A-861B-4838-9723-DCF7386C17D8}"/>
          </ac:spMkLst>
        </pc:spChg>
        <pc:spChg chg="add mod">
          <ac:chgData name="Murat Başeren" userId="f2e617aff724ee2b" providerId="LiveId" clId="{46BD41FE-D958-4E97-B805-E1B6DE5BBA9D}" dt="2022-03-15T15:51:09.143" v="899" actId="1076"/>
          <ac:spMkLst>
            <pc:docMk/>
            <pc:sldMk cId="4101174737" sldId="989"/>
            <ac:spMk id="9" creationId="{D0D0BDAC-EFB1-4120-A70D-8CC378391D8A}"/>
          </ac:spMkLst>
        </pc:spChg>
        <pc:spChg chg="add mod">
          <ac:chgData name="Murat Başeren" userId="f2e617aff724ee2b" providerId="LiveId" clId="{46BD41FE-D958-4E97-B805-E1B6DE5BBA9D}" dt="2022-03-15T15:51:09.143" v="899" actId="1076"/>
          <ac:spMkLst>
            <pc:docMk/>
            <pc:sldMk cId="4101174737" sldId="989"/>
            <ac:spMk id="10" creationId="{8F23F1CB-5CFD-4C87-B5FE-468DA07E4F99}"/>
          </ac:spMkLst>
        </pc:spChg>
        <pc:spChg chg="add mod">
          <ac:chgData name="Murat Başeren" userId="f2e617aff724ee2b" providerId="LiveId" clId="{46BD41FE-D958-4E97-B805-E1B6DE5BBA9D}" dt="2022-03-15T15:51:09.143" v="899" actId="1076"/>
          <ac:spMkLst>
            <pc:docMk/>
            <pc:sldMk cId="4101174737" sldId="989"/>
            <ac:spMk id="12" creationId="{2B9B2835-BC23-4D6E-B6DD-939E8EDD88F1}"/>
          </ac:spMkLst>
        </pc:spChg>
        <pc:spChg chg="add mod">
          <ac:chgData name="Murat Başeren" userId="f2e617aff724ee2b" providerId="LiveId" clId="{46BD41FE-D958-4E97-B805-E1B6DE5BBA9D}" dt="2022-03-15T15:51:09.143" v="899" actId="1076"/>
          <ac:spMkLst>
            <pc:docMk/>
            <pc:sldMk cId="4101174737" sldId="989"/>
            <ac:spMk id="18" creationId="{DA99DCEE-63E6-4A08-AA5A-417B117C03ED}"/>
          </ac:spMkLst>
        </pc:spChg>
        <pc:spChg chg="add mod">
          <ac:chgData name="Murat Başeren" userId="f2e617aff724ee2b" providerId="LiveId" clId="{46BD41FE-D958-4E97-B805-E1B6DE5BBA9D}" dt="2022-03-15T15:51:09.143" v="899" actId="1076"/>
          <ac:spMkLst>
            <pc:docMk/>
            <pc:sldMk cId="4101174737" sldId="989"/>
            <ac:spMk id="19" creationId="{904EB1C8-E69C-47F7-93E8-EDC75FD4B6E4}"/>
          </ac:spMkLst>
        </pc:spChg>
        <pc:spChg chg="add mod">
          <ac:chgData name="Murat Başeren" userId="f2e617aff724ee2b" providerId="LiveId" clId="{46BD41FE-D958-4E97-B805-E1B6DE5BBA9D}" dt="2022-03-15T15:51:09.143" v="899" actId="1076"/>
          <ac:spMkLst>
            <pc:docMk/>
            <pc:sldMk cId="4101174737" sldId="989"/>
            <ac:spMk id="20" creationId="{3124BC12-DBF5-4AFB-BA8E-ED050A9CBBFA}"/>
          </ac:spMkLst>
        </pc:spChg>
        <pc:spChg chg="add mod">
          <ac:chgData name="Murat Başeren" userId="f2e617aff724ee2b" providerId="LiveId" clId="{46BD41FE-D958-4E97-B805-E1B6DE5BBA9D}" dt="2022-03-15T15:51:09.143" v="899" actId="1076"/>
          <ac:spMkLst>
            <pc:docMk/>
            <pc:sldMk cId="4101174737" sldId="989"/>
            <ac:spMk id="21" creationId="{DCB28D84-B182-4995-AE5D-0A7642C1AD4B}"/>
          </ac:spMkLst>
        </pc:spChg>
        <pc:cxnChg chg="add mod">
          <ac:chgData name="Murat Başeren" userId="f2e617aff724ee2b" providerId="LiveId" clId="{46BD41FE-D958-4E97-B805-E1B6DE5BBA9D}" dt="2022-03-15T15:51:09.143" v="899" actId="1076"/>
          <ac:cxnSpMkLst>
            <pc:docMk/>
            <pc:sldMk cId="4101174737" sldId="989"/>
            <ac:cxnSpMk id="13" creationId="{44099207-0C0A-4057-B250-2DD6290716EA}"/>
          </ac:cxnSpMkLst>
        </pc:cxnChg>
        <pc:cxnChg chg="add mod">
          <ac:chgData name="Murat Başeren" userId="f2e617aff724ee2b" providerId="LiveId" clId="{46BD41FE-D958-4E97-B805-E1B6DE5BBA9D}" dt="2022-03-15T15:51:09.143" v="899" actId="1076"/>
          <ac:cxnSpMkLst>
            <pc:docMk/>
            <pc:sldMk cId="4101174737" sldId="989"/>
            <ac:cxnSpMk id="14" creationId="{D3AAE1AD-75CF-4059-91A0-7A48E6B6CAA7}"/>
          </ac:cxnSpMkLst>
        </pc:cxnChg>
        <pc:cxnChg chg="add mod">
          <ac:chgData name="Murat Başeren" userId="f2e617aff724ee2b" providerId="LiveId" clId="{46BD41FE-D958-4E97-B805-E1B6DE5BBA9D}" dt="2022-03-15T15:51:09.143" v="899" actId="1076"/>
          <ac:cxnSpMkLst>
            <pc:docMk/>
            <pc:sldMk cId="4101174737" sldId="989"/>
            <ac:cxnSpMk id="15" creationId="{7546DEA9-0EC3-4995-98EE-98B943680C19}"/>
          </ac:cxnSpMkLst>
        </pc:cxnChg>
        <pc:cxnChg chg="add mod">
          <ac:chgData name="Murat Başeren" userId="f2e617aff724ee2b" providerId="LiveId" clId="{46BD41FE-D958-4E97-B805-E1B6DE5BBA9D}" dt="2022-03-15T15:51:09.143" v="899" actId="1076"/>
          <ac:cxnSpMkLst>
            <pc:docMk/>
            <pc:sldMk cId="4101174737" sldId="989"/>
            <ac:cxnSpMk id="16" creationId="{CEC69C23-6EE0-4AFA-AF60-938A5B21DAC4}"/>
          </ac:cxnSpMkLst>
        </pc:cxnChg>
        <pc:cxnChg chg="add mod">
          <ac:chgData name="Murat Başeren" userId="f2e617aff724ee2b" providerId="LiveId" clId="{46BD41FE-D958-4E97-B805-E1B6DE5BBA9D}" dt="2022-03-15T15:51:09.143" v="899" actId="1076"/>
          <ac:cxnSpMkLst>
            <pc:docMk/>
            <pc:sldMk cId="4101174737" sldId="989"/>
            <ac:cxnSpMk id="17" creationId="{988ACB75-8201-4159-B7B8-776C64AFCC23}"/>
          </ac:cxnSpMkLst>
        </pc:cxnChg>
        <pc:cxnChg chg="add mod">
          <ac:chgData name="Murat Başeren" userId="f2e617aff724ee2b" providerId="LiveId" clId="{46BD41FE-D958-4E97-B805-E1B6DE5BBA9D}" dt="2022-03-15T15:51:09.143" v="899" actId="1076"/>
          <ac:cxnSpMkLst>
            <pc:docMk/>
            <pc:sldMk cId="4101174737" sldId="989"/>
            <ac:cxnSpMk id="22" creationId="{17BCBA9A-2088-4C13-90DA-893077B26B4D}"/>
          </ac:cxnSpMkLst>
        </pc:cxnChg>
      </pc:sldChg>
      <pc:sldChg chg="addSp delSp modSp add mod ord">
        <pc:chgData name="Murat Başeren" userId="f2e617aff724ee2b" providerId="LiveId" clId="{46BD41FE-D958-4E97-B805-E1B6DE5BBA9D}" dt="2022-03-15T15:51:35.050" v="905" actId="1076"/>
        <pc:sldMkLst>
          <pc:docMk/>
          <pc:sldMk cId="523016820" sldId="990"/>
        </pc:sldMkLst>
        <pc:spChg chg="add mod">
          <ac:chgData name="Murat Başeren" userId="f2e617aff724ee2b" providerId="LiveId" clId="{46BD41FE-D958-4E97-B805-E1B6DE5BBA9D}" dt="2022-03-15T15:51:35.050" v="905" actId="1076"/>
          <ac:spMkLst>
            <pc:docMk/>
            <pc:sldMk cId="523016820" sldId="990"/>
            <ac:spMk id="7" creationId="{32A8732B-11B4-41C3-A878-B281E036ED5E}"/>
          </ac:spMkLst>
        </pc:spChg>
        <pc:spChg chg="del">
          <ac:chgData name="Murat Başeren" userId="f2e617aff724ee2b" providerId="LiveId" clId="{46BD41FE-D958-4E97-B805-E1B6DE5BBA9D}" dt="2022-03-15T15:51:29.310" v="903" actId="478"/>
          <ac:spMkLst>
            <pc:docMk/>
            <pc:sldMk cId="523016820" sldId="990"/>
            <ac:spMk id="22" creationId="{8CB86B4A-6E0A-4D3A-9D6D-5EF6EC00ACB1}"/>
          </ac:spMkLst>
        </pc:spChg>
      </pc:sldChg>
      <pc:sldChg chg="addSp delSp modSp add mod modAnim">
        <pc:chgData name="Murat Başeren" userId="f2e617aff724ee2b" providerId="LiveId" clId="{46BD41FE-D958-4E97-B805-E1B6DE5BBA9D}" dt="2022-03-15T15:51:52.673" v="911" actId="14100"/>
        <pc:sldMkLst>
          <pc:docMk/>
          <pc:sldMk cId="3365460650" sldId="991"/>
        </pc:sldMkLst>
        <pc:spChg chg="del">
          <ac:chgData name="Murat Başeren" userId="f2e617aff724ee2b" providerId="LiveId" clId="{46BD41FE-D958-4E97-B805-E1B6DE5BBA9D}" dt="2022-03-15T15:51:46.884" v="907" actId="478"/>
          <ac:spMkLst>
            <pc:docMk/>
            <pc:sldMk cId="3365460650" sldId="991"/>
            <ac:spMk id="7" creationId="{32A8732B-11B4-41C3-A878-B281E036ED5E}"/>
          </ac:spMkLst>
        </pc:spChg>
        <pc:spChg chg="add mod">
          <ac:chgData name="Murat Başeren" userId="f2e617aff724ee2b" providerId="LiveId" clId="{46BD41FE-D958-4E97-B805-E1B6DE5BBA9D}" dt="2022-03-15T15:51:52.673" v="911" actId="14100"/>
          <ac:spMkLst>
            <pc:docMk/>
            <pc:sldMk cId="3365460650" sldId="991"/>
            <ac:spMk id="8" creationId="{FEAB89C7-8360-4B57-B506-EBCCA6D9526F}"/>
          </ac:spMkLst>
        </pc:spChg>
      </pc:sldChg>
      <pc:sldChg chg="addSp delSp modSp add mod delAnim modAnim">
        <pc:chgData name="Murat Başeren" userId="f2e617aff724ee2b" providerId="LiveId" clId="{46BD41FE-D958-4E97-B805-E1B6DE5BBA9D}" dt="2022-03-15T15:52:08.645" v="915" actId="1076"/>
        <pc:sldMkLst>
          <pc:docMk/>
          <pc:sldMk cId="2657129648" sldId="992"/>
        </pc:sldMkLst>
        <pc:spChg chg="add mod">
          <ac:chgData name="Murat Başeren" userId="f2e617aff724ee2b" providerId="LiveId" clId="{46BD41FE-D958-4E97-B805-E1B6DE5BBA9D}" dt="2022-03-15T15:52:08.645" v="915" actId="1076"/>
          <ac:spMkLst>
            <pc:docMk/>
            <pc:sldMk cId="2657129648" sldId="992"/>
            <ac:spMk id="7" creationId="{9E3DE13C-BEFC-4C1D-B7EB-7C8ACFF8653B}"/>
          </ac:spMkLst>
        </pc:spChg>
        <pc:spChg chg="del">
          <ac:chgData name="Murat Başeren" userId="f2e617aff724ee2b" providerId="LiveId" clId="{46BD41FE-D958-4E97-B805-E1B6DE5BBA9D}" dt="2022-03-15T15:52:04.285" v="913" actId="478"/>
          <ac:spMkLst>
            <pc:docMk/>
            <pc:sldMk cId="2657129648" sldId="992"/>
            <ac:spMk id="8" creationId="{FEAB89C7-8360-4B57-B506-EBCCA6D9526F}"/>
          </ac:spMkLst>
        </pc:spChg>
        <pc:spChg chg="add mod">
          <ac:chgData name="Murat Başeren" userId="f2e617aff724ee2b" providerId="LiveId" clId="{46BD41FE-D958-4E97-B805-E1B6DE5BBA9D}" dt="2022-03-15T15:52:08.645" v="915" actId="1076"/>
          <ac:spMkLst>
            <pc:docMk/>
            <pc:sldMk cId="2657129648" sldId="992"/>
            <ac:spMk id="9" creationId="{7BA9B1EB-AA24-45AA-A7DA-CE8187616C95}"/>
          </ac:spMkLst>
        </pc:spChg>
        <pc:spChg chg="add mod">
          <ac:chgData name="Murat Başeren" userId="f2e617aff724ee2b" providerId="LiveId" clId="{46BD41FE-D958-4E97-B805-E1B6DE5BBA9D}" dt="2022-03-15T15:52:08.645" v="915" actId="1076"/>
          <ac:spMkLst>
            <pc:docMk/>
            <pc:sldMk cId="2657129648" sldId="992"/>
            <ac:spMk id="10" creationId="{7DC82370-835F-4675-B599-3B7E73E2EF51}"/>
          </ac:spMkLst>
        </pc:spChg>
        <pc:spChg chg="add mod">
          <ac:chgData name="Murat Başeren" userId="f2e617aff724ee2b" providerId="LiveId" clId="{46BD41FE-D958-4E97-B805-E1B6DE5BBA9D}" dt="2022-03-15T15:52:08.645" v="915" actId="1076"/>
          <ac:spMkLst>
            <pc:docMk/>
            <pc:sldMk cId="2657129648" sldId="992"/>
            <ac:spMk id="12" creationId="{0A3C40DB-BAEC-48BA-89CE-1E8B90751899}"/>
          </ac:spMkLst>
        </pc:spChg>
        <pc:spChg chg="add mod">
          <ac:chgData name="Murat Başeren" userId="f2e617aff724ee2b" providerId="LiveId" clId="{46BD41FE-D958-4E97-B805-E1B6DE5BBA9D}" dt="2022-03-15T15:52:08.645" v="915" actId="1076"/>
          <ac:spMkLst>
            <pc:docMk/>
            <pc:sldMk cId="2657129648" sldId="992"/>
            <ac:spMk id="13" creationId="{50E80EAA-8962-4B59-9331-E10AA3257141}"/>
          </ac:spMkLst>
        </pc:spChg>
        <pc:spChg chg="add mod">
          <ac:chgData name="Murat Başeren" userId="f2e617aff724ee2b" providerId="LiveId" clId="{46BD41FE-D958-4E97-B805-E1B6DE5BBA9D}" dt="2022-03-15T15:52:08.645" v="915" actId="1076"/>
          <ac:spMkLst>
            <pc:docMk/>
            <pc:sldMk cId="2657129648" sldId="992"/>
            <ac:spMk id="14" creationId="{35CEFD3C-6715-408F-97A5-B0FDE860AB22}"/>
          </ac:spMkLst>
        </pc:spChg>
        <pc:spChg chg="add mod">
          <ac:chgData name="Murat Başeren" userId="f2e617aff724ee2b" providerId="LiveId" clId="{46BD41FE-D958-4E97-B805-E1B6DE5BBA9D}" dt="2022-03-15T15:52:08.645" v="915" actId="1076"/>
          <ac:spMkLst>
            <pc:docMk/>
            <pc:sldMk cId="2657129648" sldId="992"/>
            <ac:spMk id="15" creationId="{2C1E00CD-2307-446A-A4A9-471FFE2795C5}"/>
          </ac:spMkLst>
        </pc:spChg>
        <pc:spChg chg="add mod">
          <ac:chgData name="Murat Başeren" userId="f2e617aff724ee2b" providerId="LiveId" clId="{46BD41FE-D958-4E97-B805-E1B6DE5BBA9D}" dt="2022-03-15T15:52:08.645" v="915" actId="1076"/>
          <ac:spMkLst>
            <pc:docMk/>
            <pc:sldMk cId="2657129648" sldId="992"/>
            <ac:spMk id="16" creationId="{7C6F9344-3E10-40D1-B023-1215030DDF26}"/>
          </ac:spMkLst>
        </pc:spChg>
        <pc:spChg chg="add mod">
          <ac:chgData name="Murat Başeren" userId="f2e617aff724ee2b" providerId="LiveId" clId="{46BD41FE-D958-4E97-B805-E1B6DE5BBA9D}" dt="2022-03-15T15:52:08.645" v="915" actId="1076"/>
          <ac:spMkLst>
            <pc:docMk/>
            <pc:sldMk cId="2657129648" sldId="992"/>
            <ac:spMk id="17" creationId="{2BB4E4C1-3BC5-450E-8F20-9667D42368A9}"/>
          </ac:spMkLst>
        </pc:spChg>
        <pc:spChg chg="add mod">
          <ac:chgData name="Murat Başeren" userId="f2e617aff724ee2b" providerId="LiveId" clId="{46BD41FE-D958-4E97-B805-E1B6DE5BBA9D}" dt="2022-03-15T15:52:08.645" v="915" actId="1076"/>
          <ac:spMkLst>
            <pc:docMk/>
            <pc:sldMk cId="2657129648" sldId="992"/>
            <ac:spMk id="18" creationId="{F8DDBE4F-6580-48CF-990F-0E9588C89852}"/>
          </ac:spMkLst>
        </pc:spChg>
        <pc:spChg chg="add mod">
          <ac:chgData name="Murat Başeren" userId="f2e617aff724ee2b" providerId="LiveId" clId="{46BD41FE-D958-4E97-B805-E1B6DE5BBA9D}" dt="2022-03-15T15:52:08.645" v="915" actId="1076"/>
          <ac:spMkLst>
            <pc:docMk/>
            <pc:sldMk cId="2657129648" sldId="992"/>
            <ac:spMk id="19" creationId="{EF902C6D-561B-4FB0-874A-CDA3E79ACA46}"/>
          </ac:spMkLst>
        </pc:spChg>
        <pc:spChg chg="add mod">
          <ac:chgData name="Murat Başeren" userId="f2e617aff724ee2b" providerId="LiveId" clId="{46BD41FE-D958-4E97-B805-E1B6DE5BBA9D}" dt="2022-03-15T15:52:08.645" v="915" actId="1076"/>
          <ac:spMkLst>
            <pc:docMk/>
            <pc:sldMk cId="2657129648" sldId="992"/>
            <ac:spMk id="20" creationId="{982B9858-55C3-46E5-BD04-DDB903862434}"/>
          </ac:spMkLst>
        </pc:spChg>
        <pc:spChg chg="add mod">
          <ac:chgData name="Murat Başeren" userId="f2e617aff724ee2b" providerId="LiveId" clId="{46BD41FE-D958-4E97-B805-E1B6DE5BBA9D}" dt="2022-03-15T15:52:08.645" v="915" actId="1076"/>
          <ac:spMkLst>
            <pc:docMk/>
            <pc:sldMk cId="2657129648" sldId="992"/>
            <ac:spMk id="21" creationId="{DD4CF406-CCF2-4D73-B564-C556B49B63EA}"/>
          </ac:spMkLst>
        </pc:spChg>
        <pc:spChg chg="add mod">
          <ac:chgData name="Murat Başeren" userId="f2e617aff724ee2b" providerId="LiveId" clId="{46BD41FE-D958-4E97-B805-E1B6DE5BBA9D}" dt="2022-03-15T15:52:08.645" v="915" actId="1076"/>
          <ac:spMkLst>
            <pc:docMk/>
            <pc:sldMk cId="2657129648" sldId="992"/>
            <ac:spMk id="22" creationId="{7B30F5AC-0457-4E05-A47A-7C6E01425948}"/>
          </ac:spMkLst>
        </pc:spChg>
        <pc:cxnChg chg="add mod">
          <ac:chgData name="Murat Başeren" userId="f2e617aff724ee2b" providerId="LiveId" clId="{46BD41FE-D958-4E97-B805-E1B6DE5BBA9D}" dt="2022-03-15T15:52:08.645" v="915" actId="1076"/>
          <ac:cxnSpMkLst>
            <pc:docMk/>
            <pc:sldMk cId="2657129648" sldId="992"/>
            <ac:cxnSpMk id="23" creationId="{3CF24664-D718-40F0-A151-621BB8BE822F}"/>
          </ac:cxnSpMkLst>
        </pc:cxnChg>
        <pc:cxnChg chg="add mod">
          <ac:chgData name="Murat Başeren" userId="f2e617aff724ee2b" providerId="LiveId" clId="{46BD41FE-D958-4E97-B805-E1B6DE5BBA9D}" dt="2022-03-15T15:52:08.645" v="915" actId="1076"/>
          <ac:cxnSpMkLst>
            <pc:docMk/>
            <pc:sldMk cId="2657129648" sldId="992"/>
            <ac:cxnSpMk id="24" creationId="{9A005B16-D1A4-43F0-9F08-36EE6CF7469E}"/>
          </ac:cxnSpMkLst>
        </pc:cxnChg>
        <pc:cxnChg chg="add mod">
          <ac:chgData name="Murat Başeren" userId="f2e617aff724ee2b" providerId="LiveId" clId="{46BD41FE-D958-4E97-B805-E1B6DE5BBA9D}" dt="2022-03-15T15:52:08.645" v="915" actId="1076"/>
          <ac:cxnSpMkLst>
            <pc:docMk/>
            <pc:sldMk cId="2657129648" sldId="992"/>
            <ac:cxnSpMk id="25" creationId="{BDCD31B1-402A-4721-AB79-929207929E71}"/>
          </ac:cxnSpMkLst>
        </pc:cxnChg>
        <pc:cxnChg chg="add mod">
          <ac:chgData name="Murat Başeren" userId="f2e617aff724ee2b" providerId="LiveId" clId="{46BD41FE-D958-4E97-B805-E1B6DE5BBA9D}" dt="2022-03-15T15:52:08.645" v="915" actId="1076"/>
          <ac:cxnSpMkLst>
            <pc:docMk/>
            <pc:sldMk cId="2657129648" sldId="992"/>
            <ac:cxnSpMk id="26" creationId="{A7543F25-3E47-4F0B-B59D-86F0A315C1AB}"/>
          </ac:cxnSpMkLst>
        </pc:cxnChg>
        <pc:cxnChg chg="add mod">
          <ac:chgData name="Murat Başeren" userId="f2e617aff724ee2b" providerId="LiveId" clId="{46BD41FE-D958-4E97-B805-E1B6DE5BBA9D}" dt="2022-03-15T15:52:08.645" v="915" actId="1076"/>
          <ac:cxnSpMkLst>
            <pc:docMk/>
            <pc:sldMk cId="2657129648" sldId="992"/>
            <ac:cxnSpMk id="27" creationId="{9EC230E2-5CBF-46AA-8CCA-6EBBB33A08F6}"/>
          </ac:cxnSpMkLst>
        </pc:cxnChg>
        <pc:cxnChg chg="add mod">
          <ac:chgData name="Murat Başeren" userId="f2e617aff724ee2b" providerId="LiveId" clId="{46BD41FE-D958-4E97-B805-E1B6DE5BBA9D}" dt="2022-03-15T15:52:08.645" v="915" actId="1076"/>
          <ac:cxnSpMkLst>
            <pc:docMk/>
            <pc:sldMk cId="2657129648" sldId="992"/>
            <ac:cxnSpMk id="28" creationId="{28E71B50-C106-4EBB-810D-27A194D23CAA}"/>
          </ac:cxnSpMkLst>
        </pc:cxnChg>
        <pc:cxnChg chg="add mod">
          <ac:chgData name="Murat Başeren" userId="f2e617aff724ee2b" providerId="LiveId" clId="{46BD41FE-D958-4E97-B805-E1B6DE5BBA9D}" dt="2022-03-15T15:52:08.645" v="915" actId="1076"/>
          <ac:cxnSpMkLst>
            <pc:docMk/>
            <pc:sldMk cId="2657129648" sldId="992"/>
            <ac:cxnSpMk id="29" creationId="{31095D28-757F-4985-A89C-E540B4D9D960}"/>
          </ac:cxnSpMkLst>
        </pc:cxnChg>
        <pc:cxnChg chg="add mod">
          <ac:chgData name="Murat Başeren" userId="f2e617aff724ee2b" providerId="LiveId" clId="{46BD41FE-D958-4E97-B805-E1B6DE5BBA9D}" dt="2022-03-15T15:52:08.645" v="915" actId="1076"/>
          <ac:cxnSpMkLst>
            <pc:docMk/>
            <pc:sldMk cId="2657129648" sldId="992"/>
            <ac:cxnSpMk id="30" creationId="{1BBF832B-B54C-4BF5-8493-0014C3226EE2}"/>
          </ac:cxnSpMkLst>
        </pc:cxnChg>
        <pc:cxnChg chg="add mod">
          <ac:chgData name="Murat Başeren" userId="f2e617aff724ee2b" providerId="LiveId" clId="{46BD41FE-D958-4E97-B805-E1B6DE5BBA9D}" dt="2022-03-15T15:52:08.645" v="915" actId="1076"/>
          <ac:cxnSpMkLst>
            <pc:docMk/>
            <pc:sldMk cId="2657129648" sldId="992"/>
            <ac:cxnSpMk id="31" creationId="{901C8536-4F9A-4569-A13D-3412371066AD}"/>
          </ac:cxnSpMkLst>
        </pc:cxnChg>
        <pc:cxnChg chg="add mod">
          <ac:chgData name="Murat Başeren" userId="f2e617aff724ee2b" providerId="LiveId" clId="{46BD41FE-D958-4E97-B805-E1B6DE5BBA9D}" dt="2022-03-15T15:52:08.645" v="915" actId="1076"/>
          <ac:cxnSpMkLst>
            <pc:docMk/>
            <pc:sldMk cId="2657129648" sldId="992"/>
            <ac:cxnSpMk id="32" creationId="{BACF9AA3-AFCC-4785-9C47-7B17FC9FFB9D}"/>
          </ac:cxnSpMkLst>
        </pc:cxnChg>
        <pc:cxnChg chg="add mod">
          <ac:chgData name="Murat Başeren" userId="f2e617aff724ee2b" providerId="LiveId" clId="{46BD41FE-D958-4E97-B805-E1B6DE5BBA9D}" dt="2022-03-15T15:52:08.645" v="915" actId="1076"/>
          <ac:cxnSpMkLst>
            <pc:docMk/>
            <pc:sldMk cId="2657129648" sldId="992"/>
            <ac:cxnSpMk id="33" creationId="{A4E1CD6F-E4AE-42EE-A3D3-C5972F5B3813}"/>
          </ac:cxnSpMkLst>
        </pc:cxnChg>
      </pc:sldChg>
      <pc:sldChg chg="addSp delSp modSp add mod ord">
        <pc:chgData name="Murat Başeren" userId="f2e617aff724ee2b" providerId="LiveId" clId="{46BD41FE-D958-4E97-B805-E1B6DE5BBA9D}" dt="2022-03-15T15:52:33.655" v="923" actId="14100"/>
        <pc:sldMkLst>
          <pc:docMk/>
          <pc:sldMk cId="1841097850" sldId="993"/>
        </pc:sldMkLst>
        <pc:spChg chg="del">
          <ac:chgData name="Murat Başeren" userId="f2e617aff724ee2b" providerId="LiveId" clId="{46BD41FE-D958-4E97-B805-E1B6DE5BBA9D}" dt="2022-03-15T15:52:25.292" v="919" actId="478"/>
          <ac:spMkLst>
            <pc:docMk/>
            <pc:sldMk cId="1841097850" sldId="993"/>
            <ac:spMk id="7" creationId="{32A8732B-11B4-41C3-A878-B281E036ED5E}"/>
          </ac:spMkLst>
        </pc:spChg>
        <pc:spChg chg="add mod">
          <ac:chgData name="Murat Başeren" userId="f2e617aff724ee2b" providerId="LiveId" clId="{46BD41FE-D958-4E97-B805-E1B6DE5BBA9D}" dt="2022-03-15T15:52:33.655" v="923" actId="14100"/>
          <ac:spMkLst>
            <pc:docMk/>
            <pc:sldMk cId="1841097850" sldId="993"/>
            <ac:spMk id="8" creationId="{67F138E0-5850-4EBE-8ACB-BFAA68EF2543}"/>
          </ac:spMkLst>
        </pc:spChg>
      </pc:sldChg>
      <pc:sldChg chg="addSp delSp modSp add mod modAnim">
        <pc:chgData name="Murat Başeren" userId="f2e617aff724ee2b" providerId="LiveId" clId="{46BD41FE-D958-4E97-B805-E1B6DE5BBA9D}" dt="2022-03-15T15:52:47.707" v="927" actId="1076"/>
        <pc:sldMkLst>
          <pc:docMk/>
          <pc:sldMk cId="2495328335" sldId="994"/>
        </pc:sldMkLst>
        <pc:spChg chg="add mod">
          <ac:chgData name="Murat Başeren" userId="f2e617aff724ee2b" providerId="LiveId" clId="{46BD41FE-D958-4E97-B805-E1B6DE5BBA9D}" dt="2022-03-15T15:52:47.707" v="927" actId="1076"/>
          <ac:spMkLst>
            <pc:docMk/>
            <pc:sldMk cId="2495328335" sldId="994"/>
            <ac:spMk id="7" creationId="{EDFDD23F-BBFA-4EDA-8F89-78D6612AB200}"/>
          </ac:spMkLst>
        </pc:spChg>
        <pc:spChg chg="del">
          <ac:chgData name="Murat Başeren" userId="f2e617aff724ee2b" providerId="LiveId" clId="{46BD41FE-D958-4E97-B805-E1B6DE5BBA9D}" dt="2022-03-15T15:52:44.936" v="925" actId="478"/>
          <ac:spMkLst>
            <pc:docMk/>
            <pc:sldMk cId="2495328335" sldId="994"/>
            <ac:spMk id="8" creationId="{67F138E0-5850-4EBE-8ACB-BFAA68EF2543}"/>
          </ac:spMkLst>
        </pc:spChg>
        <pc:spChg chg="add mod">
          <ac:chgData name="Murat Başeren" userId="f2e617aff724ee2b" providerId="LiveId" clId="{46BD41FE-D958-4E97-B805-E1B6DE5BBA9D}" dt="2022-03-15T15:52:47.707" v="927" actId="1076"/>
          <ac:spMkLst>
            <pc:docMk/>
            <pc:sldMk cId="2495328335" sldId="994"/>
            <ac:spMk id="9" creationId="{349C31C0-B1A1-42AF-BE7F-39C5808D336D}"/>
          </ac:spMkLst>
        </pc:spChg>
        <pc:spChg chg="add mod">
          <ac:chgData name="Murat Başeren" userId="f2e617aff724ee2b" providerId="LiveId" clId="{46BD41FE-D958-4E97-B805-E1B6DE5BBA9D}" dt="2022-03-15T15:52:47.707" v="927" actId="1076"/>
          <ac:spMkLst>
            <pc:docMk/>
            <pc:sldMk cId="2495328335" sldId="994"/>
            <ac:spMk id="10" creationId="{947ED06E-E31C-41CF-B9E6-77E30DA2737A}"/>
          </ac:spMkLst>
        </pc:spChg>
        <pc:spChg chg="add mod">
          <ac:chgData name="Murat Başeren" userId="f2e617aff724ee2b" providerId="LiveId" clId="{46BD41FE-D958-4E97-B805-E1B6DE5BBA9D}" dt="2022-03-15T15:52:47.707" v="927" actId="1076"/>
          <ac:spMkLst>
            <pc:docMk/>
            <pc:sldMk cId="2495328335" sldId="994"/>
            <ac:spMk id="12" creationId="{A43398C6-93B0-46F7-B16C-7FB70AC9B8CE}"/>
          </ac:spMkLst>
        </pc:spChg>
        <pc:spChg chg="add mod">
          <ac:chgData name="Murat Başeren" userId="f2e617aff724ee2b" providerId="LiveId" clId="{46BD41FE-D958-4E97-B805-E1B6DE5BBA9D}" dt="2022-03-15T15:52:47.707" v="927" actId="1076"/>
          <ac:spMkLst>
            <pc:docMk/>
            <pc:sldMk cId="2495328335" sldId="994"/>
            <ac:spMk id="15" creationId="{3FCBCF15-2FE5-48FE-8DB8-E5B19EA6641F}"/>
          </ac:spMkLst>
        </pc:spChg>
        <pc:spChg chg="add mod">
          <ac:chgData name="Murat Başeren" userId="f2e617aff724ee2b" providerId="LiveId" clId="{46BD41FE-D958-4E97-B805-E1B6DE5BBA9D}" dt="2022-03-15T15:52:47.707" v="927" actId="1076"/>
          <ac:spMkLst>
            <pc:docMk/>
            <pc:sldMk cId="2495328335" sldId="994"/>
            <ac:spMk id="16" creationId="{DC60897E-A3E6-430F-A7E4-9051BC526A4F}"/>
          </ac:spMkLst>
        </pc:spChg>
        <pc:spChg chg="add mod">
          <ac:chgData name="Murat Başeren" userId="f2e617aff724ee2b" providerId="LiveId" clId="{46BD41FE-D958-4E97-B805-E1B6DE5BBA9D}" dt="2022-03-15T15:52:47.707" v="927" actId="1076"/>
          <ac:spMkLst>
            <pc:docMk/>
            <pc:sldMk cId="2495328335" sldId="994"/>
            <ac:spMk id="17" creationId="{7319A926-A6F1-4D12-BFE1-52A9FD28A045}"/>
          </ac:spMkLst>
        </pc:spChg>
        <pc:spChg chg="add mod">
          <ac:chgData name="Murat Başeren" userId="f2e617aff724ee2b" providerId="LiveId" clId="{46BD41FE-D958-4E97-B805-E1B6DE5BBA9D}" dt="2022-03-15T15:52:47.707" v="927" actId="1076"/>
          <ac:spMkLst>
            <pc:docMk/>
            <pc:sldMk cId="2495328335" sldId="994"/>
            <ac:spMk id="19" creationId="{AEC83D9A-4476-4EDD-9ABF-3F3B89E744F3}"/>
          </ac:spMkLst>
        </pc:spChg>
        <pc:spChg chg="add mod">
          <ac:chgData name="Murat Başeren" userId="f2e617aff724ee2b" providerId="LiveId" clId="{46BD41FE-D958-4E97-B805-E1B6DE5BBA9D}" dt="2022-03-15T15:52:47.707" v="927" actId="1076"/>
          <ac:spMkLst>
            <pc:docMk/>
            <pc:sldMk cId="2495328335" sldId="994"/>
            <ac:spMk id="20" creationId="{7CF171DB-C277-465D-B916-649A7C26A344}"/>
          </ac:spMkLst>
        </pc:spChg>
        <pc:spChg chg="add mod">
          <ac:chgData name="Murat Başeren" userId="f2e617aff724ee2b" providerId="LiveId" clId="{46BD41FE-D958-4E97-B805-E1B6DE5BBA9D}" dt="2022-03-15T15:52:47.707" v="927" actId="1076"/>
          <ac:spMkLst>
            <pc:docMk/>
            <pc:sldMk cId="2495328335" sldId="994"/>
            <ac:spMk id="23" creationId="{606F62D3-2E82-4CEA-B126-3559157F7757}"/>
          </ac:spMkLst>
        </pc:spChg>
        <pc:spChg chg="add mod">
          <ac:chgData name="Murat Başeren" userId="f2e617aff724ee2b" providerId="LiveId" clId="{46BD41FE-D958-4E97-B805-E1B6DE5BBA9D}" dt="2022-03-15T15:52:47.707" v="927" actId="1076"/>
          <ac:spMkLst>
            <pc:docMk/>
            <pc:sldMk cId="2495328335" sldId="994"/>
            <ac:spMk id="24" creationId="{4E714F64-2A7F-45BC-98D6-870ACD7E3D4C}"/>
          </ac:spMkLst>
        </pc:spChg>
        <pc:cxnChg chg="add mod">
          <ac:chgData name="Murat Başeren" userId="f2e617aff724ee2b" providerId="LiveId" clId="{46BD41FE-D958-4E97-B805-E1B6DE5BBA9D}" dt="2022-03-15T15:52:47.707" v="927" actId="1076"/>
          <ac:cxnSpMkLst>
            <pc:docMk/>
            <pc:sldMk cId="2495328335" sldId="994"/>
            <ac:cxnSpMk id="13" creationId="{B1F2740E-4A05-4030-A70D-4DEC9031B8ED}"/>
          </ac:cxnSpMkLst>
        </pc:cxnChg>
        <pc:cxnChg chg="add mod">
          <ac:chgData name="Murat Başeren" userId="f2e617aff724ee2b" providerId="LiveId" clId="{46BD41FE-D958-4E97-B805-E1B6DE5BBA9D}" dt="2022-03-15T15:52:47.707" v="927" actId="1076"/>
          <ac:cxnSpMkLst>
            <pc:docMk/>
            <pc:sldMk cId="2495328335" sldId="994"/>
            <ac:cxnSpMk id="14" creationId="{FCDD71BA-D88F-4D0E-A305-743B3DBDEB0C}"/>
          </ac:cxnSpMkLst>
        </pc:cxnChg>
        <pc:cxnChg chg="add mod">
          <ac:chgData name="Murat Başeren" userId="f2e617aff724ee2b" providerId="LiveId" clId="{46BD41FE-D958-4E97-B805-E1B6DE5BBA9D}" dt="2022-03-15T15:52:47.707" v="927" actId="1076"/>
          <ac:cxnSpMkLst>
            <pc:docMk/>
            <pc:sldMk cId="2495328335" sldId="994"/>
            <ac:cxnSpMk id="18" creationId="{0C1A00F7-A476-4252-9B29-ADB7CF567505}"/>
          </ac:cxnSpMkLst>
        </pc:cxnChg>
        <pc:cxnChg chg="add mod">
          <ac:chgData name="Murat Başeren" userId="f2e617aff724ee2b" providerId="LiveId" clId="{46BD41FE-D958-4E97-B805-E1B6DE5BBA9D}" dt="2022-03-15T15:52:47.707" v="927" actId="1076"/>
          <ac:cxnSpMkLst>
            <pc:docMk/>
            <pc:sldMk cId="2495328335" sldId="994"/>
            <ac:cxnSpMk id="21" creationId="{6862F303-B332-416C-85CE-4092A49CCF0C}"/>
          </ac:cxnSpMkLst>
        </pc:cxnChg>
        <pc:cxnChg chg="add mod">
          <ac:chgData name="Murat Başeren" userId="f2e617aff724ee2b" providerId="LiveId" clId="{46BD41FE-D958-4E97-B805-E1B6DE5BBA9D}" dt="2022-03-15T15:52:47.707" v="927" actId="1076"/>
          <ac:cxnSpMkLst>
            <pc:docMk/>
            <pc:sldMk cId="2495328335" sldId="994"/>
            <ac:cxnSpMk id="22" creationId="{E3E97025-4BAB-4F7E-9AA0-88668BED4F72}"/>
          </ac:cxnSpMkLst>
        </pc:cxnChg>
        <pc:cxnChg chg="add mod">
          <ac:chgData name="Murat Başeren" userId="f2e617aff724ee2b" providerId="LiveId" clId="{46BD41FE-D958-4E97-B805-E1B6DE5BBA9D}" dt="2022-03-15T15:52:47.707" v="927" actId="1076"/>
          <ac:cxnSpMkLst>
            <pc:docMk/>
            <pc:sldMk cId="2495328335" sldId="994"/>
            <ac:cxnSpMk id="25" creationId="{46E16C08-849F-4A34-B7E9-B24680BB5B8A}"/>
          </ac:cxnSpMkLst>
        </pc:cxnChg>
        <pc:cxnChg chg="add mod">
          <ac:chgData name="Murat Başeren" userId="f2e617aff724ee2b" providerId="LiveId" clId="{46BD41FE-D958-4E97-B805-E1B6DE5BBA9D}" dt="2022-03-15T15:52:47.707" v="927" actId="1076"/>
          <ac:cxnSpMkLst>
            <pc:docMk/>
            <pc:sldMk cId="2495328335" sldId="994"/>
            <ac:cxnSpMk id="26" creationId="{AA135239-D4EC-462F-8113-DBEA89C18F2E}"/>
          </ac:cxnSpMkLst>
        </pc:cxnChg>
        <pc:cxnChg chg="add mod">
          <ac:chgData name="Murat Başeren" userId="f2e617aff724ee2b" providerId="LiveId" clId="{46BD41FE-D958-4E97-B805-E1B6DE5BBA9D}" dt="2022-03-15T15:52:47.707" v="927" actId="1076"/>
          <ac:cxnSpMkLst>
            <pc:docMk/>
            <pc:sldMk cId="2495328335" sldId="994"/>
            <ac:cxnSpMk id="27" creationId="{9172A07E-CC52-4D91-8743-B6522FAD3A25}"/>
          </ac:cxnSpMkLst>
        </pc:cxnChg>
        <pc:cxnChg chg="add mod">
          <ac:chgData name="Murat Başeren" userId="f2e617aff724ee2b" providerId="LiveId" clId="{46BD41FE-D958-4E97-B805-E1B6DE5BBA9D}" dt="2022-03-15T15:52:47.707" v="927" actId="1076"/>
          <ac:cxnSpMkLst>
            <pc:docMk/>
            <pc:sldMk cId="2495328335" sldId="994"/>
            <ac:cxnSpMk id="28" creationId="{C323AF6E-41F8-4EE7-85DE-846C20B9C363}"/>
          </ac:cxnSpMkLst>
        </pc:cxnChg>
        <pc:cxnChg chg="add mod">
          <ac:chgData name="Murat Başeren" userId="f2e617aff724ee2b" providerId="LiveId" clId="{46BD41FE-D958-4E97-B805-E1B6DE5BBA9D}" dt="2022-03-15T15:52:47.707" v="927" actId="1076"/>
          <ac:cxnSpMkLst>
            <pc:docMk/>
            <pc:sldMk cId="2495328335" sldId="994"/>
            <ac:cxnSpMk id="29" creationId="{B64FBD94-C642-4B0E-9356-B89DF37D5C1E}"/>
          </ac:cxnSpMkLst>
        </pc:cxnChg>
      </pc:sldChg>
      <pc:sldChg chg="addSp delSp modSp add mod ord modAnim">
        <pc:chgData name="Murat Başeren" userId="f2e617aff724ee2b" providerId="LiveId" clId="{46BD41FE-D958-4E97-B805-E1B6DE5BBA9D}" dt="2022-03-15T15:53:14.620" v="934" actId="1076"/>
        <pc:sldMkLst>
          <pc:docMk/>
          <pc:sldMk cId="3852745853" sldId="995"/>
        </pc:sldMkLst>
        <pc:spChg chg="add mod">
          <ac:chgData name="Murat Başeren" userId="f2e617aff724ee2b" providerId="LiveId" clId="{46BD41FE-D958-4E97-B805-E1B6DE5BBA9D}" dt="2022-03-15T15:53:09.820" v="933" actId="1076"/>
          <ac:spMkLst>
            <pc:docMk/>
            <pc:sldMk cId="3852745853" sldId="995"/>
            <ac:spMk id="7" creationId="{3D7C0387-2147-4FD1-9F0C-4717329A47A6}"/>
          </ac:spMkLst>
        </pc:spChg>
        <pc:spChg chg="del">
          <ac:chgData name="Murat Başeren" userId="f2e617aff724ee2b" providerId="LiveId" clId="{46BD41FE-D958-4E97-B805-E1B6DE5BBA9D}" dt="2022-03-15T15:53:06.108" v="931" actId="478"/>
          <ac:spMkLst>
            <pc:docMk/>
            <pc:sldMk cId="3852745853" sldId="995"/>
            <ac:spMk id="8" creationId="{67F138E0-5850-4EBE-8ACB-BFAA68EF2543}"/>
          </ac:spMkLst>
        </pc:spChg>
        <pc:spChg chg="add mod">
          <ac:chgData name="Murat Başeren" userId="f2e617aff724ee2b" providerId="LiveId" clId="{46BD41FE-D958-4E97-B805-E1B6DE5BBA9D}" dt="2022-03-15T15:53:14.620" v="934" actId="1076"/>
          <ac:spMkLst>
            <pc:docMk/>
            <pc:sldMk cId="3852745853" sldId="995"/>
            <ac:spMk id="9" creationId="{EB7C069F-CCB4-4458-B0AC-BA5B6EDC618C}"/>
          </ac:spMkLst>
        </pc:spChg>
        <pc:spChg chg="add mod">
          <ac:chgData name="Murat Başeren" userId="f2e617aff724ee2b" providerId="LiveId" clId="{46BD41FE-D958-4E97-B805-E1B6DE5BBA9D}" dt="2022-03-15T15:53:14.620" v="934" actId="1076"/>
          <ac:spMkLst>
            <pc:docMk/>
            <pc:sldMk cId="3852745853" sldId="995"/>
            <ac:spMk id="10" creationId="{42100279-8A71-4C4A-BC0E-2F11C7BDF1DD}"/>
          </ac:spMkLst>
        </pc:spChg>
        <pc:spChg chg="add mod">
          <ac:chgData name="Murat Başeren" userId="f2e617aff724ee2b" providerId="LiveId" clId="{46BD41FE-D958-4E97-B805-E1B6DE5BBA9D}" dt="2022-03-15T15:53:14.620" v="934" actId="1076"/>
          <ac:spMkLst>
            <pc:docMk/>
            <pc:sldMk cId="3852745853" sldId="995"/>
            <ac:spMk id="12" creationId="{4021E8F4-B6CC-4BC3-9FF9-07E0B059E18B}"/>
          </ac:spMkLst>
        </pc:spChg>
        <pc:spChg chg="add mod">
          <ac:chgData name="Murat Başeren" userId="f2e617aff724ee2b" providerId="LiveId" clId="{46BD41FE-D958-4E97-B805-E1B6DE5BBA9D}" dt="2022-03-15T15:53:14.620" v="934" actId="1076"/>
          <ac:spMkLst>
            <pc:docMk/>
            <pc:sldMk cId="3852745853" sldId="995"/>
            <ac:spMk id="13" creationId="{D6BF6270-5950-4C90-96F7-65C04149AE8F}"/>
          </ac:spMkLst>
        </pc:spChg>
        <pc:spChg chg="add mod">
          <ac:chgData name="Murat Başeren" userId="f2e617aff724ee2b" providerId="LiveId" clId="{46BD41FE-D958-4E97-B805-E1B6DE5BBA9D}" dt="2022-03-15T15:53:14.620" v="934" actId="1076"/>
          <ac:spMkLst>
            <pc:docMk/>
            <pc:sldMk cId="3852745853" sldId="995"/>
            <ac:spMk id="14" creationId="{97273AC9-46F5-44CF-961C-F01135A802FA}"/>
          </ac:spMkLst>
        </pc:spChg>
        <pc:cxnChg chg="add mod">
          <ac:chgData name="Murat Başeren" userId="f2e617aff724ee2b" providerId="LiveId" clId="{46BD41FE-D958-4E97-B805-E1B6DE5BBA9D}" dt="2022-03-15T15:53:14.620" v="934" actId="1076"/>
          <ac:cxnSpMkLst>
            <pc:docMk/>
            <pc:sldMk cId="3852745853" sldId="995"/>
            <ac:cxnSpMk id="15" creationId="{6BA3F104-F928-4043-9BE9-6900E00242FB}"/>
          </ac:cxnSpMkLst>
        </pc:cxnChg>
        <pc:cxnChg chg="add mod">
          <ac:chgData name="Murat Başeren" userId="f2e617aff724ee2b" providerId="LiveId" clId="{46BD41FE-D958-4E97-B805-E1B6DE5BBA9D}" dt="2022-03-15T15:53:14.620" v="934" actId="1076"/>
          <ac:cxnSpMkLst>
            <pc:docMk/>
            <pc:sldMk cId="3852745853" sldId="995"/>
            <ac:cxnSpMk id="16" creationId="{F487793E-14D0-4992-BC1C-2C8F8810C81F}"/>
          </ac:cxnSpMkLst>
        </pc:cxnChg>
        <pc:cxnChg chg="add mod">
          <ac:chgData name="Murat Başeren" userId="f2e617aff724ee2b" providerId="LiveId" clId="{46BD41FE-D958-4E97-B805-E1B6DE5BBA9D}" dt="2022-03-15T15:53:14.620" v="934" actId="1076"/>
          <ac:cxnSpMkLst>
            <pc:docMk/>
            <pc:sldMk cId="3852745853" sldId="995"/>
            <ac:cxnSpMk id="17" creationId="{7CD6D609-9D27-4091-ADD9-559D787D81A9}"/>
          </ac:cxnSpMkLst>
        </pc:cxnChg>
        <pc:cxnChg chg="add mod">
          <ac:chgData name="Murat Başeren" userId="f2e617aff724ee2b" providerId="LiveId" clId="{46BD41FE-D958-4E97-B805-E1B6DE5BBA9D}" dt="2022-03-15T15:53:14.620" v="934" actId="1076"/>
          <ac:cxnSpMkLst>
            <pc:docMk/>
            <pc:sldMk cId="3852745853" sldId="995"/>
            <ac:cxnSpMk id="18" creationId="{4A0F40E3-DF61-4C24-9660-0FC65238501F}"/>
          </ac:cxnSpMkLst>
        </pc:cxnChg>
      </pc:sldChg>
      <pc:sldChg chg="addSp delSp modSp add mod delAnim modAnim">
        <pc:chgData name="Murat Başeren" userId="f2e617aff724ee2b" providerId="LiveId" clId="{46BD41FE-D958-4E97-B805-E1B6DE5BBA9D}" dt="2022-03-15T15:53:50.665" v="941" actId="1076"/>
        <pc:sldMkLst>
          <pc:docMk/>
          <pc:sldMk cId="3095065929" sldId="996"/>
        </pc:sldMkLst>
        <pc:spChg chg="del">
          <ac:chgData name="Murat Başeren" userId="f2e617aff724ee2b" providerId="LiveId" clId="{46BD41FE-D958-4E97-B805-E1B6DE5BBA9D}" dt="2022-03-15T15:53:43.922" v="936" actId="478"/>
          <ac:spMkLst>
            <pc:docMk/>
            <pc:sldMk cId="3095065929" sldId="996"/>
            <ac:spMk id="7" creationId="{3D7C0387-2147-4FD1-9F0C-4717329A47A6}"/>
          </ac:spMkLst>
        </pc:spChg>
        <pc:spChg chg="del">
          <ac:chgData name="Murat Başeren" userId="f2e617aff724ee2b" providerId="LiveId" clId="{46BD41FE-D958-4E97-B805-E1B6DE5BBA9D}" dt="2022-03-15T15:53:43.922" v="936" actId="478"/>
          <ac:spMkLst>
            <pc:docMk/>
            <pc:sldMk cId="3095065929" sldId="996"/>
            <ac:spMk id="9" creationId="{EB7C069F-CCB4-4458-B0AC-BA5B6EDC618C}"/>
          </ac:spMkLst>
        </pc:spChg>
        <pc:spChg chg="del">
          <ac:chgData name="Murat Başeren" userId="f2e617aff724ee2b" providerId="LiveId" clId="{46BD41FE-D958-4E97-B805-E1B6DE5BBA9D}" dt="2022-03-15T15:53:43.922" v="936" actId="478"/>
          <ac:spMkLst>
            <pc:docMk/>
            <pc:sldMk cId="3095065929" sldId="996"/>
            <ac:spMk id="10" creationId="{42100279-8A71-4C4A-BC0E-2F11C7BDF1DD}"/>
          </ac:spMkLst>
        </pc:spChg>
        <pc:spChg chg="del">
          <ac:chgData name="Murat Başeren" userId="f2e617aff724ee2b" providerId="LiveId" clId="{46BD41FE-D958-4E97-B805-E1B6DE5BBA9D}" dt="2022-03-15T15:53:43.922" v="936" actId="478"/>
          <ac:spMkLst>
            <pc:docMk/>
            <pc:sldMk cId="3095065929" sldId="996"/>
            <ac:spMk id="12" creationId="{4021E8F4-B6CC-4BC3-9FF9-07E0B059E18B}"/>
          </ac:spMkLst>
        </pc:spChg>
        <pc:spChg chg="del">
          <ac:chgData name="Murat Başeren" userId="f2e617aff724ee2b" providerId="LiveId" clId="{46BD41FE-D958-4E97-B805-E1B6DE5BBA9D}" dt="2022-03-15T15:53:43.922" v="936" actId="478"/>
          <ac:spMkLst>
            <pc:docMk/>
            <pc:sldMk cId="3095065929" sldId="996"/>
            <ac:spMk id="13" creationId="{D6BF6270-5950-4C90-96F7-65C04149AE8F}"/>
          </ac:spMkLst>
        </pc:spChg>
        <pc:spChg chg="del">
          <ac:chgData name="Murat Başeren" userId="f2e617aff724ee2b" providerId="LiveId" clId="{46BD41FE-D958-4E97-B805-E1B6DE5BBA9D}" dt="2022-03-15T15:53:43.922" v="936" actId="478"/>
          <ac:spMkLst>
            <pc:docMk/>
            <pc:sldMk cId="3095065929" sldId="996"/>
            <ac:spMk id="14" creationId="{97273AC9-46F5-44CF-961C-F01135A802FA}"/>
          </ac:spMkLst>
        </pc:spChg>
        <pc:spChg chg="add mod">
          <ac:chgData name="Murat Başeren" userId="f2e617aff724ee2b" providerId="LiveId" clId="{46BD41FE-D958-4E97-B805-E1B6DE5BBA9D}" dt="2022-03-15T15:53:47.214" v="938" actId="1076"/>
          <ac:spMkLst>
            <pc:docMk/>
            <pc:sldMk cId="3095065929" sldId="996"/>
            <ac:spMk id="19" creationId="{CC4BE822-3C6C-4E02-9036-13AA71F52F00}"/>
          </ac:spMkLst>
        </pc:spChg>
        <pc:picChg chg="add mod">
          <ac:chgData name="Murat Başeren" userId="f2e617aff724ee2b" providerId="LiveId" clId="{46BD41FE-D958-4E97-B805-E1B6DE5BBA9D}" dt="2022-03-15T15:53:50.665" v="941" actId="1076"/>
          <ac:picMkLst>
            <pc:docMk/>
            <pc:sldMk cId="3095065929" sldId="996"/>
            <ac:picMk id="20" creationId="{7779CE94-4EF8-4D59-9B92-C70BD93EB575}"/>
          </ac:picMkLst>
        </pc:picChg>
        <pc:cxnChg chg="del mod">
          <ac:chgData name="Murat Başeren" userId="f2e617aff724ee2b" providerId="LiveId" clId="{46BD41FE-D958-4E97-B805-E1B6DE5BBA9D}" dt="2022-03-15T15:53:43.922" v="936" actId="478"/>
          <ac:cxnSpMkLst>
            <pc:docMk/>
            <pc:sldMk cId="3095065929" sldId="996"/>
            <ac:cxnSpMk id="15" creationId="{6BA3F104-F928-4043-9BE9-6900E00242FB}"/>
          </ac:cxnSpMkLst>
        </pc:cxnChg>
        <pc:cxnChg chg="del mod">
          <ac:chgData name="Murat Başeren" userId="f2e617aff724ee2b" providerId="LiveId" clId="{46BD41FE-D958-4E97-B805-E1B6DE5BBA9D}" dt="2022-03-15T15:53:43.922" v="936" actId="478"/>
          <ac:cxnSpMkLst>
            <pc:docMk/>
            <pc:sldMk cId="3095065929" sldId="996"/>
            <ac:cxnSpMk id="16" creationId="{F487793E-14D0-4992-BC1C-2C8F8810C81F}"/>
          </ac:cxnSpMkLst>
        </pc:cxnChg>
        <pc:cxnChg chg="del mod">
          <ac:chgData name="Murat Başeren" userId="f2e617aff724ee2b" providerId="LiveId" clId="{46BD41FE-D958-4E97-B805-E1B6DE5BBA9D}" dt="2022-03-15T15:53:43.922" v="936" actId="478"/>
          <ac:cxnSpMkLst>
            <pc:docMk/>
            <pc:sldMk cId="3095065929" sldId="996"/>
            <ac:cxnSpMk id="17" creationId="{7CD6D609-9D27-4091-ADD9-559D787D81A9}"/>
          </ac:cxnSpMkLst>
        </pc:cxnChg>
        <pc:cxnChg chg="del mod">
          <ac:chgData name="Murat Başeren" userId="f2e617aff724ee2b" providerId="LiveId" clId="{46BD41FE-D958-4E97-B805-E1B6DE5BBA9D}" dt="2022-03-15T15:53:43.922" v="936" actId="478"/>
          <ac:cxnSpMkLst>
            <pc:docMk/>
            <pc:sldMk cId="3095065929" sldId="996"/>
            <ac:cxnSpMk id="18" creationId="{4A0F40E3-DF61-4C24-9660-0FC65238501F}"/>
          </ac:cxnSpMkLst>
        </pc:cxnChg>
      </pc:sldChg>
      <pc:sldChg chg="addSp delSp modSp add mod delAnim modAnim">
        <pc:chgData name="Murat Başeren" userId="f2e617aff724ee2b" providerId="LiveId" clId="{46BD41FE-D958-4E97-B805-E1B6DE5BBA9D}" dt="2022-03-15T15:54:31.353" v="947" actId="14100"/>
        <pc:sldMkLst>
          <pc:docMk/>
          <pc:sldMk cId="2148894996" sldId="997"/>
        </pc:sldMkLst>
        <pc:spChg chg="add mod">
          <ac:chgData name="Murat Başeren" userId="f2e617aff724ee2b" providerId="LiveId" clId="{46BD41FE-D958-4E97-B805-E1B6DE5BBA9D}" dt="2022-03-15T15:54:25.786" v="945" actId="1076"/>
          <ac:spMkLst>
            <pc:docMk/>
            <pc:sldMk cId="2148894996" sldId="997"/>
            <ac:spMk id="8" creationId="{548D5BFF-A813-43E5-9D2E-A429A3585B7E}"/>
          </ac:spMkLst>
        </pc:spChg>
        <pc:spChg chg="del">
          <ac:chgData name="Murat Başeren" userId="f2e617aff724ee2b" providerId="LiveId" clId="{46BD41FE-D958-4E97-B805-E1B6DE5BBA9D}" dt="2022-03-15T15:54:21.651" v="943" actId="478"/>
          <ac:spMkLst>
            <pc:docMk/>
            <pc:sldMk cId="2148894996" sldId="997"/>
            <ac:spMk id="19" creationId="{CC4BE822-3C6C-4E02-9036-13AA71F52F00}"/>
          </ac:spMkLst>
        </pc:spChg>
        <pc:picChg chg="add mod">
          <ac:chgData name="Murat Başeren" userId="f2e617aff724ee2b" providerId="LiveId" clId="{46BD41FE-D958-4E97-B805-E1B6DE5BBA9D}" dt="2022-03-15T15:54:31.353" v="947" actId="14100"/>
          <ac:picMkLst>
            <pc:docMk/>
            <pc:sldMk cId="2148894996" sldId="997"/>
            <ac:picMk id="7" creationId="{79CC3FF2-6801-41D0-B97D-36FDABAF6F5B}"/>
          </ac:picMkLst>
        </pc:picChg>
        <pc:picChg chg="del">
          <ac:chgData name="Murat Başeren" userId="f2e617aff724ee2b" providerId="LiveId" clId="{46BD41FE-D958-4E97-B805-E1B6DE5BBA9D}" dt="2022-03-15T15:54:21.651" v="943" actId="478"/>
          <ac:picMkLst>
            <pc:docMk/>
            <pc:sldMk cId="2148894996" sldId="997"/>
            <ac:picMk id="20" creationId="{7779CE94-4EF8-4D59-9B92-C70BD93EB575}"/>
          </ac:picMkLst>
        </pc:picChg>
      </pc:sldChg>
      <pc:sldChg chg="addSp delSp modSp add mod delAnim modAnim">
        <pc:chgData name="Murat Başeren" userId="f2e617aff724ee2b" providerId="LiveId" clId="{46BD41FE-D958-4E97-B805-E1B6DE5BBA9D}" dt="2022-03-15T15:55:04.503" v="954" actId="14100"/>
        <pc:sldMkLst>
          <pc:docMk/>
          <pc:sldMk cId="3984155052" sldId="998"/>
        </pc:sldMkLst>
        <pc:spChg chg="del">
          <ac:chgData name="Murat Başeren" userId="f2e617aff724ee2b" providerId="LiveId" clId="{46BD41FE-D958-4E97-B805-E1B6DE5BBA9D}" dt="2022-03-15T15:54:54.027" v="949" actId="478"/>
          <ac:spMkLst>
            <pc:docMk/>
            <pc:sldMk cId="3984155052" sldId="998"/>
            <ac:spMk id="8" creationId="{548D5BFF-A813-43E5-9D2E-A429A3585B7E}"/>
          </ac:spMkLst>
        </pc:spChg>
        <pc:spChg chg="add mod">
          <ac:chgData name="Murat Başeren" userId="f2e617aff724ee2b" providerId="LiveId" clId="{46BD41FE-D958-4E97-B805-E1B6DE5BBA9D}" dt="2022-03-15T15:54:57.801" v="951" actId="1076"/>
          <ac:spMkLst>
            <pc:docMk/>
            <pc:sldMk cId="3984155052" sldId="998"/>
            <ac:spMk id="9" creationId="{ED86C6AC-3BB5-415B-A270-68FB02F36CCD}"/>
          </ac:spMkLst>
        </pc:spChg>
        <pc:picChg chg="del">
          <ac:chgData name="Murat Başeren" userId="f2e617aff724ee2b" providerId="LiveId" clId="{46BD41FE-D958-4E97-B805-E1B6DE5BBA9D}" dt="2022-03-15T15:54:54.027" v="949" actId="478"/>
          <ac:picMkLst>
            <pc:docMk/>
            <pc:sldMk cId="3984155052" sldId="998"/>
            <ac:picMk id="7" creationId="{79CC3FF2-6801-41D0-B97D-36FDABAF6F5B}"/>
          </ac:picMkLst>
        </pc:picChg>
        <pc:picChg chg="add mod">
          <ac:chgData name="Murat Başeren" userId="f2e617aff724ee2b" providerId="LiveId" clId="{46BD41FE-D958-4E97-B805-E1B6DE5BBA9D}" dt="2022-03-15T15:55:04.503" v="954" actId="14100"/>
          <ac:picMkLst>
            <pc:docMk/>
            <pc:sldMk cId="3984155052" sldId="998"/>
            <ac:picMk id="10" creationId="{76BABCF7-340D-4958-BD23-C58567CA38A7}"/>
          </ac:picMkLst>
        </pc:picChg>
      </pc:sldChg>
    </pc:docChg>
  </pc:docChgLst>
  <pc:docChgLst>
    <pc:chgData name="Kadir Murat Başeren" userId="f2e617aff724ee2b" providerId="LiveId" clId="{00BC53CA-A95C-4488-8C31-CCD008A26632}"/>
    <pc:docChg chg="undo redo custSel addSld delSld modSld sldOrd modMainMaster">
      <pc:chgData name="Kadir Murat Başeren" userId="f2e617aff724ee2b" providerId="LiveId" clId="{00BC53CA-A95C-4488-8C31-CCD008A26632}" dt="2022-01-27T13:05:29.760" v="24594" actId="6549"/>
      <pc:docMkLst>
        <pc:docMk/>
      </pc:docMkLst>
      <pc:sldChg chg="modSp new mod">
        <pc:chgData name="Kadir Murat Başeren" userId="f2e617aff724ee2b" providerId="LiveId" clId="{00BC53CA-A95C-4488-8C31-CCD008A26632}" dt="2021-08-15T19:13:24.060" v="180" actId="207"/>
        <pc:sldMkLst>
          <pc:docMk/>
          <pc:sldMk cId="1035548588" sldId="256"/>
        </pc:sldMkLst>
        <pc:spChg chg="mod">
          <ac:chgData name="Kadir Murat Başeren" userId="f2e617aff724ee2b" providerId="LiveId" clId="{00BC53CA-A95C-4488-8C31-CCD008A26632}" dt="2021-08-15T19:11:42.979" v="146" actId="207"/>
          <ac:spMkLst>
            <pc:docMk/>
            <pc:sldMk cId="1035548588" sldId="256"/>
            <ac:spMk id="2" creationId="{817DAADA-A843-4CA6-9F2D-93F67B177ED2}"/>
          </ac:spMkLst>
        </pc:spChg>
        <pc:spChg chg="mod">
          <ac:chgData name="Kadir Murat Başeren" userId="f2e617aff724ee2b" providerId="LiveId" clId="{00BC53CA-A95C-4488-8C31-CCD008A26632}" dt="2021-08-15T19:13:24.060" v="180" actId="207"/>
          <ac:spMkLst>
            <pc:docMk/>
            <pc:sldMk cId="1035548588" sldId="256"/>
            <ac:spMk id="3" creationId="{B5BD7668-BD2B-443D-8ADB-6B4BC94CA6F5}"/>
          </ac:spMkLst>
        </pc:spChg>
      </pc:sldChg>
      <pc:sldChg chg="addSp delSp modSp del mod setBg chgLayout">
        <pc:chgData name="Kadir Murat Başeren" userId="f2e617aff724ee2b" providerId="LiveId" clId="{00BC53CA-A95C-4488-8C31-CCD008A26632}" dt="2021-08-15T19:05:48.699" v="15" actId="47"/>
        <pc:sldMkLst>
          <pc:docMk/>
          <pc:sldMk cId="2464202126" sldId="256"/>
        </pc:sldMkLst>
        <pc:spChg chg="add del mod ord">
          <ac:chgData name="Kadir Murat Başeren" userId="f2e617aff724ee2b" providerId="LiveId" clId="{00BC53CA-A95C-4488-8C31-CCD008A26632}" dt="2021-08-15T19:03:10.776" v="3" actId="6264"/>
          <ac:spMkLst>
            <pc:docMk/>
            <pc:sldMk cId="2464202126" sldId="256"/>
            <ac:spMk id="2" creationId="{D84AE8A0-0A8D-46B5-A24E-1E9E7F839C34}"/>
          </ac:spMkLst>
        </pc:spChg>
        <pc:spChg chg="add del mod ord">
          <ac:chgData name="Kadir Murat Başeren" userId="f2e617aff724ee2b" providerId="LiveId" clId="{00BC53CA-A95C-4488-8C31-CCD008A26632}" dt="2021-08-15T19:03:10.776" v="3" actId="6264"/>
          <ac:spMkLst>
            <pc:docMk/>
            <pc:sldMk cId="2464202126" sldId="256"/>
            <ac:spMk id="3" creationId="{A1EADD92-09FA-41CA-957D-DF6B8BFFDB62}"/>
          </ac:spMkLst>
        </pc:spChg>
        <pc:spChg chg="add del">
          <ac:chgData name="Kadir Murat Başeren" userId="f2e617aff724ee2b" providerId="LiveId" clId="{00BC53CA-A95C-4488-8C31-CCD008A26632}" dt="2021-08-15T19:03:10.776" v="3" actId="6264"/>
          <ac:spMkLst>
            <pc:docMk/>
            <pc:sldMk cId="2464202126" sldId="256"/>
            <ac:spMk id="7" creationId="{781CA193-983D-4399-A77A-56957F345B3C}"/>
          </ac:spMkLst>
        </pc:spChg>
      </pc:sldChg>
      <pc:sldChg chg="modSp add mod">
        <pc:chgData name="Kadir Murat Başeren" userId="f2e617aff724ee2b" providerId="LiveId" clId="{00BC53CA-A95C-4488-8C31-CCD008A26632}" dt="2021-08-15T19:14:02.437" v="219" actId="207"/>
        <pc:sldMkLst>
          <pc:docMk/>
          <pc:sldMk cId="400802939" sldId="257"/>
        </pc:sldMkLst>
        <pc:spChg chg="mod">
          <ac:chgData name="Kadir Murat Başeren" userId="f2e617aff724ee2b" providerId="LiveId" clId="{00BC53CA-A95C-4488-8C31-CCD008A26632}" dt="2021-08-15T19:13:55.376" v="218" actId="20577"/>
          <ac:spMkLst>
            <pc:docMk/>
            <pc:sldMk cId="400802939" sldId="257"/>
            <ac:spMk id="2" creationId="{817DAADA-A843-4CA6-9F2D-93F67B177ED2}"/>
          </ac:spMkLst>
        </pc:spChg>
        <pc:spChg chg="mod">
          <ac:chgData name="Kadir Murat Başeren" userId="f2e617aff724ee2b" providerId="LiveId" clId="{00BC53CA-A95C-4488-8C31-CCD008A26632}" dt="2021-08-15T19:14:02.437" v="219" actId="207"/>
          <ac:spMkLst>
            <pc:docMk/>
            <pc:sldMk cId="400802939" sldId="257"/>
            <ac:spMk id="3" creationId="{B5BD7668-BD2B-443D-8ADB-6B4BC94CA6F5}"/>
          </ac:spMkLst>
        </pc:spChg>
      </pc:sldChg>
      <pc:sldChg chg="add del">
        <pc:chgData name="Kadir Murat Başeren" userId="f2e617aff724ee2b" providerId="LiveId" clId="{00BC53CA-A95C-4488-8C31-CCD008A26632}" dt="2021-08-15T19:13:18.945" v="179" actId="47"/>
        <pc:sldMkLst>
          <pc:docMk/>
          <pc:sldMk cId="1823955687" sldId="257"/>
        </pc:sldMkLst>
      </pc:sldChg>
      <pc:sldChg chg="del">
        <pc:chgData name="Kadir Murat Başeren" userId="f2e617aff724ee2b" providerId="LiveId" clId="{00BC53CA-A95C-4488-8C31-CCD008A26632}" dt="2021-08-15T19:04:55.968" v="14" actId="47"/>
        <pc:sldMkLst>
          <pc:docMk/>
          <pc:sldMk cId="1150113763" sldId="258"/>
        </pc:sldMkLst>
      </pc:sldChg>
      <pc:sldChg chg="modSp add mod">
        <pc:chgData name="Kadir Murat Başeren" userId="f2e617aff724ee2b" providerId="LiveId" clId="{00BC53CA-A95C-4488-8C31-CCD008A26632}" dt="2021-08-15T19:14:24.112" v="241" actId="20577"/>
        <pc:sldMkLst>
          <pc:docMk/>
          <pc:sldMk cId="1870817285" sldId="258"/>
        </pc:sldMkLst>
        <pc:spChg chg="mod">
          <ac:chgData name="Kadir Murat Başeren" userId="f2e617aff724ee2b" providerId="LiveId" clId="{00BC53CA-A95C-4488-8C31-CCD008A26632}" dt="2021-08-15T19:14:24.112" v="241" actId="20577"/>
          <ac:spMkLst>
            <pc:docMk/>
            <pc:sldMk cId="1870817285" sldId="258"/>
            <ac:spMk id="2" creationId="{817DAADA-A843-4CA6-9F2D-93F67B177ED2}"/>
          </ac:spMkLst>
        </pc:spChg>
      </pc:sldChg>
      <pc:sldChg chg="del">
        <pc:chgData name="Kadir Murat Başeren" userId="f2e617aff724ee2b" providerId="LiveId" clId="{00BC53CA-A95C-4488-8C31-CCD008A26632}" dt="2021-08-15T19:04:55.968" v="14" actId="47"/>
        <pc:sldMkLst>
          <pc:docMk/>
          <pc:sldMk cId="2730340957" sldId="259"/>
        </pc:sldMkLst>
      </pc:sldChg>
      <pc:sldChg chg="modSp add mod">
        <pc:chgData name="Kadir Murat Başeren" userId="f2e617aff724ee2b" providerId="LiveId" clId="{00BC53CA-A95C-4488-8C31-CCD008A26632}" dt="2021-08-15T19:14:39.977" v="261" actId="20577"/>
        <pc:sldMkLst>
          <pc:docMk/>
          <pc:sldMk cId="3638796518" sldId="259"/>
        </pc:sldMkLst>
        <pc:spChg chg="mod">
          <ac:chgData name="Kadir Murat Başeren" userId="f2e617aff724ee2b" providerId="LiveId" clId="{00BC53CA-A95C-4488-8C31-CCD008A26632}" dt="2021-08-15T19:14:39.977" v="261" actId="20577"/>
          <ac:spMkLst>
            <pc:docMk/>
            <pc:sldMk cId="3638796518" sldId="259"/>
            <ac:spMk id="2" creationId="{817DAADA-A843-4CA6-9F2D-93F67B177ED2}"/>
          </ac:spMkLst>
        </pc:spChg>
      </pc:sldChg>
      <pc:sldChg chg="modSp add mod">
        <pc:chgData name="Kadir Murat Başeren" userId="f2e617aff724ee2b" providerId="LiveId" clId="{00BC53CA-A95C-4488-8C31-CCD008A26632}" dt="2021-08-16T22:59:25.691" v="2450" actId="20577"/>
        <pc:sldMkLst>
          <pc:docMk/>
          <pc:sldMk cId="845638355" sldId="260"/>
        </pc:sldMkLst>
        <pc:spChg chg="mod">
          <ac:chgData name="Kadir Murat Başeren" userId="f2e617aff724ee2b" providerId="LiveId" clId="{00BC53CA-A95C-4488-8C31-CCD008A26632}" dt="2021-08-16T22:59:25.691" v="2450" actId="20577"/>
          <ac:spMkLst>
            <pc:docMk/>
            <pc:sldMk cId="845638355" sldId="260"/>
            <ac:spMk id="2" creationId="{817DAADA-A843-4CA6-9F2D-93F67B177ED2}"/>
          </ac:spMkLst>
        </pc:spChg>
      </pc:sldChg>
      <pc:sldChg chg="del">
        <pc:chgData name="Kadir Murat Başeren" userId="f2e617aff724ee2b" providerId="LiveId" clId="{00BC53CA-A95C-4488-8C31-CCD008A26632}" dt="2021-08-15T19:04:55.968" v="14" actId="47"/>
        <pc:sldMkLst>
          <pc:docMk/>
          <pc:sldMk cId="2282714693" sldId="260"/>
        </pc:sldMkLst>
      </pc:sldChg>
      <pc:sldChg chg="addSp delSp modSp add mod modClrScheme delAnim modAnim chgLayout">
        <pc:chgData name="Kadir Murat Başeren" userId="f2e617aff724ee2b" providerId="LiveId" clId="{00BC53CA-A95C-4488-8C31-CCD008A26632}" dt="2021-08-16T21:41:13.598" v="2221"/>
        <pc:sldMkLst>
          <pc:docMk/>
          <pc:sldMk cId="681676973" sldId="261"/>
        </pc:sldMkLst>
        <pc:spChg chg="mod ord">
          <ac:chgData name="Kadir Murat Başeren" userId="f2e617aff724ee2b" providerId="LiveId" clId="{00BC53CA-A95C-4488-8C31-CCD008A26632}" dt="2021-08-15T19:26:49.218" v="420" actId="121"/>
          <ac:spMkLst>
            <pc:docMk/>
            <pc:sldMk cId="681676973" sldId="261"/>
            <ac:spMk id="2" creationId="{817DAADA-A843-4CA6-9F2D-93F67B177ED2}"/>
          </ac:spMkLst>
        </pc:spChg>
        <pc:spChg chg="del">
          <ac:chgData name="Kadir Murat Başeren" userId="f2e617aff724ee2b" providerId="LiveId" clId="{00BC53CA-A95C-4488-8C31-CCD008A26632}" dt="2021-08-15T19:19:26.709" v="275" actId="700"/>
          <ac:spMkLst>
            <pc:docMk/>
            <pc:sldMk cId="681676973" sldId="261"/>
            <ac:spMk id="3" creationId="{B5BD7668-BD2B-443D-8ADB-6B4BC94CA6F5}"/>
          </ac:spMkLst>
        </pc:spChg>
        <pc:spChg chg="add del">
          <ac:chgData name="Kadir Murat Başeren" userId="f2e617aff724ee2b" providerId="LiveId" clId="{00BC53CA-A95C-4488-8C31-CCD008A26632}" dt="2021-08-15T19:20:06.902" v="281" actId="22"/>
          <ac:spMkLst>
            <pc:docMk/>
            <pc:sldMk cId="681676973" sldId="261"/>
            <ac:spMk id="7" creationId="{75F7FA7F-F16A-4968-9222-1ADE5877843C}"/>
          </ac:spMkLst>
        </pc:spChg>
        <pc:spChg chg="add del mod">
          <ac:chgData name="Kadir Murat Başeren" userId="f2e617aff724ee2b" providerId="LiveId" clId="{00BC53CA-A95C-4488-8C31-CCD008A26632}" dt="2021-08-15T19:25:25.028" v="385" actId="478"/>
          <ac:spMkLst>
            <pc:docMk/>
            <pc:sldMk cId="681676973" sldId="261"/>
            <ac:spMk id="8" creationId="{7A77131D-A55E-4516-A3F7-8704983827EA}"/>
          </ac:spMkLst>
        </pc:spChg>
        <pc:spChg chg="add del mod">
          <ac:chgData name="Kadir Murat Başeren" userId="f2e617aff724ee2b" providerId="LiveId" clId="{00BC53CA-A95C-4488-8C31-CCD008A26632}" dt="2021-08-15T19:25:14.258" v="382" actId="6264"/>
          <ac:spMkLst>
            <pc:docMk/>
            <pc:sldMk cId="681676973" sldId="261"/>
            <ac:spMk id="9" creationId="{622AFA1C-B57B-475A-828F-B2D8887E992D}"/>
          </ac:spMkLst>
        </pc:spChg>
        <pc:spChg chg="add del mod">
          <ac:chgData name="Kadir Murat Başeren" userId="f2e617aff724ee2b" providerId="LiveId" clId="{00BC53CA-A95C-4488-8C31-CCD008A26632}" dt="2021-08-15T19:25:19.298" v="384" actId="6264"/>
          <ac:spMkLst>
            <pc:docMk/>
            <pc:sldMk cId="681676973" sldId="261"/>
            <ac:spMk id="10" creationId="{69F8F4BB-DFC0-46CA-AC32-8A659D8B56E3}"/>
          </ac:spMkLst>
        </pc:spChg>
        <pc:spChg chg="add mod">
          <ac:chgData name="Kadir Murat Başeren" userId="f2e617aff724ee2b" providerId="LiveId" clId="{00BC53CA-A95C-4488-8C31-CCD008A26632}" dt="2021-08-15T19:26:30.766" v="419" actId="121"/>
          <ac:spMkLst>
            <pc:docMk/>
            <pc:sldMk cId="681676973" sldId="261"/>
            <ac:spMk id="11" creationId="{99D462A8-B624-4705-B5FD-0037DAEB75D3}"/>
          </ac:spMkLst>
        </pc:spChg>
        <pc:picChg chg="add mod">
          <ac:chgData name="Kadir Murat Başeren" userId="f2e617aff724ee2b" providerId="LiveId" clId="{00BC53CA-A95C-4488-8C31-CCD008A26632}" dt="2021-08-16T21:40:58.562" v="2220" actId="1076"/>
          <ac:picMkLst>
            <pc:docMk/>
            <pc:sldMk cId="681676973" sldId="261"/>
            <ac:picMk id="4" creationId="{616E12F5-2303-4F60-A00E-2FBEF951F5AD}"/>
          </ac:picMkLst>
        </pc:picChg>
        <pc:picChg chg="add del mod modCrop">
          <ac:chgData name="Kadir Murat Başeren" userId="f2e617aff724ee2b" providerId="LiveId" clId="{00BC53CA-A95C-4488-8C31-CCD008A26632}" dt="2021-08-16T21:40:47.045" v="2214" actId="478"/>
          <ac:picMkLst>
            <pc:docMk/>
            <pc:sldMk cId="681676973" sldId="261"/>
            <ac:picMk id="5" creationId="{C2E70214-3D02-4C5A-B10C-4516E0513F84}"/>
          </ac:picMkLst>
        </pc:picChg>
      </pc:sldChg>
      <pc:sldChg chg="del">
        <pc:chgData name="Kadir Murat Başeren" userId="f2e617aff724ee2b" providerId="LiveId" clId="{00BC53CA-A95C-4488-8C31-CCD008A26632}" dt="2021-08-15T19:04:55.968" v="14" actId="47"/>
        <pc:sldMkLst>
          <pc:docMk/>
          <pc:sldMk cId="4138326144" sldId="261"/>
        </pc:sldMkLst>
      </pc:sldChg>
      <pc:sldChg chg="add del">
        <pc:chgData name="Kadir Murat Başeren" userId="f2e617aff724ee2b" providerId="LiveId" clId="{00BC53CA-A95C-4488-8C31-CCD008A26632}" dt="2021-08-15T19:23:20.376" v="347"/>
        <pc:sldMkLst>
          <pc:docMk/>
          <pc:sldMk cId="2944158734" sldId="262"/>
        </pc:sldMkLst>
      </pc:sldChg>
      <pc:sldChg chg="addSp delSp modSp add del mod modAnim">
        <pc:chgData name="Kadir Murat Başeren" userId="f2e617aff724ee2b" providerId="LiveId" clId="{00BC53CA-A95C-4488-8C31-CCD008A26632}" dt="2021-08-16T21:29:44.821" v="2213" actId="1076"/>
        <pc:sldMkLst>
          <pc:docMk/>
          <pc:sldMk cId="3663585916" sldId="262"/>
        </pc:sldMkLst>
        <pc:spChg chg="mod">
          <ac:chgData name="Kadir Murat Başeren" userId="f2e617aff724ee2b" providerId="LiveId" clId="{00BC53CA-A95C-4488-8C31-CCD008A26632}" dt="2021-08-15T19:27:13.465" v="423" actId="121"/>
          <ac:spMkLst>
            <pc:docMk/>
            <pc:sldMk cId="3663585916" sldId="262"/>
            <ac:spMk id="2" creationId="{817DAADA-A843-4CA6-9F2D-93F67B177ED2}"/>
          </ac:spMkLst>
        </pc:spChg>
        <pc:spChg chg="add del mod">
          <ac:chgData name="Kadir Murat Başeren" userId="f2e617aff724ee2b" providerId="LiveId" clId="{00BC53CA-A95C-4488-8C31-CCD008A26632}" dt="2021-08-15T19:27:39.022" v="441" actId="478"/>
          <ac:spMkLst>
            <pc:docMk/>
            <pc:sldMk cId="3663585916" sldId="262"/>
            <ac:spMk id="6" creationId="{1CCB6AD2-4780-4B3A-9CC0-E67262E19A09}"/>
          </ac:spMkLst>
        </pc:spChg>
        <pc:spChg chg="add del mod">
          <ac:chgData name="Kadir Murat Başeren" userId="f2e617aff724ee2b" providerId="LiveId" clId="{00BC53CA-A95C-4488-8C31-CCD008A26632}" dt="2021-08-15T19:23:24.411" v="349" actId="478"/>
          <ac:spMkLst>
            <pc:docMk/>
            <pc:sldMk cId="3663585916" sldId="262"/>
            <ac:spMk id="7" creationId="{B4FD8F1F-235D-4055-8A33-BB417646FFF0}"/>
          </ac:spMkLst>
        </pc:spChg>
        <pc:spChg chg="add del mod">
          <ac:chgData name="Kadir Murat Başeren" userId="f2e617aff724ee2b" providerId="LiveId" clId="{00BC53CA-A95C-4488-8C31-CCD008A26632}" dt="2021-08-15T19:27:10.605" v="421" actId="478"/>
          <ac:spMkLst>
            <pc:docMk/>
            <pc:sldMk cId="3663585916" sldId="262"/>
            <ac:spMk id="8" creationId="{0C675B3F-EEDD-4C5A-83E9-6F071CA61EE2}"/>
          </ac:spMkLst>
        </pc:spChg>
        <pc:spChg chg="add mod">
          <ac:chgData name="Kadir Murat Başeren" userId="f2e617aff724ee2b" providerId="LiveId" clId="{00BC53CA-A95C-4488-8C31-CCD008A26632}" dt="2021-08-15T19:35:12.928" v="617" actId="20577"/>
          <ac:spMkLst>
            <pc:docMk/>
            <pc:sldMk cId="3663585916" sldId="262"/>
            <ac:spMk id="9" creationId="{BE16F2D5-82B9-4D25-B413-0071A171E2CE}"/>
          </ac:spMkLst>
        </pc:spChg>
        <pc:spChg chg="add mod">
          <ac:chgData name="Kadir Murat Başeren" userId="f2e617aff724ee2b" providerId="LiveId" clId="{00BC53CA-A95C-4488-8C31-CCD008A26632}" dt="2021-08-16T21:29:44.821" v="2213" actId="1076"/>
          <ac:spMkLst>
            <pc:docMk/>
            <pc:sldMk cId="3663585916" sldId="262"/>
            <ac:spMk id="10" creationId="{2C3196BF-680A-4263-B5A4-431C33CC13A5}"/>
          </ac:spMkLst>
        </pc:spChg>
        <pc:picChg chg="del">
          <ac:chgData name="Kadir Murat Başeren" userId="f2e617aff724ee2b" providerId="LiveId" clId="{00BC53CA-A95C-4488-8C31-CCD008A26632}" dt="2021-08-15T19:20:11.206" v="283" actId="478"/>
          <ac:picMkLst>
            <pc:docMk/>
            <pc:sldMk cId="3663585916" sldId="262"/>
            <ac:picMk id="5" creationId="{C2E70214-3D02-4C5A-B10C-4516E0513F84}"/>
          </ac:picMkLst>
        </pc:picChg>
      </pc:sldChg>
      <pc:sldChg chg="addSp delSp modSp add mod ord addAnim delAnim modAnim modNotesTx">
        <pc:chgData name="Kadir Murat Başeren" userId="f2e617aff724ee2b" providerId="LiveId" clId="{00BC53CA-A95C-4488-8C31-CCD008A26632}" dt="2021-08-16T21:58:28.494" v="2290" actId="1076"/>
        <pc:sldMkLst>
          <pc:docMk/>
          <pc:sldMk cId="836646916" sldId="263"/>
        </pc:sldMkLst>
        <pc:spChg chg="mod">
          <ac:chgData name="Kadir Murat Başeren" userId="f2e617aff724ee2b" providerId="LiveId" clId="{00BC53CA-A95C-4488-8C31-CCD008A26632}" dt="2021-08-15T19:41:23.510" v="773"/>
          <ac:spMkLst>
            <pc:docMk/>
            <pc:sldMk cId="836646916" sldId="263"/>
            <ac:spMk id="2" creationId="{817DAADA-A843-4CA6-9F2D-93F67B177ED2}"/>
          </ac:spMkLst>
        </pc:spChg>
        <pc:spChg chg="mod">
          <ac:chgData name="Kadir Murat Başeren" userId="f2e617aff724ee2b" providerId="LiveId" clId="{00BC53CA-A95C-4488-8C31-CCD008A26632}" dt="2021-08-15T20:00:40.120" v="1315" actId="18245"/>
          <ac:spMkLst>
            <pc:docMk/>
            <pc:sldMk cId="836646916" sldId="263"/>
            <ac:spMk id="7" creationId="{9A8B91C7-24CB-4B59-AABA-6B60661F8011}"/>
          </ac:spMkLst>
        </pc:spChg>
        <pc:spChg chg="mod">
          <ac:chgData name="Kadir Murat Başeren" userId="f2e617aff724ee2b" providerId="LiveId" clId="{00BC53CA-A95C-4488-8C31-CCD008A26632}" dt="2021-08-15T20:00:40.120" v="1315" actId="18245"/>
          <ac:spMkLst>
            <pc:docMk/>
            <pc:sldMk cId="836646916" sldId="263"/>
            <ac:spMk id="8" creationId="{712E52B5-9EC3-4112-B7D3-9AB4DD90487C}"/>
          </ac:spMkLst>
        </pc:spChg>
        <pc:spChg chg="mod">
          <ac:chgData name="Kadir Murat Başeren" userId="f2e617aff724ee2b" providerId="LiveId" clId="{00BC53CA-A95C-4488-8C31-CCD008A26632}" dt="2021-08-15T19:41:28.012" v="786" actId="20577"/>
          <ac:spMkLst>
            <pc:docMk/>
            <pc:sldMk cId="836646916" sldId="263"/>
            <ac:spMk id="9" creationId="{BE16F2D5-82B9-4D25-B413-0071A171E2CE}"/>
          </ac:spMkLst>
        </pc:spChg>
        <pc:spChg chg="add del mod">
          <ac:chgData name="Kadir Murat Başeren" userId="f2e617aff724ee2b" providerId="LiveId" clId="{00BC53CA-A95C-4488-8C31-CCD008A26632}" dt="2021-08-16T21:58:28.494" v="2290" actId="1076"/>
          <ac:spMkLst>
            <pc:docMk/>
            <pc:sldMk cId="836646916" sldId="263"/>
            <ac:spMk id="10" creationId="{2C3196BF-680A-4263-B5A4-431C33CC13A5}"/>
          </ac:spMkLst>
        </pc:spChg>
        <pc:spChg chg="mod">
          <ac:chgData name="Kadir Murat Başeren" userId="f2e617aff724ee2b" providerId="LiveId" clId="{00BC53CA-A95C-4488-8C31-CCD008A26632}" dt="2021-08-15T20:03:06.600" v="1332" actId="1035"/>
          <ac:spMkLst>
            <pc:docMk/>
            <pc:sldMk cId="836646916" sldId="263"/>
            <ac:spMk id="11" creationId="{8ABF7153-2D60-44C4-B276-9ED685A0F10C}"/>
          </ac:spMkLst>
        </pc:spChg>
        <pc:spChg chg="mod">
          <ac:chgData name="Kadir Murat Başeren" userId="f2e617aff724ee2b" providerId="LiveId" clId="{00BC53CA-A95C-4488-8C31-CCD008A26632}" dt="2021-08-15T20:02:59.446" v="1331" actId="404"/>
          <ac:spMkLst>
            <pc:docMk/>
            <pc:sldMk cId="836646916" sldId="263"/>
            <ac:spMk id="12" creationId="{FE8223B9-900E-4A94-A6AC-227C75172E90}"/>
          </ac:spMkLst>
        </pc:spChg>
        <pc:spChg chg="mod">
          <ac:chgData name="Kadir Murat Başeren" userId="f2e617aff724ee2b" providerId="LiveId" clId="{00BC53CA-A95C-4488-8C31-CCD008A26632}" dt="2021-08-15T20:00:40.120" v="1315" actId="18245"/>
          <ac:spMkLst>
            <pc:docMk/>
            <pc:sldMk cId="836646916" sldId="263"/>
            <ac:spMk id="13" creationId="{E7FF64A5-5C65-4AE0-970B-050A6D2EB344}"/>
          </ac:spMkLst>
        </pc:spChg>
        <pc:spChg chg="mod">
          <ac:chgData name="Kadir Murat Başeren" userId="f2e617aff724ee2b" providerId="LiveId" clId="{00BC53CA-A95C-4488-8C31-CCD008A26632}" dt="2021-08-15T20:00:40.120" v="1315" actId="18245"/>
          <ac:spMkLst>
            <pc:docMk/>
            <pc:sldMk cId="836646916" sldId="263"/>
            <ac:spMk id="14" creationId="{E70F4A97-46B5-4A66-B282-52D7B23A7F52}"/>
          </ac:spMkLst>
        </pc:spChg>
        <pc:spChg chg="mod">
          <ac:chgData name="Kadir Murat Başeren" userId="f2e617aff724ee2b" providerId="LiveId" clId="{00BC53CA-A95C-4488-8C31-CCD008A26632}" dt="2021-08-15T20:02:41.054" v="1328" actId="404"/>
          <ac:spMkLst>
            <pc:docMk/>
            <pc:sldMk cId="836646916" sldId="263"/>
            <ac:spMk id="15" creationId="{A3E98A4B-1389-4D10-A403-693207BB3525}"/>
          </ac:spMkLst>
        </pc:spChg>
        <pc:spChg chg="mod">
          <ac:chgData name="Kadir Murat Başeren" userId="f2e617aff724ee2b" providerId="LiveId" clId="{00BC53CA-A95C-4488-8C31-CCD008A26632}" dt="2021-08-15T20:02:41.054" v="1328" actId="404"/>
          <ac:spMkLst>
            <pc:docMk/>
            <pc:sldMk cId="836646916" sldId="263"/>
            <ac:spMk id="16" creationId="{DDEB9881-E6F7-4884-BF82-6966FD98B6B1}"/>
          </ac:spMkLst>
        </pc:spChg>
        <pc:spChg chg="mod">
          <ac:chgData name="Kadir Murat Başeren" userId="f2e617aff724ee2b" providerId="LiveId" clId="{00BC53CA-A95C-4488-8C31-CCD008A26632}" dt="2021-08-15T20:02:49.525" v="1329" actId="404"/>
          <ac:spMkLst>
            <pc:docMk/>
            <pc:sldMk cId="836646916" sldId="263"/>
            <ac:spMk id="17" creationId="{F15B2152-F155-4BA6-8D7C-70D58C5DAE80}"/>
          </ac:spMkLst>
        </pc:spChg>
        <pc:spChg chg="mod">
          <ac:chgData name="Kadir Murat Başeren" userId="f2e617aff724ee2b" providerId="LiveId" clId="{00BC53CA-A95C-4488-8C31-CCD008A26632}" dt="2021-08-15T20:02:41.054" v="1328" actId="404"/>
          <ac:spMkLst>
            <pc:docMk/>
            <pc:sldMk cId="836646916" sldId="263"/>
            <ac:spMk id="18" creationId="{D88BB41D-8DBB-4F75-ABB9-CD9B710C9F90}"/>
          </ac:spMkLst>
        </pc:spChg>
        <pc:spChg chg="mod">
          <ac:chgData name="Kadir Murat Başeren" userId="f2e617aff724ee2b" providerId="LiveId" clId="{00BC53CA-A95C-4488-8C31-CCD008A26632}" dt="2021-08-15T20:02:41.054" v="1328" actId="404"/>
          <ac:spMkLst>
            <pc:docMk/>
            <pc:sldMk cId="836646916" sldId="263"/>
            <ac:spMk id="19" creationId="{A4D87406-06C2-4EE8-B95F-AC2AF94C9D5A}"/>
          </ac:spMkLst>
        </pc:spChg>
        <pc:spChg chg="mod">
          <ac:chgData name="Kadir Murat Başeren" userId="f2e617aff724ee2b" providerId="LiveId" clId="{00BC53CA-A95C-4488-8C31-CCD008A26632}" dt="2021-08-16T21:57:38.193" v="2285" actId="1076"/>
          <ac:spMkLst>
            <pc:docMk/>
            <pc:sldMk cId="836646916" sldId="263"/>
            <ac:spMk id="20" creationId="{8AAD927D-AC22-47BA-BCC4-FD44ABB20E51}"/>
          </ac:spMkLst>
        </pc:spChg>
        <pc:spChg chg="mod">
          <ac:chgData name="Kadir Murat Başeren" userId="f2e617aff724ee2b" providerId="LiveId" clId="{00BC53CA-A95C-4488-8C31-CCD008A26632}" dt="2021-08-15T20:01:04.607" v="1322" actId="108"/>
          <ac:spMkLst>
            <pc:docMk/>
            <pc:sldMk cId="836646916" sldId="263"/>
            <ac:spMk id="21" creationId="{016E9B0A-3D0E-4038-9C1D-4116F23DDF25}"/>
          </ac:spMkLst>
        </pc:spChg>
        <pc:spChg chg="mod">
          <ac:chgData name="Kadir Murat Başeren" userId="f2e617aff724ee2b" providerId="LiveId" clId="{00BC53CA-A95C-4488-8C31-CCD008A26632}" dt="2021-08-15T20:01:06.307" v="1323" actId="108"/>
          <ac:spMkLst>
            <pc:docMk/>
            <pc:sldMk cId="836646916" sldId="263"/>
            <ac:spMk id="22" creationId="{0CDD0F99-9E89-46F0-941C-0753E40A2E61}"/>
          </ac:spMkLst>
        </pc:spChg>
        <pc:grpChg chg="mod">
          <ac:chgData name="Kadir Murat Başeren" userId="f2e617aff724ee2b" providerId="LiveId" clId="{00BC53CA-A95C-4488-8C31-CCD008A26632}" dt="2021-08-16T21:57:51.581" v="2286" actId="1076"/>
          <ac:grpSpMkLst>
            <pc:docMk/>
            <pc:sldMk cId="836646916" sldId="263"/>
            <ac:grpSpMk id="6" creationId="{50AC319A-16D3-4F72-BB29-DD72701EACAE}"/>
          </ac:grpSpMkLst>
        </pc:grpChg>
        <pc:graphicFrameChg chg="add del mod modGraphic">
          <ac:chgData name="Kadir Murat Başeren" userId="f2e617aff724ee2b" providerId="LiveId" clId="{00BC53CA-A95C-4488-8C31-CCD008A26632}" dt="2021-08-15T20:00:40.120" v="1315" actId="18245"/>
          <ac:graphicFrameMkLst>
            <pc:docMk/>
            <pc:sldMk cId="836646916" sldId="263"/>
            <ac:graphicFrameMk id="5" creationId="{8AE50B9B-6EEB-4904-BA08-8C4326C35B37}"/>
          </ac:graphicFrameMkLst>
        </pc:graphicFrameChg>
        <pc:picChg chg="add mod">
          <ac:chgData name="Kadir Murat Başeren" userId="f2e617aff724ee2b" providerId="LiveId" clId="{00BC53CA-A95C-4488-8C31-CCD008A26632}" dt="2021-08-16T21:57:26.235" v="2281" actId="1076"/>
          <ac:picMkLst>
            <pc:docMk/>
            <pc:sldMk cId="836646916" sldId="263"/>
            <ac:picMk id="4" creationId="{0FE845C2-5664-4CA3-A814-F69733653B38}"/>
          </ac:picMkLst>
        </pc:picChg>
        <pc:picChg chg="add mod">
          <ac:chgData name="Kadir Murat Başeren" userId="f2e617aff724ee2b" providerId="LiveId" clId="{00BC53CA-A95C-4488-8C31-CCD008A26632}" dt="2021-08-16T21:57:23.556" v="2280" actId="1076"/>
          <ac:picMkLst>
            <pc:docMk/>
            <pc:sldMk cId="836646916" sldId="263"/>
            <ac:picMk id="1026" creationId="{193E15AF-D627-42B1-B674-396C636533B4}"/>
          </ac:picMkLst>
        </pc:picChg>
      </pc:sldChg>
      <pc:sldChg chg="addSp delSp modSp add mod modAnim modNotesTx">
        <pc:chgData name="Kadir Murat Başeren" userId="f2e617aff724ee2b" providerId="LiveId" clId="{00BC53CA-A95C-4488-8C31-CCD008A26632}" dt="2021-08-15T20:26:05.438" v="1961"/>
        <pc:sldMkLst>
          <pc:docMk/>
          <pc:sldMk cId="306990517" sldId="264"/>
        </pc:sldMkLst>
        <pc:spChg chg="mod">
          <ac:chgData name="Kadir Murat Başeren" userId="f2e617aff724ee2b" providerId="LiveId" clId="{00BC53CA-A95C-4488-8C31-CCD008A26632}" dt="2021-08-15T20:03:56.434" v="1352" actId="20577"/>
          <ac:spMkLst>
            <pc:docMk/>
            <pc:sldMk cId="306990517" sldId="264"/>
            <ac:spMk id="9" creationId="{BE16F2D5-82B9-4D25-B413-0071A171E2CE}"/>
          </ac:spMkLst>
        </pc:spChg>
        <pc:spChg chg="del">
          <ac:chgData name="Kadir Murat Başeren" userId="f2e617aff724ee2b" providerId="LiveId" clId="{00BC53CA-A95C-4488-8C31-CCD008A26632}" dt="2021-08-15T20:04:10.365" v="1354" actId="478"/>
          <ac:spMkLst>
            <pc:docMk/>
            <pc:sldMk cId="306990517" sldId="264"/>
            <ac:spMk id="10" creationId="{2C3196BF-680A-4263-B5A4-431C33CC13A5}"/>
          </ac:spMkLst>
        </pc:spChg>
        <pc:spChg chg="mod topLvl">
          <ac:chgData name="Kadir Murat Başeren" userId="f2e617aff724ee2b" providerId="LiveId" clId="{00BC53CA-A95C-4488-8C31-CCD008A26632}" dt="2021-08-15T20:25:46.192" v="1955" actId="165"/>
          <ac:spMkLst>
            <pc:docMk/>
            <pc:sldMk cId="306990517" sldId="264"/>
            <ac:spMk id="23" creationId="{2B5346C5-3FAB-4781-98EE-4ECC6A5A1972}"/>
          </ac:spMkLst>
        </pc:spChg>
        <pc:spChg chg="mod topLvl">
          <ac:chgData name="Kadir Murat Başeren" userId="f2e617aff724ee2b" providerId="LiveId" clId="{00BC53CA-A95C-4488-8C31-CCD008A26632}" dt="2021-08-15T20:25:46.192" v="1955" actId="165"/>
          <ac:spMkLst>
            <pc:docMk/>
            <pc:sldMk cId="306990517" sldId="264"/>
            <ac:spMk id="24" creationId="{D2DCDFFE-E944-48A7-8EF2-6EC161179E45}"/>
          </ac:spMkLst>
        </pc:spChg>
        <pc:spChg chg="mod topLvl">
          <ac:chgData name="Kadir Murat Başeren" userId="f2e617aff724ee2b" providerId="LiveId" clId="{00BC53CA-A95C-4488-8C31-CCD008A26632}" dt="2021-08-15T20:25:46.192" v="1955" actId="165"/>
          <ac:spMkLst>
            <pc:docMk/>
            <pc:sldMk cId="306990517" sldId="264"/>
            <ac:spMk id="25" creationId="{226904DB-EED8-499C-B5C5-C616F85758E3}"/>
          </ac:spMkLst>
        </pc:spChg>
        <pc:spChg chg="mod topLvl">
          <ac:chgData name="Kadir Murat Başeren" userId="f2e617aff724ee2b" providerId="LiveId" clId="{00BC53CA-A95C-4488-8C31-CCD008A26632}" dt="2021-08-15T20:25:46.192" v="1955" actId="165"/>
          <ac:spMkLst>
            <pc:docMk/>
            <pc:sldMk cId="306990517" sldId="264"/>
            <ac:spMk id="26" creationId="{285782C0-A5DB-47F0-9F0A-504F94B2358E}"/>
          </ac:spMkLst>
        </pc:spChg>
        <pc:spChg chg="mod topLvl">
          <ac:chgData name="Kadir Murat Başeren" userId="f2e617aff724ee2b" providerId="LiveId" clId="{00BC53CA-A95C-4488-8C31-CCD008A26632}" dt="2021-08-15T20:25:46.192" v="1955" actId="165"/>
          <ac:spMkLst>
            <pc:docMk/>
            <pc:sldMk cId="306990517" sldId="264"/>
            <ac:spMk id="27" creationId="{1F6F55DB-5F82-45A7-8687-DFF4317FDBEF}"/>
          </ac:spMkLst>
        </pc:spChg>
        <pc:spChg chg="mod topLvl">
          <ac:chgData name="Kadir Murat Başeren" userId="f2e617aff724ee2b" providerId="LiveId" clId="{00BC53CA-A95C-4488-8C31-CCD008A26632}" dt="2021-08-15T20:25:46.192" v="1955" actId="165"/>
          <ac:spMkLst>
            <pc:docMk/>
            <pc:sldMk cId="306990517" sldId="264"/>
            <ac:spMk id="28" creationId="{0CA462A3-B2B9-4311-9860-818D251D4E05}"/>
          </ac:spMkLst>
        </pc:spChg>
        <pc:spChg chg="mod topLvl">
          <ac:chgData name="Kadir Murat Başeren" userId="f2e617aff724ee2b" providerId="LiveId" clId="{00BC53CA-A95C-4488-8C31-CCD008A26632}" dt="2021-08-15T20:25:46.192" v="1955" actId="165"/>
          <ac:spMkLst>
            <pc:docMk/>
            <pc:sldMk cId="306990517" sldId="264"/>
            <ac:spMk id="29" creationId="{35954925-9FA1-406E-A326-4074ECA2539E}"/>
          </ac:spMkLst>
        </pc:spChg>
        <pc:spChg chg="mod topLvl">
          <ac:chgData name="Kadir Murat Başeren" userId="f2e617aff724ee2b" providerId="LiveId" clId="{00BC53CA-A95C-4488-8C31-CCD008A26632}" dt="2021-08-15T20:25:46.192" v="1955" actId="165"/>
          <ac:spMkLst>
            <pc:docMk/>
            <pc:sldMk cId="306990517" sldId="264"/>
            <ac:spMk id="30" creationId="{7D28DE06-3D7C-478E-98A4-58F58A281218}"/>
          </ac:spMkLst>
        </pc:spChg>
        <pc:spChg chg="mod topLvl">
          <ac:chgData name="Kadir Murat Başeren" userId="f2e617aff724ee2b" providerId="LiveId" clId="{00BC53CA-A95C-4488-8C31-CCD008A26632}" dt="2021-08-15T20:25:46.192" v="1955" actId="165"/>
          <ac:spMkLst>
            <pc:docMk/>
            <pc:sldMk cId="306990517" sldId="264"/>
            <ac:spMk id="31" creationId="{94CE2A9E-498A-4C82-969E-2778C67B886B}"/>
          </ac:spMkLst>
        </pc:spChg>
        <pc:spChg chg="mod topLvl">
          <ac:chgData name="Kadir Murat Başeren" userId="f2e617aff724ee2b" providerId="LiveId" clId="{00BC53CA-A95C-4488-8C31-CCD008A26632}" dt="2021-08-15T20:25:46.192" v="1955" actId="165"/>
          <ac:spMkLst>
            <pc:docMk/>
            <pc:sldMk cId="306990517" sldId="264"/>
            <ac:spMk id="32" creationId="{306590E1-0CFC-498A-A32E-90A6B08F9640}"/>
          </ac:spMkLst>
        </pc:spChg>
        <pc:spChg chg="mod topLvl">
          <ac:chgData name="Kadir Murat Başeren" userId="f2e617aff724ee2b" providerId="LiveId" clId="{00BC53CA-A95C-4488-8C31-CCD008A26632}" dt="2021-08-15T20:25:46.192" v="1955" actId="165"/>
          <ac:spMkLst>
            <pc:docMk/>
            <pc:sldMk cId="306990517" sldId="264"/>
            <ac:spMk id="33" creationId="{8AE54BF8-09A3-48CB-873A-66BD3D6A7037}"/>
          </ac:spMkLst>
        </pc:spChg>
        <pc:grpChg chg="del mod">
          <ac:chgData name="Kadir Murat Başeren" userId="f2e617aff724ee2b" providerId="LiveId" clId="{00BC53CA-A95C-4488-8C31-CCD008A26632}" dt="2021-08-15T20:25:46.192" v="1955" actId="165"/>
          <ac:grpSpMkLst>
            <pc:docMk/>
            <pc:sldMk cId="306990517" sldId="264"/>
            <ac:grpSpMk id="5" creationId="{9131FC74-6F1A-4515-BFE0-AE6CCA61D3BC}"/>
          </ac:grpSpMkLst>
        </pc:grpChg>
        <pc:grpChg chg="del">
          <ac:chgData name="Kadir Murat Başeren" userId="f2e617aff724ee2b" providerId="LiveId" clId="{00BC53CA-A95C-4488-8C31-CCD008A26632}" dt="2021-08-15T20:04:00.171" v="1353" actId="478"/>
          <ac:grpSpMkLst>
            <pc:docMk/>
            <pc:sldMk cId="306990517" sldId="264"/>
            <ac:grpSpMk id="6" creationId="{50AC319A-16D3-4F72-BB29-DD72701EACAE}"/>
          </ac:grpSpMkLst>
        </pc:grpChg>
        <pc:graphicFrameChg chg="add del mod modGraphic">
          <ac:chgData name="Kadir Murat Başeren" userId="f2e617aff724ee2b" providerId="LiveId" clId="{00BC53CA-A95C-4488-8C31-CCD008A26632}" dt="2021-08-15T20:09:30.158" v="1547" actId="18245"/>
          <ac:graphicFrameMkLst>
            <pc:docMk/>
            <pc:sldMk cId="306990517" sldId="264"/>
            <ac:graphicFrameMk id="3" creationId="{FA5F1302-E949-40A7-B411-D9629A64C5B0}"/>
          </ac:graphicFrameMkLst>
        </pc:graphicFrameChg>
        <pc:picChg chg="del">
          <ac:chgData name="Kadir Murat Başeren" userId="f2e617aff724ee2b" providerId="LiveId" clId="{00BC53CA-A95C-4488-8C31-CCD008A26632}" dt="2021-08-15T20:04:11.895" v="1355" actId="478"/>
          <ac:picMkLst>
            <pc:docMk/>
            <pc:sldMk cId="306990517" sldId="264"/>
            <ac:picMk id="4" creationId="{0FE845C2-5664-4CA3-A814-F69733653B38}"/>
          </ac:picMkLst>
        </pc:picChg>
        <pc:picChg chg="del">
          <ac:chgData name="Kadir Murat Başeren" userId="f2e617aff724ee2b" providerId="LiveId" clId="{00BC53CA-A95C-4488-8C31-CCD008A26632}" dt="2021-08-15T20:04:13.463" v="1356" actId="478"/>
          <ac:picMkLst>
            <pc:docMk/>
            <pc:sldMk cId="306990517" sldId="264"/>
            <ac:picMk id="1026" creationId="{193E15AF-D627-42B1-B674-396C636533B4}"/>
          </ac:picMkLst>
        </pc:picChg>
      </pc:sldChg>
      <pc:sldChg chg="addSp delSp modSp add mod modAnim modNotesTx">
        <pc:chgData name="Kadir Murat Başeren" userId="f2e617aff724ee2b" providerId="LiveId" clId="{00BC53CA-A95C-4488-8C31-CCD008A26632}" dt="2021-08-16T21:58:57.368" v="2296" actId="1076"/>
        <pc:sldMkLst>
          <pc:docMk/>
          <pc:sldMk cId="3900045786" sldId="265"/>
        </pc:sldMkLst>
        <pc:spChg chg="mod">
          <ac:chgData name="Kadir Murat Başeren" userId="f2e617aff724ee2b" providerId="LiveId" clId="{00BC53CA-A95C-4488-8C31-CCD008A26632}" dt="2021-08-15T20:17:37.601" v="1741" actId="20577"/>
          <ac:spMkLst>
            <pc:docMk/>
            <pc:sldMk cId="3900045786" sldId="265"/>
            <ac:spMk id="9" creationId="{BE16F2D5-82B9-4D25-B413-0071A171E2CE}"/>
          </ac:spMkLst>
        </pc:spChg>
        <pc:spChg chg="add mod">
          <ac:chgData name="Kadir Murat Başeren" userId="f2e617aff724ee2b" providerId="LiveId" clId="{00BC53CA-A95C-4488-8C31-CCD008A26632}" dt="2021-08-16T21:58:53.297" v="2295" actId="1076"/>
          <ac:spMkLst>
            <pc:docMk/>
            <pc:sldMk cId="3900045786" sldId="265"/>
            <ac:spMk id="16" creationId="{4F7CAAC4-634E-4003-9461-888E945F932C}"/>
          </ac:spMkLst>
        </pc:spChg>
        <pc:spChg chg="add del">
          <ac:chgData name="Kadir Murat Başeren" userId="f2e617aff724ee2b" providerId="LiveId" clId="{00BC53CA-A95C-4488-8C31-CCD008A26632}" dt="2021-08-15T20:18:31.518" v="1746" actId="22"/>
          <ac:spMkLst>
            <pc:docMk/>
            <pc:sldMk cId="3900045786" sldId="265"/>
            <ac:spMk id="18" creationId="{9EA482BA-B3FA-479B-BBA8-948FF4AD51A7}"/>
          </ac:spMkLst>
        </pc:spChg>
        <pc:grpChg chg="del">
          <ac:chgData name="Kadir Murat Başeren" userId="f2e617aff724ee2b" providerId="LiveId" clId="{00BC53CA-A95C-4488-8C31-CCD008A26632}" dt="2021-08-15T20:15:03.762" v="1572" actId="478"/>
          <ac:grpSpMkLst>
            <pc:docMk/>
            <pc:sldMk cId="3900045786" sldId="265"/>
            <ac:grpSpMk id="5" creationId="{9131FC74-6F1A-4515-BFE0-AE6CCA61D3BC}"/>
          </ac:grpSpMkLst>
        </pc:grpChg>
        <pc:picChg chg="add mod">
          <ac:chgData name="Kadir Murat Başeren" userId="f2e617aff724ee2b" providerId="LiveId" clId="{00BC53CA-A95C-4488-8C31-CCD008A26632}" dt="2021-08-16T21:58:57.368" v="2296" actId="1076"/>
          <ac:picMkLst>
            <pc:docMk/>
            <pc:sldMk cId="3900045786" sldId="265"/>
            <ac:picMk id="2050" creationId="{319F28BE-138D-42A6-91EF-8B467027C893}"/>
          </ac:picMkLst>
        </pc:picChg>
      </pc:sldChg>
      <pc:sldChg chg="new del">
        <pc:chgData name="Kadir Murat Başeren" userId="f2e617aff724ee2b" providerId="LiveId" clId="{00BC53CA-A95C-4488-8C31-CCD008A26632}" dt="2021-08-16T21:12:38.380" v="1986" actId="47"/>
        <pc:sldMkLst>
          <pc:docMk/>
          <pc:sldMk cId="55533890" sldId="266"/>
        </pc:sldMkLst>
      </pc:sldChg>
      <pc:sldChg chg="addSp delSp modSp add mod ord modAnim modNotesTx">
        <pc:chgData name="Kadir Murat Başeren" userId="f2e617aff724ee2b" providerId="LiveId" clId="{00BC53CA-A95C-4488-8C31-CCD008A26632}" dt="2021-08-16T21:23:54.308" v="2112"/>
        <pc:sldMkLst>
          <pc:docMk/>
          <pc:sldMk cId="1812588845" sldId="266"/>
        </pc:sldMkLst>
        <pc:spChg chg="mod">
          <ac:chgData name="Kadir Murat Başeren" userId="f2e617aff724ee2b" providerId="LiveId" clId="{00BC53CA-A95C-4488-8C31-CCD008A26632}" dt="2021-08-16T21:12:55.037" v="1990"/>
          <ac:spMkLst>
            <pc:docMk/>
            <pc:sldMk cId="1812588845" sldId="266"/>
            <ac:spMk id="2" creationId="{817DAADA-A843-4CA6-9F2D-93F67B177ED2}"/>
          </ac:spMkLst>
        </pc:spChg>
        <pc:spChg chg="mod">
          <ac:chgData name="Kadir Murat Başeren" userId="f2e617aff724ee2b" providerId="LiveId" clId="{00BC53CA-A95C-4488-8C31-CCD008A26632}" dt="2021-08-16T21:12:59.564" v="1991" actId="20577"/>
          <ac:spMkLst>
            <pc:docMk/>
            <pc:sldMk cId="1812588845" sldId="266"/>
            <ac:spMk id="9" creationId="{BE16F2D5-82B9-4D25-B413-0071A171E2CE}"/>
          </ac:spMkLst>
        </pc:spChg>
        <pc:spChg chg="mod">
          <ac:chgData name="Kadir Murat Başeren" userId="f2e617aff724ee2b" providerId="LiveId" clId="{00BC53CA-A95C-4488-8C31-CCD008A26632}" dt="2021-08-16T21:23:36.257" v="2110" actId="20577"/>
          <ac:spMkLst>
            <pc:docMk/>
            <pc:sldMk cId="1812588845" sldId="266"/>
            <ac:spMk id="16" creationId="{4F7CAAC4-634E-4003-9461-888E945F932C}"/>
          </ac:spMkLst>
        </pc:spChg>
        <pc:picChg chg="add mod">
          <ac:chgData name="Kadir Murat Başeren" userId="f2e617aff724ee2b" providerId="LiveId" clId="{00BC53CA-A95C-4488-8C31-CCD008A26632}" dt="2021-08-16T21:18:00.248" v="2006" actId="1076"/>
          <ac:picMkLst>
            <pc:docMk/>
            <pc:sldMk cId="1812588845" sldId="266"/>
            <ac:picMk id="1026" creationId="{F4B5BE2C-FEDC-4C31-8017-1FD8CACA7F19}"/>
          </ac:picMkLst>
        </pc:picChg>
        <pc:picChg chg="del">
          <ac:chgData name="Kadir Murat Başeren" userId="f2e617aff724ee2b" providerId="LiveId" clId="{00BC53CA-A95C-4488-8C31-CCD008A26632}" dt="2021-08-16T21:13:02.423" v="1992" actId="478"/>
          <ac:picMkLst>
            <pc:docMk/>
            <pc:sldMk cId="1812588845" sldId="266"/>
            <ac:picMk id="2050" creationId="{319F28BE-138D-42A6-91EF-8B467027C893}"/>
          </ac:picMkLst>
        </pc:picChg>
      </pc:sldChg>
      <pc:sldChg chg="addSp delSp modSp add mod delAnim">
        <pc:chgData name="Kadir Murat Başeren" userId="f2e617aff724ee2b" providerId="LiveId" clId="{00BC53CA-A95C-4488-8C31-CCD008A26632}" dt="2021-08-16T21:20:31.885" v="2032" actId="1076"/>
        <pc:sldMkLst>
          <pc:docMk/>
          <pc:sldMk cId="670845127" sldId="267"/>
        </pc:sldMkLst>
        <pc:spChg chg="del">
          <ac:chgData name="Kadir Murat Başeren" userId="f2e617aff724ee2b" providerId="LiveId" clId="{00BC53CA-A95C-4488-8C31-CCD008A26632}" dt="2021-08-16T21:14:39.338" v="1998" actId="478"/>
          <ac:spMkLst>
            <pc:docMk/>
            <pc:sldMk cId="670845127" sldId="267"/>
            <ac:spMk id="16" creationId="{4F7CAAC4-634E-4003-9461-888E945F932C}"/>
          </ac:spMkLst>
        </pc:spChg>
        <pc:picChg chg="add mod">
          <ac:chgData name="Kadir Murat Başeren" userId="f2e617aff724ee2b" providerId="LiveId" clId="{00BC53CA-A95C-4488-8C31-CCD008A26632}" dt="2021-08-16T21:20:31.885" v="2032" actId="1076"/>
          <ac:picMkLst>
            <pc:docMk/>
            <pc:sldMk cId="670845127" sldId="267"/>
            <ac:picMk id="4" creationId="{01C4EE9A-9018-46C2-8E00-E11FA2779965}"/>
          </ac:picMkLst>
        </pc:picChg>
      </pc:sldChg>
      <pc:sldChg chg="addSp delSp modSp add mod modNotesTx">
        <pc:chgData name="Kadir Murat Başeren" userId="f2e617aff724ee2b" providerId="LiveId" clId="{00BC53CA-A95C-4488-8C31-CCD008A26632}" dt="2021-08-16T21:24:39.479" v="2171" actId="20577"/>
        <pc:sldMkLst>
          <pc:docMk/>
          <pc:sldMk cId="810578336" sldId="268"/>
        </pc:sldMkLst>
        <pc:picChg chg="del">
          <ac:chgData name="Kadir Murat Başeren" userId="f2e617aff724ee2b" providerId="LiveId" clId="{00BC53CA-A95C-4488-8C31-CCD008A26632}" dt="2021-08-16T21:19:25.297" v="2019" actId="478"/>
          <ac:picMkLst>
            <pc:docMk/>
            <pc:sldMk cId="810578336" sldId="268"/>
            <ac:picMk id="4" creationId="{01C4EE9A-9018-46C2-8E00-E11FA2779965}"/>
          </ac:picMkLst>
        </pc:picChg>
        <pc:picChg chg="add mod">
          <ac:chgData name="Kadir Murat Başeren" userId="f2e617aff724ee2b" providerId="LiveId" clId="{00BC53CA-A95C-4488-8C31-CCD008A26632}" dt="2021-08-16T21:19:48.834" v="2024" actId="1076"/>
          <ac:picMkLst>
            <pc:docMk/>
            <pc:sldMk cId="810578336" sldId="268"/>
            <ac:picMk id="5" creationId="{6274B85F-BC2A-4B33-8DBB-2188E020BAC1}"/>
          </ac:picMkLst>
        </pc:picChg>
      </pc:sldChg>
      <pc:sldChg chg="addSp delSp modSp add mod modNotesTx">
        <pc:chgData name="Kadir Murat Başeren" userId="f2e617aff724ee2b" providerId="LiveId" clId="{00BC53CA-A95C-4488-8C31-CCD008A26632}" dt="2021-08-16T21:24:47.178" v="2197" actId="20577"/>
        <pc:sldMkLst>
          <pc:docMk/>
          <pc:sldMk cId="343569252" sldId="269"/>
        </pc:sldMkLst>
        <pc:picChg chg="del">
          <ac:chgData name="Kadir Murat Başeren" userId="f2e617aff724ee2b" providerId="LiveId" clId="{00BC53CA-A95C-4488-8C31-CCD008A26632}" dt="2021-08-16T21:20:18.346" v="2030" actId="478"/>
          <ac:picMkLst>
            <pc:docMk/>
            <pc:sldMk cId="343569252" sldId="269"/>
            <ac:picMk id="4" creationId="{01C4EE9A-9018-46C2-8E00-E11FA2779965}"/>
          </ac:picMkLst>
        </pc:picChg>
        <pc:picChg chg="add mod">
          <ac:chgData name="Kadir Murat Başeren" userId="f2e617aff724ee2b" providerId="LiveId" clId="{00BC53CA-A95C-4488-8C31-CCD008A26632}" dt="2021-08-16T21:20:22.905" v="2031" actId="1076"/>
          <ac:picMkLst>
            <pc:docMk/>
            <pc:sldMk cId="343569252" sldId="269"/>
            <ac:picMk id="5" creationId="{9A21D873-960F-41EF-B71F-C63FBC3BD4F5}"/>
          </ac:picMkLst>
        </pc:picChg>
      </pc:sldChg>
      <pc:sldChg chg="addSp delSp modSp add mod ord modNotesTx">
        <pc:chgData name="Kadir Murat Başeren" userId="f2e617aff724ee2b" providerId="LiveId" clId="{00BC53CA-A95C-4488-8C31-CCD008A26632}" dt="2021-08-16T21:24:30.346" v="2147" actId="20577"/>
        <pc:sldMkLst>
          <pc:docMk/>
          <pc:sldMk cId="1848925464" sldId="270"/>
        </pc:sldMkLst>
        <pc:picChg chg="del">
          <ac:chgData name="Kadir Murat Başeren" userId="f2e617aff724ee2b" providerId="LiveId" clId="{00BC53CA-A95C-4488-8C31-CCD008A26632}" dt="2021-08-16T21:18:46.384" v="2013" actId="478"/>
          <ac:picMkLst>
            <pc:docMk/>
            <pc:sldMk cId="1848925464" sldId="270"/>
            <ac:picMk id="4" creationId="{01C4EE9A-9018-46C2-8E00-E11FA2779965}"/>
          </ac:picMkLst>
        </pc:picChg>
        <pc:picChg chg="add mod">
          <ac:chgData name="Kadir Murat Başeren" userId="f2e617aff724ee2b" providerId="LiveId" clId="{00BC53CA-A95C-4488-8C31-CCD008A26632}" dt="2021-08-16T21:19:15.938" v="2018" actId="1076"/>
          <ac:picMkLst>
            <pc:docMk/>
            <pc:sldMk cId="1848925464" sldId="270"/>
            <ac:picMk id="5" creationId="{2F31CEEC-A052-48AF-98D4-55D321E18856}"/>
          </ac:picMkLst>
        </pc:picChg>
      </pc:sldChg>
      <pc:sldChg chg="addSp delSp modSp add mod">
        <pc:chgData name="Kadir Murat Başeren" userId="f2e617aff724ee2b" providerId="LiveId" clId="{00BC53CA-A95C-4488-8C31-CCD008A26632}" dt="2021-08-16T22:29:36.842" v="2342" actId="27636"/>
        <pc:sldMkLst>
          <pc:docMk/>
          <pc:sldMk cId="51180319" sldId="271"/>
        </pc:sldMkLst>
        <pc:spChg chg="del mod">
          <ac:chgData name="Kadir Murat Başeren" userId="f2e617aff724ee2b" providerId="LiveId" clId="{00BC53CA-A95C-4488-8C31-CCD008A26632}" dt="2021-08-16T22:29:33.813" v="2340" actId="478"/>
          <ac:spMkLst>
            <pc:docMk/>
            <pc:sldMk cId="51180319" sldId="271"/>
            <ac:spMk id="2" creationId="{817DAADA-A843-4CA6-9F2D-93F67B177ED2}"/>
          </ac:spMkLst>
        </pc:spChg>
        <pc:spChg chg="mod">
          <ac:chgData name="Kadir Murat Başeren" userId="f2e617aff724ee2b" providerId="LiveId" clId="{00BC53CA-A95C-4488-8C31-CCD008A26632}" dt="2021-08-16T22:29:17.270" v="2337" actId="20577"/>
          <ac:spMkLst>
            <pc:docMk/>
            <pc:sldMk cId="51180319" sldId="271"/>
            <ac:spMk id="3" creationId="{B5BD7668-BD2B-443D-8ADB-6B4BC94CA6F5}"/>
          </ac:spMkLst>
        </pc:spChg>
        <pc:spChg chg="add mod">
          <ac:chgData name="Kadir Murat Başeren" userId="f2e617aff724ee2b" providerId="LiveId" clId="{00BC53CA-A95C-4488-8C31-CCD008A26632}" dt="2021-08-16T22:29:36.842" v="2342" actId="27636"/>
          <ac:spMkLst>
            <pc:docMk/>
            <pc:sldMk cId="51180319" sldId="271"/>
            <ac:spMk id="4" creationId="{538A7A16-D92A-4062-8499-FAA375D7DF59}"/>
          </ac:spMkLst>
        </pc:spChg>
      </pc:sldChg>
      <pc:sldChg chg="modSp add mod ord">
        <pc:chgData name="Kadir Murat Başeren" userId="f2e617aff724ee2b" providerId="LiveId" clId="{00BC53CA-A95C-4488-8C31-CCD008A26632}" dt="2021-08-16T22:59:30.371" v="2451" actId="20577"/>
        <pc:sldMkLst>
          <pc:docMk/>
          <pc:sldMk cId="469944821" sldId="272"/>
        </pc:sldMkLst>
        <pc:spChg chg="mod">
          <ac:chgData name="Kadir Murat Başeren" userId="f2e617aff724ee2b" providerId="LiveId" clId="{00BC53CA-A95C-4488-8C31-CCD008A26632}" dt="2021-08-16T22:59:30.371" v="2451" actId="20577"/>
          <ac:spMkLst>
            <pc:docMk/>
            <pc:sldMk cId="469944821" sldId="272"/>
            <ac:spMk id="2" creationId="{817DAADA-A843-4CA6-9F2D-93F67B177ED2}"/>
          </ac:spMkLst>
        </pc:spChg>
      </pc:sldChg>
      <pc:sldChg chg="modSp add mod">
        <pc:chgData name="Kadir Murat Başeren" userId="f2e617aff724ee2b" providerId="LiveId" clId="{00BC53CA-A95C-4488-8C31-CCD008A26632}" dt="2021-08-18T21:06:00.022" v="2490"/>
        <pc:sldMkLst>
          <pc:docMk/>
          <pc:sldMk cId="1688184845" sldId="273"/>
        </pc:sldMkLst>
        <pc:spChg chg="mod">
          <ac:chgData name="Kadir Murat Başeren" userId="f2e617aff724ee2b" providerId="LiveId" clId="{00BC53CA-A95C-4488-8C31-CCD008A26632}" dt="2021-08-18T21:05:56.270" v="2486" actId="20577"/>
          <ac:spMkLst>
            <pc:docMk/>
            <pc:sldMk cId="1688184845" sldId="273"/>
            <ac:spMk id="2" creationId="{817DAADA-A843-4CA6-9F2D-93F67B177ED2}"/>
          </ac:spMkLst>
        </pc:spChg>
        <pc:spChg chg="mod">
          <ac:chgData name="Kadir Murat Başeren" userId="f2e617aff724ee2b" providerId="LiveId" clId="{00BC53CA-A95C-4488-8C31-CCD008A26632}" dt="2021-08-18T21:06:00.022" v="2490"/>
          <ac:spMkLst>
            <pc:docMk/>
            <pc:sldMk cId="1688184845" sldId="273"/>
            <ac:spMk id="3" creationId="{B5BD7668-BD2B-443D-8ADB-6B4BC94CA6F5}"/>
          </ac:spMkLst>
        </pc:spChg>
      </pc:sldChg>
      <pc:sldChg chg="modSp add mod">
        <pc:chgData name="Kadir Murat Başeren" userId="f2e617aff724ee2b" providerId="LiveId" clId="{00BC53CA-A95C-4488-8C31-CCD008A26632}" dt="2021-08-18T21:57:04.502" v="2584" actId="20577"/>
        <pc:sldMkLst>
          <pc:docMk/>
          <pc:sldMk cId="1343602378" sldId="274"/>
        </pc:sldMkLst>
        <pc:spChg chg="mod">
          <ac:chgData name="Kadir Murat Başeren" userId="f2e617aff724ee2b" providerId="LiveId" clId="{00BC53CA-A95C-4488-8C31-CCD008A26632}" dt="2021-08-18T21:56:53.769" v="2582" actId="20577"/>
          <ac:spMkLst>
            <pc:docMk/>
            <pc:sldMk cId="1343602378" sldId="274"/>
            <ac:spMk id="2" creationId="{817DAADA-A843-4CA6-9F2D-93F67B177ED2}"/>
          </ac:spMkLst>
        </pc:spChg>
        <pc:spChg chg="mod">
          <ac:chgData name="Kadir Murat Başeren" userId="f2e617aff724ee2b" providerId="LiveId" clId="{00BC53CA-A95C-4488-8C31-CCD008A26632}" dt="2021-08-18T21:57:04.502" v="2584" actId="20577"/>
          <ac:spMkLst>
            <pc:docMk/>
            <pc:sldMk cId="1343602378" sldId="274"/>
            <ac:spMk id="3" creationId="{B5BD7668-BD2B-443D-8ADB-6B4BC94CA6F5}"/>
          </ac:spMkLst>
        </pc:spChg>
      </pc:sldChg>
      <pc:sldChg chg="modSp add mod">
        <pc:chgData name="Kadir Murat Başeren" userId="f2e617aff724ee2b" providerId="LiveId" clId="{00BC53CA-A95C-4488-8C31-CCD008A26632}" dt="2021-08-18T22:03:10.336" v="2613" actId="20577"/>
        <pc:sldMkLst>
          <pc:docMk/>
          <pc:sldMk cId="2137054218" sldId="275"/>
        </pc:sldMkLst>
        <pc:spChg chg="mod">
          <ac:chgData name="Kadir Murat Başeren" userId="f2e617aff724ee2b" providerId="LiveId" clId="{00BC53CA-A95C-4488-8C31-CCD008A26632}" dt="2021-08-18T22:03:10.336" v="2613" actId="20577"/>
          <ac:spMkLst>
            <pc:docMk/>
            <pc:sldMk cId="2137054218" sldId="275"/>
            <ac:spMk id="2" creationId="{817DAADA-A843-4CA6-9F2D-93F67B177ED2}"/>
          </ac:spMkLst>
        </pc:spChg>
      </pc:sldChg>
      <pc:sldChg chg="modSp add mod">
        <pc:chgData name="Kadir Murat Başeren" userId="f2e617aff724ee2b" providerId="LiveId" clId="{00BC53CA-A95C-4488-8C31-CCD008A26632}" dt="2021-08-18T21:46:00.505" v="2568" actId="20577"/>
        <pc:sldMkLst>
          <pc:docMk/>
          <pc:sldMk cId="633807323" sldId="276"/>
        </pc:sldMkLst>
        <pc:spChg chg="mod">
          <ac:chgData name="Kadir Murat Başeren" userId="f2e617aff724ee2b" providerId="LiveId" clId="{00BC53CA-A95C-4488-8C31-CCD008A26632}" dt="2021-08-18T21:46:00.505" v="2568" actId="20577"/>
          <ac:spMkLst>
            <pc:docMk/>
            <pc:sldMk cId="633807323" sldId="276"/>
            <ac:spMk id="3" creationId="{B5BD7668-BD2B-443D-8ADB-6B4BC94CA6F5}"/>
          </ac:spMkLst>
        </pc:spChg>
      </pc:sldChg>
      <pc:sldChg chg="add">
        <pc:chgData name="Kadir Murat Başeren" userId="f2e617aff724ee2b" providerId="LiveId" clId="{00BC53CA-A95C-4488-8C31-CCD008A26632}" dt="2021-08-18T22:02:38.681" v="2585" actId="2890"/>
        <pc:sldMkLst>
          <pc:docMk/>
          <pc:sldMk cId="1296064547" sldId="277"/>
        </pc:sldMkLst>
      </pc:sldChg>
      <pc:sldChg chg="modSp add mod">
        <pc:chgData name="Kadir Murat Başeren" userId="f2e617aff724ee2b" providerId="LiveId" clId="{00BC53CA-A95C-4488-8C31-CCD008A26632}" dt="2021-08-18T22:19:48.604" v="2646" actId="20577"/>
        <pc:sldMkLst>
          <pc:docMk/>
          <pc:sldMk cId="767013313" sldId="278"/>
        </pc:sldMkLst>
        <pc:spChg chg="mod">
          <ac:chgData name="Kadir Murat Başeren" userId="f2e617aff724ee2b" providerId="LiveId" clId="{00BC53CA-A95C-4488-8C31-CCD008A26632}" dt="2021-08-18T22:19:48.604" v="2646" actId="20577"/>
          <ac:spMkLst>
            <pc:docMk/>
            <pc:sldMk cId="767013313" sldId="278"/>
            <ac:spMk id="3" creationId="{B5BD7668-BD2B-443D-8ADB-6B4BC94CA6F5}"/>
          </ac:spMkLst>
        </pc:spChg>
      </pc:sldChg>
      <pc:sldChg chg="modSp add mod">
        <pc:chgData name="Kadir Murat Başeren" userId="f2e617aff724ee2b" providerId="LiveId" clId="{00BC53CA-A95C-4488-8C31-CCD008A26632}" dt="2021-08-18T22:28:46.868" v="2649"/>
        <pc:sldMkLst>
          <pc:docMk/>
          <pc:sldMk cId="2287234721" sldId="279"/>
        </pc:sldMkLst>
        <pc:spChg chg="mod">
          <ac:chgData name="Kadir Murat Başeren" userId="f2e617aff724ee2b" providerId="LiveId" clId="{00BC53CA-A95C-4488-8C31-CCD008A26632}" dt="2021-08-18T22:28:46.868" v="2649"/>
          <ac:spMkLst>
            <pc:docMk/>
            <pc:sldMk cId="2287234721" sldId="279"/>
            <ac:spMk id="2" creationId="{817DAADA-A843-4CA6-9F2D-93F67B177ED2}"/>
          </ac:spMkLst>
        </pc:spChg>
        <pc:spChg chg="mod">
          <ac:chgData name="Kadir Murat Başeren" userId="f2e617aff724ee2b" providerId="LiveId" clId="{00BC53CA-A95C-4488-8C31-CCD008A26632}" dt="2021-08-18T22:28:43.878" v="2648" actId="20577"/>
          <ac:spMkLst>
            <pc:docMk/>
            <pc:sldMk cId="2287234721" sldId="279"/>
            <ac:spMk id="3" creationId="{B5BD7668-BD2B-443D-8ADB-6B4BC94CA6F5}"/>
          </ac:spMkLst>
        </pc:spChg>
      </pc:sldChg>
      <pc:sldChg chg="modSp add mod">
        <pc:chgData name="Kadir Murat Başeren" userId="f2e617aff724ee2b" providerId="LiveId" clId="{00BC53CA-A95C-4488-8C31-CCD008A26632}" dt="2021-08-18T22:35:32.758" v="2654" actId="20577"/>
        <pc:sldMkLst>
          <pc:docMk/>
          <pc:sldMk cId="2124689204" sldId="280"/>
        </pc:sldMkLst>
        <pc:spChg chg="mod">
          <ac:chgData name="Kadir Murat Başeren" userId="f2e617aff724ee2b" providerId="LiveId" clId="{00BC53CA-A95C-4488-8C31-CCD008A26632}" dt="2021-08-18T22:35:32.758" v="2654" actId="20577"/>
          <ac:spMkLst>
            <pc:docMk/>
            <pc:sldMk cId="2124689204" sldId="280"/>
            <ac:spMk id="2" creationId="{817DAADA-A843-4CA6-9F2D-93F67B177ED2}"/>
          </ac:spMkLst>
        </pc:spChg>
      </pc:sldChg>
      <pc:sldChg chg="modSp add mod">
        <pc:chgData name="Kadir Murat Başeren" userId="f2e617aff724ee2b" providerId="LiveId" clId="{00BC53CA-A95C-4488-8C31-CCD008A26632}" dt="2021-08-18T22:43:00.820" v="2658" actId="20577"/>
        <pc:sldMkLst>
          <pc:docMk/>
          <pc:sldMk cId="1448486014" sldId="281"/>
        </pc:sldMkLst>
        <pc:spChg chg="mod">
          <ac:chgData name="Kadir Murat Başeren" userId="f2e617aff724ee2b" providerId="LiveId" clId="{00BC53CA-A95C-4488-8C31-CCD008A26632}" dt="2021-08-18T22:43:00.820" v="2658" actId="20577"/>
          <ac:spMkLst>
            <pc:docMk/>
            <pc:sldMk cId="1448486014" sldId="281"/>
            <ac:spMk id="2" creationId="{817DAADA-A843-4CA6-9F2D-93F67B177ED2}"/>
          </ac:spMkLst>
        </pc:spChg>
      </pc:sldChg>
      <pc:sldChg chg="modSp add mod">
        <pc:chgData name="Kadir Murat Başeren" userId="f2e617aff724ee2b" providerId="LiveId" clId="{00BC53CA-A95C-4488-8C31-CCD008A26632}" dt="2021-08-18T22:56:09.960" v="2660"/>
        <pc:sldMkLst>
          <pc:docMk/>
          <pc:sldMk cId="2384873488" sldId="282"/>
        </pc:sldMkLst>
        <pc:spChg chg="mod">
          <ac:chgData name="Kadir Murat Başeren" userId="f2e617aff724ee2b" providerId="LiveId" clId="{00BC53CA-A95C-4488-8C31-CCD008A26632}" dt="2021-08-18T22:56:09.960" v="2660"/>
          <ac:spMkLst>
            <pc:docMk/>
            <pc:sldMk cId="2384873488" sldId="282"/>
            <ac:spMk id="2" creationId="{817DAADA-A843-4CA6-9F2D-93F67B177ED2}"/>
          </ac:spMkLst>
        </pc:spChg>
      </pc:sldChg>
      <pc:sldChg chg="modSp add mod">
        <pc:chgData name="Kadir Murat Başeren" userId="f2e617aff724ee2b" providerId="LiveId" clId="{00BC53CA-A95C-4488-8C31-CCD008A26632}" dt="2021-08-20T20:33:02.781" v="2685" actId="20577"/>
        <pc:sldMkLst>
          <pc:docMk/>
          <pc:sldMk cId="1250785820" sldId="283"/>
        </pc:sldMkLst>
        <pc:spChg chg="mod">
          <ac:chgData name="Kadir Murat Başeren" userId="f2e617aff724ee2b" providerId="LiveId" clId="{00BC53CA-A95C-4488-8C31-CCD008A26632}" dt="2021-08-20T20:33:02.781" v="2685" actId="20577"/>
          <ac:spMkLst>
            <pc:docMk/>
            <pc:sldMk cId="1250785820" sldId="283"/>
            <ac:spMk id="2" creationId="{817DAADA-A843-4CA6-9F2D-93F67B177ED2}"/>
          </ac:spMkLst>
        </pc:spChg>
      </pc:sldChg>
      <pc:sldChg chg="modSp add mod">
        <pc:chgData name="Kadir Murat Başeren" userId="f2e617aff724ee2b" providerId="LiveId" clId="{00BC53CA-A95C-4488-8C31-CCD008A26632}" dt="2021-08-20T20:48:28.704" v="2699" actId="20577"/>
        <pc:sldMkLst>
          <pc:docMk/>
          <pc:sldMk cId="460792834" sldId="284"/>
        </pc:sldMkLst>
        <pc:spChg chg="mod">
          <ac:chgData name="Kadir Murat Başeren" userId="f2e617aff724ee2b" providerId="LiveId" clId="{00BC53CA-A95C-4488-8C31-CCD008A26632}" dt="2021-08-20T20:48:28.704" v="2699" actId="20577"/>
          <ac:spMkLst>
            <pc:docMk/>
            <pc:sldMk cId="460792834" sldId="284"/>
            <ac:spMk id="2" creationId="{817DAADA-A843-4CA6-9F2D-93F67B177ED2}"/>
          </ac:spMkLst>
        </pc:spChg>
      </pc:sldChg>
      <pc:sldChg chg="modSp add mod">
        <pc:chgData name="Kadir Murat Başeren" userId="f2e617aff724ee2b" providerId="LiveId" clId="{00BC53CA-A95C-4488-8C31-CCD008A26632}" dt="2021-08-20T21:03:58.780" v="2726" actId="20577"/>
        <pc:sldMkLst>
          <pc:docMk/>
          <pc:sldMk cId="2603568047" sldId="285"/>
        </pc:sldMkLst>
        <pc:spChg chg="mod">
          <ac:chgData name="Kadir Murat Başeren" userId="f2e617aff724ee2b" providerId="LiveId" clId="{00BC53CA-A95C-4488-8C31-CCD008A26632}" dt="2021-08-20T21:03:58.780" v="2726" actId="20577"/>
          <ac:spMkLst>
            <pc:docMk/>
            <pc:sldMk cId="2603568047" sldId="285"/>
            <ac:spMk id="2" creationId="{817DAADA-A843-4CA6-9F2D-93F67B177ED2}"/>
          </ac:spMkLst>
        </pc:spChg>
      </pc:sldChg>
      <pc:sldChg chg="modSp add mod">
        <pc:chgData name="Kadir Murat Başeren" userId="f2e617aff724ee2b" providerId="LiveId" clId="{00BC53CA-A95C-4488-8C31-CCD008A26632}" dt="2021-08-20T21:04:46.283" v="2750" actId="20577"/>
        <pc:sldMkLst>
          <pc:docMk/>
          <pc:sldMk cId="3037664142" sldId="286"/>
        </pc:sldMkLst>
        <pc:spChg chg="mod">
          <ac:chgData name="Kadir Murat Başeren" userId="f2e617aff724ee2b" providerId="LiveId" clId="{00BC53CA-A95C-4488-8C31-CCD008A26632}" dt="2021-08-20T21:04:46.283" v="2750" actId="20577"/>
          <ac:spMkLst>
            <pc:docMk/>
            <pc:sldMk cId="3037664142" sldId="286"/>
            <ac:spMk id="2" creationId="{817DAADA-A843-4CA6-9F2D-93F67B177ED2}"/>
          </ac:spMkLst>
        </pc:spChg>
      </pc:sldChg>
      <pc:sldChg chg="modSp add mod">
        <pc:chgData name="Kadir Murat Başeren" userId="f2e617aff724ee2b" providerId="LiveId" clId="{00BC53CA-A95C-4488-8C31-CCD008A26632}" dt="2021-08-20T21:04:59.502" v="2782" actId="20577"/>
        <pc:sldMkLst>
          <pc:docMk/>
          <pc:sldMk cId="2558485704" sldId="287"/>
        </pc:sldMkLst>
        <pc:spChg chg="mod">
          <ac:chgData name="Kadir Murat Başeren" userId="f2e617aff724ee2b" providerId="LiveId" clId="{00BC53CA-A95C-4488-8C31-CCD008A26632}" dt="2021-08-20T21:04:59.502" v="2782" actId="20577"/>
          <ac:spMkLst>
            <pc:docMk/>
            <pc:sldMk cId="2558485704" sldId="287"/>
            <ac:spMk id="2" creationId="{817DAADA-A843-4CA6-9F2D-93F67B177ED2}"/>
          </ac:spMkLst>
        </pc:spChg>
      </pc:sldChg>
      <pc:sldChg chg="modSp add mod">
        <pc:chgData name="Kadir Murat Başeren" userId="f2e617aff724ee2b" providerId="LiveId" clId="{00BC53CA-A95C-4488-8C31-CCD008A26632}" dt="2021-08-20T21:48:13.059" v="2810" actId="20577"/>
        <pc:sldMkLst>
          <pc:docMk/>
          <pc:sldMk cId="3191048950" sldId="288"/>
        </pc:sldMkLst>
        <pc:spChg chg="mod">
          <ac:chgData name="Kadir Murat Başeren" userId="f2e617aff724ee2b" providerId="LiveId" clId="{00BC53CA-A95C-4488-8C31-CCD008A26632}" dt="2021-08-20T21:48:13.059" v="2810" actId="20577"/>
          <ac:spMkLst>
            <pc:docMk/>
            <pc:sldMk cId="3191048950" sldId="288"/>
            <ac:spMk id="2" creationId="{817DAADA-A843-4CA6-9F2D-93F67B177ED2}"/>
          </ac:spMkLst>
        </pc:spChg>
      </pc:sldChg>
      <pc:sldChg chg="modSp add mod">
        <pc:chgData name="Kadir Murat Başeren" userId="f2e617aff724ee2b" providerId="LiveId" clId="{00BC53CA-A95C-4488-8C31-CCD008A26632}" dt="2021-08-20T21:48:36.388" v="2824" actId="20577"/>
        <pc:sldMkLst>
          <pc:docMk/>
          <pc:sldMk cId="2523205081" sldId="289"/>
        </pc:sldMkLst>
        <pc:spChg chg="mod">
          <ac:chgData name="Kadir Murat Başeren" userId="f2e617aff724ee2b" providerId="LiveId" clId="{00BC53CA-A95C-4488-8C31-CCD008A26632}" dt="2021-08-20T21:48:36.388" v="2824" actId="20577"/>
          <ac:spMkLst>
            <pc:docMk/>
            <pc:sldMk cId="2523205081" sldId="289"/>
            <ac:spMk id="2" creationId="{817DAADA-A843-4CA6-9F2D-93F67B177ED2}"/>
          </ac:spMkLst>
        </pc:spChg>
      </pc:sldChg>
      <pc:sldChg chg="modSp add mod">
        <pc:chgData name="Kadir Murat Başeren" userId="f2e617aff724ee2b" providerId="LiveId" clId="{00BC53CA-A95C-4488-8C31-CCD008A26632}" dt="2021-08-20T21:49:08.770" v="2850" actId="20577"/>
        <pc:sldMkLst>
          <pc:docMk/>
          <pc:sldMk cId="69697710" sldId="290"/>
        </pc:sldMkLst>
        <pc:spChg chg="mod">
          <ac:chgData name="Kadir Murat Başeren" userId="f2e617aff724ee2b" providerId="LiveId" clId="{00BC53CA-A95C-4488-8C31-CCD008A26632}" dt="2021-08-20T21:49:08.770" v="2850" actId="20577"/>
          <ac:spMkLst>
            <pc:docMk/>
            <pc:sldMk cId="69697710" sldId="290"/>
            <ac:spMk id="2" creationId="{817DAADA-A843-4CA6-9F2D-93F67B177ED2}"/>
          </ac:spMkLst>
        </pc:spChg>
      </pc:sldChg>
      <pc:sldChg chg="modSp add mod">
        <pc:chgData name="Kadir Murat Başeren" userId="f2e617aff724ee2b" providerId="LiveId" clId="{00BC53CA-A95C-4488-8C31-CCD008A26632}" dt="2021-09-01T15:44:45.562" v="2896" actId="20577"/>
        <pc:sldMkLst>
          <pc:docMk/>
          <pc:sldMk cId="1996168714" sldId="291"/>
        </pc:sldMkLst>
        <pc:spChg chg="mod">
          <ac:chgData name="Kadir Murat Başeren" userId="f2e617aff724ee2b" providerId="LiveId" clId="{00BC53CA-A95C-4488-8C31-CCD008A26632}" dt="2021-09-01T15:44:45.562" v="2896" actId="20577"/>
          <ac:spMkLst>
            <pc:docMk/>
            <pc:sldMk cId="1996168714" sldId="291"/>
            <ac:spMk id="2" creationId="{817DAADA-A843-4CA6-9F2D-93F67B177ED2}"/>
          </ac:spMkLst>
        </pc:spChg>
        <pc:spChg chg="mod">
          <ac:chgData name="Kadir Murat Başeren" userId="f2e617aff724ee2b" providerId="LiveId" clId="{00BC53CA-A95C-4488-8C31-CCD008A26632}" dt="2021-09-01T15:44:17.413" v="2886" actId="20577"/>
          <ac:spMkLst>
            <pc:docMk/>
            <pc:sldMk cId="1996168714" sldId="291"/>
            <ac:spMk id="3" creationId="{B5BD7668-BD2B-443D-8ADB-6B4BC94CA6F5}"/>
          </ac:spMkLst>
        </pc:spChg>
      </pc:sldChg>
      <pc:sldChg chg="modSp add del mod">
        <pc:chgData name="Kadir Murat Başeren" userId="f2e617aff724ee2b" providerId="LiveId" clId="{00BC53CA-A95C-4488-8C31-CCD008A26632}" dt="2021-09-01T13:24:26.103" v="2871" actId="47"/>
        <pc:sldMkLst>
          <pc:docMk/>
          <pc:sldMk cId="2881268288" sldId="291"/>
        </pc:sldMkLst>
        <pc:spChg chg="mod">
          <ac:chgData name="Kadir Murat Başeren" userId="f2e617aff724ee2b" providerId="LiveId" clId="{00BC53CA-A95C-4488-8C31-CCD008A26632}" dt="2021-08-21T17:30:47.020" v="2870" actId="20577"/>
          <ac:spMkLst>
            <pc:docMk/>
            <pc:sldMk cId="2881268288" sldId="291"/>
            <ac:spMk id="2" creationId="{817DAADA-A843-4CA6-9F2D-93F67B177ED2}"/>
          </ac:spMkLst>
        </pc:spChg>
      </pc:sldChg>
      <pc:sldChg chg="modSp add mod">
        <pc:chgData name="Kadir Murat Başeren" userId="f2e617aff724ee2b" providerId="LiveId" clId="{00BC53CA-A95C-4488-8C31-CCD008A26632}" dt="2021-09-01T16:04:15.769" v="2908" actId="20577"/>
        <pc:sldMkLst>
          <pc:docMk/>
          <pc:sldMk cId="2067904097" sldId="292"/>
        </pc:sldMkLst>
        <pc:spChg chg="mod">
          <ac:chgData name="Kadir Murat Başeren" userId="f2e617aff724ee2b" providerId="LiveId" clId="{00BC53CA-A95C-4488-8C31-CCD008A26632}" dt="2021-09-01T16:04:15.769" v="2908" actId="20577"/>
          <ac:spMkLst>
            <pc:docMk/>
            <pc:sldMk cId="2067904097" sldId="292"/>
            <ac:spMk id="2" creationId="{817DAADA-A843-4CA6-9F2D-93F67B177ED2}"/>
          </ac:spMkLst>
        </pc:spChg>
      </pc:sldChg>
      <pc:sldChg chg="modSp add mod">
        <pc:chgData name="Kadir Murat Başeren" userId="f2e617aff724ee2b" providerId="LiveId" clId="{00BC53CA-A95C-4488-8C31-CCD008A26632}" dt="2021-09-01T16:14:19.731" v="2930" actId="20577"/>
        <pc:sldMkLst>
          <pc:docMk/>
          <pc:sldMk cId="12791866" sldId="293"/>
        </pc:sldMkLst>
        <pc:spChg chg="mod">
          <ac:chgData name="Kadir Murat Başeren" userId="f2e617aff724ee2b" providerId="LiveId" clId="{00BC53CA-A95C-4488-8C31-CCD008A26632}" dt="2021-09-01T16:14:19.731" v="2930" actId="20577"/>
          <ac:spMkLst>
            <pc:docMk/>
            <pc:sldMk cId="12791866" sldId="293"/>
            <ac:spMk id="2" creationId="{817DAADA-A843-4CA6-9F2D-93F67B177ED2}"/>
          </ac:spMkLst>
        </pc:spChg>
      </pc:sldChg>
      <pc:sldChg chg="modSp add mod">
        <pc:chgData name="Kadir Murat Başeren" userId="f2e617aff724ee2b" providerId="LiveId" clId="{00BC53CA-A95C-4488-8C31-CCD008A26632}" dt="2021-09-01T16:31:41.634" v="2940" actId="20577"/>
        <pc:sldMkLst>
          <pc:docMk/>
          <pc:sldMk cId="314648717" sldId="294"/>
        </pc:sldMkLst>
        <pc:spChg chg="mod">
          <ac:chgData name="Kadir Murat Başeren" userId="f2e617aff724ee2b" providerId="LiveId" clId="{00BC53CA-A95C-4488-8C31-CCD008A26632}" dt="2021-09-01T16:31:41.634" v="2940" actId="20577"/>
          <ac:spMkLst>
            <pc:docMk/>
            <pc:sldMk cId="314648717" sldId="294"/>
            <ac:spMk id="2" creationId="{817DAADA-A843-4CA6-9F2D-93F67B177ED2}"/>
          </ac:spMkLst>
        </pc:spChg>
      </pc:sldChg>
      <pc:sldChg chg="modSp add mod modClrScheme chgLayout">
        <pc:chgData name="Kadir Murat Başeren" userId="f2e617aff724ee2b" providerId="LiveId" clId="{00BC53CA-A95C-4488-8C31-CCD008A26632}" dt="2021-09-01T16:40:09.620" v="2990" actId="403"/>
        <pc:sldMkLst>
          <pc:docMk/>
          <pc:sldMk cId="4132916082" sldId="295"/>
        </pc:sldMkLst>
        <pc:spChg chg="mod ord">
          <ac:chgData name="Kadir Murat Başeren" userId="f2e617aff724ee2b" providerId="LiveId" clId="{00BC53CA-A95C-4488-8C31-CCD008A26632}" dt="2021-09-01T16:38:01.569" v="2943" actId="27636"/>
          <ac:spMkLst>
            <pc:docMk/>
            <pc:sldMk cId="4132916082" sldId="295"/>
            <ac:spMk id="2" creationId="{817DAADA-A843-4CA6-9F2D-93F67B177ED2}"/>
          </ac:spMkLst>
        </pc:spChg>
        <pc:spChg chg="mod ord">
          <ac:chgData name="Kadir Murat Başeren" userId="f2e617aff724ee2b" providerId="LiveId" clId="{00BC53CA-A95C-4488-8C31-CCD008A26632}" dt="2021-09-01T16:40:09.620" v="2990" actId="403"/>
          <ac:spMkLst>
            <pc:docMk/>
            <pc:sldMk cId="4132916082" sldId="295"/>
            <ac:spMk id="3" creationId="{B5BD7668-BD2B-443D-8ADB-6B4BC94CA6F5}"/>
          </ac:spMkLst>
        </pc:spChg>
      </pc:sldChg>
      <pc:sldChg chg="modSp add mod ord">
        <pc:chgData name="Kadir Murat Başeren" userId="f2e617aff724ee2b" providerId="LiveId" clId="{00BC53CA-A95C-4488-8C31-CCD008A26632}" dt="2021-09-01T16:59:13.747" v="3061" actId="20577"/>
        <pc:sldMkLst>
          <pc:docMk/>
          <pc:sldMk cId="366929158" sldId="296"/>
        </pc:sldMkLst>
        <pc:spChg chg="mod">
          <ac:chgData name="Kadir Murat Başeren" userId="f2e617aff724ee2b" providerId="LiveId" clId="{00BC53CA-A95C-4488-8C31-CCD008A26632}" dt="2021-09-01T16:59:13.747" v="3061" actId="20577"/>
          <ac:spMkLst>
            <pc:docMk/>
            <pc:sldMk cId="366929158" sldId="296"/>
            <ac:spMk id="2" creationId="{817DAADA-A843-4CA6-9F2D-93F67B177ED2}"/>
          </ac:spMkLst>
        </pc:spChg>
      </pc:sldChg>
      <pc:sldChg chg="modSp add mod ord">
        <pc:chgData name="Kadir Murat Başeren" userId="f2e617aff724ee2b" providerId="LiveId" clId="{00BC53CA-A95C-4488-8C31-CCD008A26632}" dt="2021-09-01T17:15:35.167" v="3075" actId="20577"/>
        <pc:sldMkLst>
          <pc:docMk/>
          <pc:sldMk cId="1449515920" sldId="297"/>
        </pc:sldMkLst>
        <pc:spChg chg="mod">
          <ac:chgData name="Kadir Murat Başeren" userId="f2e617aff724ee2b" providerId="LiveId" clId="{00BC53CA-A95C-4488-8C31-CCD008A26632}" dt="2021-09-01T17:15:35.167" v="3075" actId="20577"/>
          <ac:spMkLst>
            <pc:docMk/>
            <pc:sldMk cId="1449515920" sldId="297"/>
            <ac:spMk id="2" creationId="{817DAADA-A843-4CA6-9F2D-93F67B177ED2}"/>
          </ac:spMkLst>
        </pc:spChg>
      </pc:sldChg>
      <pc:sldChg chg="modSp add mod">
        <pc:chgData name="Kadir Murat Başeren" userId="f2e617aff724ee2b" providerId="LiveId" clId="{00BC53CA-A95C-4488-8C31-CCD008A26632}" dt="2021-09-01T17:55:02.450" v="3089" actId="20577"/>
        <pc:sldMkLst>
          <pc:docMk/>
          <pc:sldMk cId="3793396407" sldId="298"/>
        </pc:sldMkLst>
        <pc:spChg chg="mod">
          <ac:chgData name="Kadir Murat Başeren" userId="f2e617aff724ee2b" providerId="LiveId" clId="{00BC53CA-A95C-4488-8C31-CCD008A26632}" dt="2021-09-01T17:55:02.450" v="3089" actId="20577"/>
          <ac:spMkLst>
            <pc:docMk/>
            <pc:sldMk cId="3793396407" sldId="298"/>
            <ac:spMk id="2" creationId="{817DAADA-A843-4CA6-9F2D-93F67B177ED2}"/>
          </ac:spMkLst>
        </pc:spChg>
        <pc:spChg chg="mod">
          <ac:chgData name="Kadir Murat Başeren" userId="f2e617aff724ee2b" providerId="LiveId" clId="{00BC53CA-A95C-4488-8C31-CCD008A26632}" dt="2021-09-01T17:48:57.252" v="3077"/>
          <ac:spMkLst>
            <pc:docMk/>
            <pc:sldMk cId="3793396407" sldId="298"/>
            <ac:spMk id="3" creationId="{B5BD7668-BD2B-443D-8ADB-6B4BC94CA6F5}"/>
          </ac:spMkLst>
        </pc:spChg>
      </pc:sldChg>
      <pc:sldChg chg="modSp add mod">
        <pc:chgData name="Kadir Murat Başeren" userId="f2e617aff724ee2b" providerId="LiveId" clId="{00BC53CA-A95C-4488-8C31-CCD008A26632}" dt="2021-09-01T18:17:05.184" v="3103" actId="20577"/>
        <pc:sldMkLst>
          <pc:docMk/>
          <pc:sldMk cId="2262359071" sldId="299"/>
        </pc:sldMkLst>
        <pc:spChg chg="mod">
          <ac:chgData name="Kadir Murat Başeren" userId="f2e617aff724ee2b" providerId="LiveId" clId="{00BC53CA-A95C-4488-8C31-CCD008A26632}" dt="2021-09-01T18:17:05.184" v="3103" actId="20577"/>
          <ac:spMkLst>
            <pc:docMk/>
            <pc:sldMk cId="2262359071" sldId="299"/>
            <ac:spMk id="2" creationId="{817DAADA-A843-4CA6-9F2D-93F67B177ED2}"/>
          </ac:spMkLst>
        </pc:spChg>
      </pc:sldChg>
      <pc:sldChg chg="modSp add mod">
        <pc:chgData name="Kadir Murat Başeren" userId="f2e617aff724ee2b" providerId="LiveId" clId="{00BC53CA-A95C-4488-8C31-CCD008A26632}" dt="2021-09-01T18:24:45.150" v="3122" actId="20577"/>
        <pc:sldMkLst>
          <pc:docMk/>
          <pc:sldMk cId="2078024360" sldId="300"/>
        </pc:sldMkLst>
        <pc:spChg chg="mod">
          <ac:chgData name="Kadir Murat Başeren" userId="f2e617aff724ee2b" providerId="LiveId" clId="{00BC53CA-A95C-4488-8C31-CCD008A26632}" dt="2021-09-01T18:24:45.150" v="3122" actId="20577"/>
          <ac:spMkLst>
            <pc:docMk/>
            <pc:sldMk cId="2078024360" sldId="300"/>
            <ac:spMk id="2" creationId="{817DAADA-A843-4CA6-9F2D-93F67B177ED2}"/>
          </ac:spMkLst>
        </pc:spChg>
      </pc:sldChg>
      <pc:sldChg chg="modSp add mod">
        <pc:chgData name="Kadir Murat Başeren" userId="f2e617aff724ee2b" providerId="LiveId" clId="{00BC53CA-A95C-4488-8C31-CCD008A26632}" dt="2021-09-01T18:33:57.445" v="3137" actId="20577"/>
        <pc:sldMkLst>
          <pc:docMk/>
          <pc:sldMk cId="2844720757" sldId="301"/>
        </pc:sldMkLst>
        <pc:spChg chg="mod">
          <ac:chgData name="Kadir Murat Başeren" userId="f2e617aff724ee2b" providerId="LiveId" clId="{00BC53CA-A95C-4488-8C31-CCD008A26632}" dt="2021-09-01T18:33:57.445" v="3137" actId="20577"/>
          <ac:spMkLst>
            <pc:docMk/>
            <pc:sldMk cId="2844720757" sldId="301"/>
            <ac:spMk id="2" creationId="{817DAADA-A843-4CA6-9F2D-93F67B177ED2}"/>
          </ac:spMkLst>
        </pc:spChg>
      </pc:sldChg>
      <pc:sldChg chg="modSp add mod">
        <pc:chgData name="Kadir Murat Başeren" userId="f2e617aff724ee2b" providerId="LiveId" clId="{00BC53CA-A95C-4488-8C31-CCD008A26632}" dt="2021-09-01T18:42:43.063" v="3177" actId="20577"/>
        <pc:sldMkLst>
          <pc:docMk/>
          <pc:sldMk cId="898736445" sldId="302"/>
        </pc:sldMkLst>
        <pc:spChg chg="mod">
          <ac:chgData name="Kadir Murat Başeren" userId="f2e617aff724ee2b" providerId="LiveId" clId="{00BC53CA-A95C-4488-8C31-CCD008A26632}" dt="2021-09-01T18:42:43.063" v="3177" actId="20577"/>
          <ac:spMkLst>
            <pc:docMk/>
            <pc:sldMk cId="898736445" sldId="302"/>
            <ac:spMk id="2" creationId="{817DAADA-A843-4CA6-9F2D-93F67B177ED2}"/>
          </ac:spMkLst>
        </pc:spChg>
      </pc:sldChg>
      <pc:sldChg chg="modSp add mod">
        <pc:chgData name="Kadir Murat Başeren" userId="f2e617aff724ee2b" providerId="LiveId" clId="{00BC53CA-A95C-4488-8C31-CCD008A26632}" dt="2021-09-02T15:26:01.041" v="3187" actId="20577"/>
        <pc:sldMkLst>
          <pc:docMk/>
          <pc:sldMk cId="197349490" sldId="303"/>
        </pc:sldMkLst>
        <pc:spChg chg="mod">
          <ac:chgData name="Kadir Murat Başeren" userId="f2e617aff724ee2b" providerId="LiveId" clId="{00BC53CA-A95C-4488-8C31-CCD008A26632}" dt="2021-09-02T15:26:01.041" v="3187" actId="20577"/>
          <ac:spMkLst>
            <pc:docMk/>
            <pc:sldMk cId="197349490" sldId="303"/>
            <ac:spMk id="2" creationId="{817DAADA-A843-4CA6-9F2D-93F67B177ED2}"/>
          </ac:spMkLst>
        </pc:spChg>
      </pc:sldChg>
      <pc:sldChg chg="modSp add mod">
        <pc:chgData name="Kadir Murat Başeren" userId="f2e617aff724ee2b" providerId="LiveId" clId="{00BC53CA-A95C-4488-8C31-CCD008A26632}" dt="2021-09-02T15:37:22.318" v="3200" actId="20577"/>
        <pc:sldMkLst>
          <pc:docMk/>
          <pc:sldMk cId="1880987147" sldId="304"/>
        </pc:sldMkLst>
        <pc:spChg chg="mod">
          <ac:chgData name="Kadir Murat Başeren" userId="f2e617aff724ee2b" providerId="LiveId" clId="{00BC53CA-A95C-4488-8C31-CCD008A26632}" dt="2021-09-02T15:37:22.318" v="3200" actId="20577"/>
          <ac:spMkLst>
            <pc:docMk/>
            <pc:sldMk cId="1880987147" sldId="304"/>
            <ac:spMk id="2" creationId="{817DAADA-A843-4CA6-9F2D-93F67B177ED2}"/>
          </ac:spMkLst>
        </pc:spChg>
      </pc:sldChg>
      <pc:sldChg chg="modSp add mod">
        <pc:chgData name="Kadir Murat Başeren" userId="f2e617aff724ee2b" providerId="LiveId" clId="{00BC53CA-A95C-4488-8C31-CCD008A26632}" dt="2021-09-02T15:43:27.796" v="3216" actId="20577"/>
        <pc:sldMkLst>
          <pc:docMk/>
          <pc:sldMk cId="2684028916" sldId="305"/>
        </pc:sldMkLst>
        <pc:spChg chg="mod">
          <ac:chgData name="Kadir Murat Başeren" userId="f2e617aff724ee2b" providerId="LiveId" clId="{00BC53CA-A95C-4488-8C31-CCD008A26632}" dt="2021-09-02T15:43:27.796" v="3216" actId="20577"/>
          <ac:spMkLst>
            <pc:docMk/>
            <pc:sldMk cId="2684028916" sldId="305"/>
            <ac:spMk id="2" creationId="{817DAADA-A843-4CA6-9F2D-93F67B177ED2}"/>
          </ac:spMkLst>
        </pc:spChg>
      </pc:sldChg>
      <pc:sldChg chg="modSp add mod">
        <pc:chgData name="Kadir Murat Başeren" userId="f2e617aff724ee2b" providerId="LiveId" clId="{00BC53CA-A95C-4488-8C31-CCD008A26632}" dt="2021-09-02T15:53:14.694" v="3218"/>
        <pc:sldMkLst>
          <pc:docMk/>
          <pc:sldMk cId="1298331709" sldId="306"/>
        </pc:sldMkLst>
        <pc:spChg chg="mod">
          <ac:chgData name="Kadir Murat Başeren" userId="f2e617aff724ee2b" providerId="LiveId" clId="{00BC53CA-A95C-4488-8C31-CCD008A26632}" dt="2021-09-02T15:53:14.694" v="3218"/>
          <ac:spMkLst>
            <pc:docMk/>
            <pc:sldMk cId="1298331709" sldId="306"/>
            <ac:spMk id="2" creationId="{817DAADA-A843-4CA6-9F2D-93F67B177ED2}"/>
          </ac:spMkLst>
        </pc:spChg>
      </pc:sldChg>
      <pc:sldChg chg="modSp add mod">
        <pc:chgData name="Kadir Murat Başeren" userId="f2e617aff724ee2b" providerId="LiveId" clId="{00BC53CA-A95C-4488-8C31-CCD008A26632}" dt="2021-09-02T15:59:13.752" v="3222" actId="20577"/>
        <pc:sldMkLst>
          <pc:docMk/>
          <pc:sldMk cId="41988738" sldId="307"/>
        </pc:sldMkLst>
        <pc:spChg chg="mod">
          <ac:chgData name="Kadir Murat Başeren" userId="f2e617aff724ee2b" providerId="LiveId" clId="{00BC53CA-A95C-4488-8C31-CCD008A26632}" dt="2021-09-02T15:59:13.752" v="3222" actId="20577"/>
          <ac:spMkLst>
            <pc:docMk/>
            <pc:sldMk cId="41988738" sldId="307"/>
            <ac:spMk id="2" creationId="{817DAADA-A843-4CA6-9F2D-93F67B177ED2}"/>
          </ac:spMkLst>
        </pc:spChg>
      </pc:sldChg>
      <pc:sldChg chg="modSp add mod">
        <pc:chgData name="Kadir Murat Başeren" userId="f2e617aff724ee2b" providerId="LiveId" clId="{00BC53CA-A95C-4488-8C31-CCD008A26632}" dt="2021-09-02T16:32:06.711" v="3246" actId="20577"/>
        <pc:sldMkLst>
          <pc:docMk/>
          <pc:sldMk cId="1276797675" sldId="308"/>
        </pc:sldMkLst>
        <pc:spChg chg="mod">
          <ac:chgData name="Kadir Murat Başeren" userId="f2e617aff724ee2b" providerId="LiveId" clId="{00BC53CA-A95C-4488-8C31-CCD008A26632}" dt="2021-09-02T16:32:06.711" v="3246" actId="20577"/>
          <ac:spMkLst>
            <pc:docMk/>
            <pc:sldMk cId="1276797675" sldId="308"/>
            <ac:spMk id="2" creationId="{817DAADA-A843-4CA6-9F2D-93F67B177ED2}"/>
          </ac:spMkLst>
        </pc:spChg>
      </pc:sldChg>
      <pc:sldChg chg="modSp add mod">
        <pc:chgData name="Kadir Murat Başeren" userId="f2e617aff724ee2b" providerId="LiveId" clId="{00BC53CA-A95C-4488-8C31-CCD008A26632}" dt="2021-09-02T16:43:18.409" v="3250"/>
        <pc:sldMkLst>
          <pc:docMk/>
          <pc:sldMk cId="2440521360" sldId="309"/>
        </pc:sldMkLst>
        <pc:spChg chg="mod">
          <ac:chgData name="Kadir Murat Başeren" userId="f2e617aff724ee2b" providerId="LiveId" clId="{00BC53CA-A95C-4488-8C31-CCD008A26632}" dt="2021-09-02T16:43:18.409" v="3250"/>
          <ac:spMkLst>
            <pc:docMk/>
            <pc:sldMk cId="2440521360" sldId="309"/>
            <ac:spMk id="2" creationId="{817DAADA-A843-4CA6-9F2D-93F67B177ED2}"/>
          </ac:spMkLst>
        </pc:spChg>
        <pc:spChg chg="mod">
          <ac:chgData name="Kadir Murat Başeren" userId="f2e617aff724ee2b" providerId="LiveId" clId="{00BC53CA-A95C-4488-8C31-CCD008A26632}" dt="2021-09-02T16:43:10.865" v="3249"/>
          <ac:spMkLst>
            <pc:docMk/>
            <pc:sldMk cId="2440521360" sldId="309"/>
            <ac:spMk id="3" creationId="{B5BD7668-BD2B-443D-8ADB-6B4BC94CA6F5}"/>
          </ac:spMkLst>
        </pc:spChg>
      </pc:sldChg>
      <pc:sldChg chg="modSp add mod">
        <pc:chgData name="Kadir Murat Başeren" userId="f2e617aff724ee2b" providerId="LiveId" clId="{00BC53CA-A95C-4488-8C31-CCD008A26632}" dt="2021-09-02T17:04:08.517" v="3252"/>
        <pc:sldMkLst>
          <pc:docMk/>
          <pc:sldMk cId="3598530802" sldId="310"/>
        </pc:sldMkLst>
        <pc:spChg chg="mod">
          <ac:chgData name="Kadir Murat Başeren" userId="f2e617aff724ee2b" providerId="LiveId" clId="{00BC53CA-A95C-4488-8C31-CCD008A26632}" dt="2021-09-02T17:04:08.517" v="3252"/>
          <ac:spMkLst>
            <pc:docMk/>
            <pc:sldMk cId="3598530802" sldId="310"/>
            <ac:spMk id="2" creationId="{817DAADA-A843-4CA6-9F2D-93F67B177ED2}"/>
          </ac:spMkLst>
        </pc:spChg>
      </pc:sldChg>
      <pc:sldChg chg="modSp add mod">
        <pc:chgData name="Kadir Murat Başeren" userId="f2e617aff724ee2b" providerId="LiveId" clId="{00BC53CA-A95C-4488-8C31-CCD008A26632}" dt="2021-09-02T17:17:09.467" v="3256" actId="20577"/>
        <pc:sldMkLst>
          <pc:docMk/>
          <pc:sldMk cId="1505194990" sldId="311"/>
        </pc:sldMkLst>
        <pc:spChg chg="mod">
          <ac:chgData name="Kadir Murat Başeren" userId="f2e617aff724ee2b" providerId="LiveId" clId="{00BC53CA-A95C-4488-8C31-CCD008A26632}" dt="2021-09-02T17:17:09.467" v="3256" actId="20577"/>
          <ac:spMkLst>
            <pc:docMk/>
            <pc:sldMk cId="1505194990" sldId="311"/>
            <ac:spMk id="2" creationId="{817DAADA-A843-4CA6-9F2D-93F67B177ED2}"/>
          </ac:spMkLst>
        </pc:spChg>
      </pc:sldChg>
      <pc:sldChg chg="modSp add mod">
        <pc:chgData name="Kadir Murat Başeren" userId="f2e617aff724ee2b" providerId="LiveId" clId="{00BC53CA-A95C-4488-8C31-CCD008A26632}" dt="2021-09-02T17:22:13.060" v="3280" actId="20577"/>
        <pc:sldMkLst>
          <pc:docMk/>
          <pc:sldMk cId="2720718706" sldId="312"/>
        </pc:sldMkLst>
        <pc:spChg chg="mod">
          <ac:chgData name="Kadir Murat Başeren" userId="f2e617aff724ee2b" providerId="LiveId" clId="{00BC53CA-A95C-4488-8C31-CCD008A26632}" dt="2021-09-02T17:22:13.060" v="3280" actId="20577"/>
          <ac:spMkLst>
            <pc:docMk/>
            <pc:sldMk cId="2720718706" sldId="312"/>
            <ac:spMk id="2" creationId="{817DAADA-A843-4CA6-9F2D-93F67B177ED2}"/>
          </ac:spMkLst>
        </pc:spChg>
      </pc:sldChg>
      <pc:sldChg chg="modSp add mod">
        <pc:chgData name="Kadir Murat Başeren" userId="f2e617aff724ee2b" providerId="LiveId" clId="{00BC53CA-A95C-4488-8C31-CCD008A26632}" dt="2021-09-02T17:49:16.794" v="3320" actId="20577"/>
        <pc:sldMkLst>
          <pc:docMk/>
          <pc:sldMk cId="521193614" sldId="313"/>
        </pc:sldMkLst>
        <pc:spChg chg="mod">
          <ac:chgData name="Kadir Murat Başeren" userId="f2e617aff724ee2b" providerId="LiveId" clId="{00BC53CA-A95C-4488-8C31-CCD008A26632}" dt="2021-09-02T17:49:16.794" v="3320" actId="20577"/>
          <ac:spMkLst>
            <pc:docMk/>
            <pc:sldMk cId="521193614" sldId="313"/>
            <ac:spMk id="2" creationId="{817DAADA-A843-4CA6-9F2D-93F67B177ED2}"/>
          </ac:spMkLst>
        </pc:spChg>
        <pc:spChg chg="mod">
          <ac:chgData name="Kadir Murat Başeren" userId="f2e617aff724ee2b" providerId="LiveId" clId="{00BC53CA-A95C-4488-8C31-CCD008A26632}" dt="2021-09-02T17:49:03.607" v="3288" actId="20577"/>
          <ac:spMkLst>
            <pc:docMk/>
            <pc:sldMk cId="521193614" sldId="313"/>
            <ac:spMk id="3" creationId="{B5BD7668-BD2B-443D-8ADB-6B4BC94CA6F5}"/>
          </ac:spMkLst>
        </pc:spChg>
      </pc:sldChg>
      <pc:sldChg chg="modSp add mod">
        <pc:chgData name="Kadir Murat Başeren" userId="f2e617aff724ee2b" providerId="LiveId" clId="{00BC53CA-A95C-4488-8C31-CCD008A26632}" dt="2021-09-02T18:13:17.638" v="3341" actId="20577"/>
        <pc:sldMkLst>
          <pc:docMk/>
          <pc:sldMk cId="712446319" sldId="314"/>
        </pc:sldMkLst>
        <pc:spChg chg="mod">
          <ac:chgData name="Kadir Murat Başeren" userId="f2e617aff724ee2b" providerId="LiveId" clId="{00BC53CA-A95C-4488-8C31-CCD008A26632}" dt="2021-09-02T18:13:17.638" v="3341" actId="20577"/>
          <ac:spMkLst>
            <pc:docMk/>
            <pc:sldMk cId="712446319" sldId="314"/>
            <ac:spMk id="2" creationId="{817DAADA-A843-4CA6-9F2D-93F67B177ED2}"/>
          </ac:spMkLst>
        </pc:spChg>
      </pc:sldChg>
      <pc:sldChg chg="modSp add mod">
        <pc:chgData name="Kadir Murat Başeren" userId="f2e617aff724ee2b" providerId="LiveId" clId="{00BC53CA-A95C-4488-8C31-CCD008A26632}" dt="2021-09-02T18:47:14.501" v="3364" actId="20577"/>
        <pc:sldMkLst>
          <pc:docMk/>
          <pc:sldMk cId="90280347" sldId="315"/>
        </pc:sldMkLst>
        <pc:spChg chg="mod">
          <ac:chgData name="Kadir Murat Başeren" userId="f2e617aff724ee2b" providerId="LiveId" clId="{00BC53CA-A95C-4488-8C31-CCD008A26632}" dt="2021-09-02T18:47:14.501" v="3364" actId="20577"/>
          <ac:spMkLst>
            <pc:docMk/>
            <pc:sldMk cId="90280347" sldId="315"/>
            <ac:spMk id="2" creationId="{817DAADA-A843-4CA6-9F2D-93F67B177ED2}"/>
          </ac:spMkLst>
        </pc:spChg>
        <pc:spChg chg="mod">
          <ac:chgData name="Kadir Murat Başeren" userId="f2e617aff724ee2b" providerId="LiveId" clId="{00BC53CA-A95C-4488-8C31-CCD008A26632}" dt="2021-09-02T18:47:08.335" v="3350" actId="20577"/>
          <ac:spMkLst>
            <pc:docMk/>
            <pc:sldMk cId="90280347" sldId="315"/>
            <ac:spMk id="3" creationId="{B5BD7668-BD2B-443D-8ADB-6B4BC94CA6F5}"/>
          </ac:spMkLst>
        </pc:spChg>
      </pc:sldChg>
      <pc:sldChg chg="modSp add mod">
        <pc:chgData name="Kadir Murat Başeren" userId="f2e617aff724ee2b" providerId="LiveId" clId="{00BC53CA-A95C-4488-8C31-CCD008A26632}" dt="2021-09-02T19:00:05.825" v="3372" actId="20577"/>
        <pc:sldMkLst>
          <pc:docMk/>
          <pc:sldMk cId="1726682002" sldId="316"/>
        </pc:sldMkLst>
        <pc:spChg chg="mod">
          <ac:chgData name="Kadir Murat Başeren" userId="f2e617aff724ee2b" providerId="LiveId" clId="{00BC53CA-A95C-4488-8C31-CCD008A26632}" dt="2021-09-02T19:00:05.825" v="3372" actId="20577"/>
          <ac:spMkLst>
            <pc:docMk/>
            <pc:sldMk cId="1726682002" sldId="316"/>
            <ac:spMk id="2" creationId="{817DAADA-A843-4CA6-9F2D-93F67B177ED2}"/>
          </ac:spMkLst>
        </pc:spChg>
      </pc:sldChg>
      <pc:sldChg chg="modSp add mod">
        <pc:chgData name="Kadir Murat Başeren" userId="f2e617aff724ee2b" providerId="LiveId" clId="{00BC53CA-A95C-4488-8C31-CCD008A26632}" dt="2021-09-02T19:07:04.780" v="3392" actId="20577"/>
        <pc:sldMkLst>
          <pc:docMk/>
          <pc:sldMk cId="2765998793" sldId="317"/>
        </pc:sldMkLst>
        <pc:spChg chg="mod">
          <ac:chgData name="Kadir Murat Başeren" userId="f2e617aff724ee2b" providerId="LiveId" clId="{00BC53CA-A95C-4488-8C31-CCD008A26632}" dt="2021-09-02T19:07:04.780" v="3392" actId="20577"/>
          <ac:spMkLst>
            <pc:docMk/>
            <pc:sldMk cId="2765998793" sldId="317"/>
            <ac:spMk id="2" creationId="{817DAADA-A843-4CA6-9F2D-93F67B177ED2}"/>
          </ac:spMkLst>
        </pc:spChg>
      </pc:sldChg>
      <pc:sldChg chg="modSp add mod">
        <pc:chgData name="Kadir Murat Başeren" userId="f2e617aff724ee2b" providerId="LiveId" clId="{00BC53CA-A95C-4488-8C31-CCD008A26632}" dt="2021-09-02T19:12:11.641" v="3437" actId="20577"/>
        <pc:sldMkLst>
          <pc:docMk/>
          <pc:sldMk cId="4274419778" sldId="318"/>
        </pc:sldMkLst>
        <pc:spChg chg="mod">
          <ac:chgData name="Kadir Murat Başeren" userId="f2e617aff724ee2b" providerId="LiveId" clId="{00BC53CA-A95C-4488-8C31-CCD008A26632}" dt="2021-09-02T19:12:11.641" v="3437" actId="20577"/>
          <ac:spMkLst>
            <pc:docMk/>
            <pc:sldMk cId="4274419778" sldId="318"/>
            <ac:spMk id="2" creationId="{817DAADA-A843-4CA6-9F2D-93F67B177ED2}"/>
          </ac:spMkLst>
        </pc:spChg>
      </pc:sldChg>
      <pc:sldChg chg="modSp add mod">
        <pc:chgData name="Kadir Murat Başeren" userId="f2e617aff724ee2b" providerId="LiveId" clId="{00BC53CA-A95C-4488-8C31-CCD008A26632}" dt="2021-09-02T19:20:48.175" v="3475" actId="20577"/>
        <pc:sldMkLst>
          <pc:docMk/>
          <pc:sldMk cId="372744874" sldId="319"/>
        </pc:sldMkLst>
        <pc:spChg chg="mod">
          <ac:chgData name="Kadir Murat Başeren" userId="f2e617aff724ee2b" providerId="LiveId" clId="{00BC53CA-A95C-4488-8C31-CCD008A26632}" dt="2021-09-02T19:20:48.175" v="3475" actId="20577"/>
          <ac:spMkLst>
            <pc:docMk/>
            <pc:sldMk cId="372744874" sldId="319"/>
            <ac:spMk id="2" creationId="{817DAADA-A843-4CA6-9F2D-93F67B177ED2}"/>
          </ac:spMkLst>
        </pc:spChg>
      </pc:sldChg>
      <pc:sldChg chg="modSp add mod">
        <pc:chgData name="Kadir Murat Başeren" userId="f2e617aff724ee2b" providerId="LiveId" clId="{00BC53CA-A95C-4488-8C31-CCD008A26632}" dt="2021-09-02T19:30:20.119" v="3503" actId="20577"/>
        <pc:sldMkLst>
          <pc:docMk/>
          <pc:sldMk cId="2033682779" sldId="320"/>
        </pc:sldMkLst>
        <pc:spChg chg="mod">
          <ac:chgData name="Kadir Murat Başeren" userId="f2e617aff724ee2b" providerId="LiveId" clId="{00BC53CA-A95C-4488-8C31-CCD008A26632}" dt="2021-09-02T19:30:20.119" v="3503" actId="20577"/>
          <ac:spMkLst>
            <pc:docMk/>
            <pc:sldMk cId="2033682779" sldId="320"/>
            <ac:spMk id="2" creationId="{817DAADA-A843-4CA6-9F2D-93F67B177ED2}"/>
          </ac:spMkLst>
        </pc:spChg>
      </pc:sldChg>
      <pc:sldChg chg="modSp add mod">
        <pc:chgData name="Kadir Murat Başeren" userId="f2e617aff724ee2b" providerId="LiveId" clId="{00BC53CA-A95C-4488-8C31-CCD008A26632}" dt="2021-09-02T19:40:47.929" v="3525" actId="20577"/>
        <pc:sldMkLst>
          <pc:docMk/>
          <pc:sldMk cId="1064967019" sldId="321"/>
        </pc:sldMkLst>
        <pc:spChg chg="mod">
          <ac:chgData name="Kadir Murat Başeren" userId="f2e617aff724ee2b" providerId="LiveId" clId="{00BC53CA-A95C-4488-8C31-CCD008A26632}" dt="2021-09-02T19:40:47.929" v="3525" actId="20577"/>
          <ac:spMkLst>
            <pc:docMk/>
            <pc:sldMk cId="1064967019" sldId="321"/>
            <ac:spMk id="2" creationId="{817DAADA-A843-4CA6-9F2D-93F67B177ED2}"/>
          </ac:spMkLst>
        </pc:spChg>
      </pc:sldChg>
      <pc:sldChg chg="modSp add mod">
        <pc:chgData name="Kadir Murat Başeren" userId="f2e617aff724ee2b" providerId="LiveId" clId="{00BC53CA-A95C-4488-8C31-CCD008A26632}" dt="2021-09-02T19:46:50.569" v="3553" actId="20577"/>
        <pc:sldMkLst>
          <pc:docMk/>
          <pc:sldMk cId="2379174592" sldId="322"/>
        </pc:sldMkLst>
        <pc:spChg chg="mod">
          <ac:chgData name="Kadir Murat Başeren" userId="f2e617aff724ee2b" providerId="LiveId" clId="{00BC53CA-A95C-4488-8C31-CCD008A26632}" dt="2021-09-02T19:46:50.569" v="3553" actId="20577"/>
          <ac:spMkLst>
            <pc:docMk/>
            <pc:sldMk cId="2379174592" sldId="322"/>
            <ac:spMk id="2" creationId="{817DAADA-A843-4CA6-9F2D-93F67B177ED2}"/>
          </ac:spMkLst>
        </pc:spChg>
      </pc:sldChg>
      <pc:sldChg chg="modSp add mod">
        <pc:chgData name="Kadir Murat Başeren" userId="f2e617aff724ee2b" providerId="LiveId" clId="{00BC53CA-A95C-4488-8C31-CCD008A26632}" dt="2021-09-03T15:30:34.018" v="3587" actId="20577"/>
        <pc:sldMkLst>
          <pc:docMk/>
          <pc:sldMk cId="4177825188" sldId="323"/>
        </pc:sldMkLst>
        <pc:spChg chg="mod">
          <ac:chgData name="Kadir Murat Başeren" userId="f2e617aff724ee2b" providerId="LiveId" clId="{00BC53CA-A95C-4488-8C31-CCD008A26632}" dt="2021-09-03T15:30:34.018" v="3587" actId="20577"/>
          <ac:spMkLst>
            <pc:docMk/>
            <pc:sldMk cId="4177825188" sldId="323"/>
            <ac:spMk id="2" creationId="{817DAADA-A843-4CA6-9F2D-93F67B177ED2}"/>
          </ac:spMkLst>
        </pc:spChg>
      </pc:sldChg>
      <pc:sldChg chg="modSp add mod modClrScheme chgLayout">
        <pc:chgData name="Kadir Murat Başeren" userId="f2e617aff724ee2b" providerId="LiveId" clId="{00BC53CA-A95C-4488-8C31-CCD008A26632}" dt="2021-09-03T15:36:11.030" v="3711" actId="122"/>
        <pc:sldMkLst>
          <pc:docMk/>
          <pc:sldMk cId="1182375416" sldId="324"/>
        </pc:sldMkLst>
        <pc:spChg chg="mod ord">
          <ac:chgData name="Kadir Murat Başeren" userId="f2e617aff724ee2b" providerId="LiveId" clId="{00BC53CA-A95C-4488-8C31-CCD008A26632}" dt="2021-09-03T15:35:42.588" v="3707" actId="120"/>
          <ac:spMkLst>
            <pc:docMk/>
            <pc:sldMk cId="1182375416" sldId="324"/>
            <ac:spMk id="2" creationId="{817DAADA-A843-4CA6-9F2D-93F67B177ED2}"/>
          </ac:spMkLst>
        </pc:spChg>
        <pc:spChg chg="mod ord">
          <ac:chgData name="Kadir Murat Başeren" userId="f2e617aff724ee2b" providerId="LiveId" clId="{00BC53CA-A95C-4488-8C31-CCD008A26632}" dt="2021-09-03T15:36:11.030" v="3711" actId="122"/>
          <ac:spMkLst>
            <pc:docMk/>
            <pc:sldMk cId="1182375416" sldId="324"/>
            <ac:spMk id="3" creationId="{B5BD7668-BD2B-443D-8ADB-6B4BC94CA6F5}"/>
          </ac:spMkLst>
        </pc:spChg>
      </pc:sldChg>
      <pc:sldChg chg="modSp add mod ord">
        <pc:chgData name="Kadir Murat Başeren" userId="f2e617aff724ee2b" providerId="LiveId" clId="{00BC53CA-A95C-4488-8C31-CCD008A26632}" dt="2021-09-03T16:06:59.524" v="3736" actId="20577"/>
        <pc:sldMkLst>
          <pc:docMk/>
          <pc:sldMk cId="438836422" sldId="325"/>
        </pc:sldMkLst>
        <pc:spChg chg="mod">
          <ac:chgData name="Kadir Murat Başeren" userId="f2e617aff724ee2b" providerId="LiveId" clId="{00BC53CA-A95C-4488-8C31-CCD008A26632}" dt="2021-09-03T16:06:59.524" v="3736" actId="20577"/>
          <ac:spMkLst>
            <pc:docMk/>
            <pc:sldMk cId="438836422" sldId="325"/>
            <ac:spMk id="2" creationId="{817DAADA-A843-4CA6-9F2D-93F67B177ED2}"/>
          </ac:spMkLst>
        </pc:spChg>
        <pc:spChg chg="mod">
          <ac:chgData name="Kadir Murat Başeren" userId="f2e617aff724ee2b" providerId="LiveId" clId="{00BC53CA-A95C-4488-8C31-CCD008A26632}" dt="2021-09-03T16:06:27.729" v="3734" actId="20577"/>
          <ac:spMkLst>
            <pc:docMk/>
            <pc:sldMk cId="438836422" sldId="325"/>
            <ac:spMk id="3" creationId="{B5BD7668-BD2B-443D-8ADB-6B4BC94CA6F5}"/>
          </ac:spMkLst>
        </pc:spChg>
      </pc:sldChg>
      <pc:sldChg chg="modSp add mod">
        <pc:chgData name="Kadir Murat Başeren" userId="f2e617aff724ee2b" providerId="LiveId" clId="{00BC53CA-A95C-4488-8C31-CCD008A26632}" dt="2021-09-03T16:54:46.671" v="3751" actId="20577"/>
        <pc:sldMkLst>
          <pc:docMk/>
          <pc:sldMk cId="1061294575" sldId="326"/>
        </pc:sldMkLst>
        <pc:spChg chg="mod">
          <ac:chgData name="Kadir Murat Başeren" userId="f2e617aff724ee2b" providerId="LiveId" clId="{00BC53CA-A95C-4488-8C31-CCD008A26632}" dt="2021-09-03T16:54:46.671" v="3751" actId="20577"/>
          <ac:spMkLst>
            <pc:docMk/>
            <pc:sldMk cId="1061294575" sldId="326"/>
            <ac:spMk id="2" creationId="{817DAADA-A843-4CA6-9F2D-93F67B177ED2}"/>
          </ac:spMkLst>
        </pc:spChg>
      </pc:sldChg>
      <pc:sldChg chg="modSp add mod">
        <pc:chgData name="Kadir Murat Başeren" userId="f2e617aff724ee2b" providerId="LiveId" clId="{00BC53CA-A95C-4488-8C31-CCD008A26632}" dt="2021-09-03T17:08:11.297" v="3774" actId="20577"/>
        <pc:sldMkLst>
          <pc:docMk/>
          <pc:sldMk cId="3751257412" sldId="327"/>
        </pc:sldMkLst>
        <pc:spChg chg="mod">
          <ac:chgData name="Kadir Murat Başeren" userId="f2e617aff724ee2b" providerId="LiveId" clId="{00BC53CA-A95C-4488-8C31-CCD008A26632}" dt="2021-09-03T17:08:11.297" v="3774" actId="20577"/>
          <ac:spMkLst>
            <pc:docMk/>
            <pc:sldMk cId="3751257412" sldId="327"/>
            <ac:spMk id="2" creationId="{817DAADA-A843-4CA6-9F2D-93F67B177ED2}"/>
          </ac:spMkLst>
        </pc:spChg>
      </pc:sldChg>
      <pc:sldChg chg="modSp add mod ord">
        <pc:chgData name="Kadir Murat Başeren" userId="f2e617aff724ee2b" providerId="LiveId" clId="{00BC53CA-A95C-4488-8C31-CCD008A26632}" dt="2021-09-03T17:37:05.880" v="3779" actId="20577"/>
        <pc:sldMkLst>
          <pc:docMk/>
          <pc:sldMk cId="363892718" sldId="328"/>
        </pc:sldMkLst>
        <pc:spChg chg="mod">
          <ac:chgData name="Kadir Murat Başeren" userId="f2e617aff724ee2b" providerId="LiveId" clId="{00BC53CA-A95C-4488-8C31-CCD008A26632}" dt="2021-09-03T17:37:05.880" v="3779" actId="20577"/>
          <ac:spMkLst>
            <pc:docMk/>
            <pc:sldMk cId="363892718" sldId="328"/>
            <ac:spMk id="2" creationId="{817DAADA-A843-4CA6-9F2D-93F67B177ED2}"/>
          </ac:spMkLst>
        </pc:spChg>
      </pc:sldChg>
      <pc:sldChg chg="addSp delSp modSp add mod modClrScheme modAnim chgLayout">
        <pc:chgData name="Kadir Murat Başeren" userId="f2e617aff724ee2b" providerId="LiveId" clId="{00BC53CA-A95C-4488-8C31-CCD008A26632}" dt="2021-09-03T17:44:15.610" v="3827"/>
        <pc:sldMkLst>
          <pc:docMk/>
          <pc:sldMk cId="1140831909" sldId="329"/>
        </pc:sldMkLst>
        <pc:spChg chg="mod ord">
          <ac:chgData name="Kadir Murat Başeren" userId="f2e617aff724ee2b" providerId="LiveId" clId="{00BC53CA-A95C-4488-8C31-CCD008A26632}" dt="2021-09-03T17:38:58.235" v="3782" actId="27636"/>
          <ac:spMkLst>
            <pc:docMk/>
            <pc:sldMk cId="1140831909" sldId="329"/>
            <ac:spMk id="2" creationId="{817DAADA-A843-4CA6-9F2D-93F67B177ED2}"/>
          </ac:spMkLst>
        </pc:spChg>
        <pc:spChg chg="del mod ord">
          <ac:chgData name="Kadir Murat Başeren" userId="f2e617aff724ee2b" providerId="LiveId" clId="{00BC53CA-A95C-4488-8C31-CCD008A26632}" dt="2021-09-03T17:38:58.226" v="3781" actId="700"/>
          <ac:spMkLst>
            <pc:docMk/>
            <pc:sldMk cId="1140831909" sldId="329"/>
            <ac:spMk id="3" creationId="{B5BD7668-BD2B-443D-8ADB-6B4BC94CA6F5}"/>
          </ac:spMkLst>
        </pc:spChg>
        <pc:spChg chg="add del mod ord">
          <ac:chgData name="Kadir Murat Başeren" userId="f2e617aff724ee2b" providerId="LiveId" clId="{00BC53CA-A95C-4488-8C31-CCD008A26632}" dt="2021-09-03T17:39:03.024" v="3783" actId="478"/>
          <ac:spMkLst>
            <pc:docMk/>
            <pc:sldMk cId="1140831909" sldId="329"/>
            <ac:spMk id="4" creationId="{7BE70D28-4796-4D04-98AB-28E3D7B4BCA0}"/>
          </ac:spMkLst>
        </pc:spChg>
        <pc:picChg chg="add mod ord">
          <ac:chgData name="Kadir Murat Başeren" userId="f2e617aff724ee2b" providerId="LiveId" clId="{00BC53CA-A95C-4488-8C31-CCD008A26632}" dt="2021-09-03T17:44:02.492" v="3823" actId="1076"/>
          <ac:picMkLst>
            <pc:docMk/>
            <pc:sldMk cId="1140831909" sldId="329"/>
            <ac:picMk id="6" creationId="{A113726E-D05F-4BE4-8DB2-DA7F3FF11D5C}"/>
          </ac:picMkLst>
        </pc:picChg>
        <pc:picChg chg="add mod">
          <ac:chgData name="Kadir Murat Başeren" userId="f2e617aff724ee2b" providerId="LiveId" clId="{00BC53CA-A95C-4488-8C31-CCD008A26632}" dt="2021-09-03T17:43:47.894" v="3820" actId="1076"/>
          <ac:picMkLst>
            <pc:docMk/>
            <pc:sldMk cId="1140831909" sldId="329"/>
            <ac:picMk id="8" creationId="{5CDD59B1-4B1A-42BC-93BC-C63E0ED124F3}"/>
          </ac:picMkLst>
        </pc:picChg>
        <pc:picChg chg="add mod">
          <ac:chgData name="Kadir Murat Başeren" userId="f2e617aff724ee2b" providerId="LiveId" clId="{00BC53CA-A95C-4488-8C31-CCD008A26632}" dt="2021-09-03T17:43:49.047" v="3821" actId="1076"/>
          <ac:picMkLst>
            <pc:docMk/>
            <pc:sldMk cId="1140831909" sldId="329"/>
            <ac:picMk id="10" creationId="{04658176-FC2D-4C2B-BCE4-70E09DF71180}"/>
          </ac:picMkLst>
        </pc:picChg>
        <pc:picChg chg="add del">
          <ac:chgData name="Kadir Murat Başeren" userId="f2e617aff724ee2b" providerId="LiveId" clId="{00BC53CA-A95C-4488-8C31-CCD008A26632}" dt="2021-09-03T17:42:25.043" v="3800" actId="478"/>
          <ac:picMkLst>
            <pc:docMk/>
            <pc:sldMk cId="1140831909" sldId="329"/>
            <ac:picMk id="12" creationId="{B18E5C30-E17D-4FD1-9300-1E772B8F100D}"/>
          </ac:picMkLst>
        </pc:picChg>
        <pc:picChg chg="add mod">
          <ac:chgData name="Kadir Murat Başeren" userId="f2e617aff724ee2b" providerId="LiveId" clId="{00BC53CA-A95C-4488-8C31-CCD008A26632}" dt="2021-09-03T17:44:00.292" v="3822" actId="1076"/>
          <ac:picMkLst>
            <pc:docMk/>
            <pc:sldMk cId="1140831909" sldId="329"/>
            <ac:picMk id="14" creationId="{E0AD24EF-8C36-4F18-84EE-B6DD36F64337}"/>
          </ac:picMkLst>
        </pc:picChg>
      </pc:sldChg>
      <pc:sldChg chg="modSp add mod ord">
        <pc:chgData name="Kadir Murat Başeren" userId="f2e617aff724ee2b" providerId="LiveId" clId="{00BC53CA-A95C-4488-8C31-CCD008A26632}" dt="2021-09-03T17:52:53.466" v="3928" actId="20577"/>
        <pc:sldMkLst>
          <pc:docMk/>
          <pc:sldMk cId="3033142831" sldId="330"/>
        </pc:sldMkLst>
        <pc:spChg chg="mod">
          <ac:chgData name="Kadir Murat Başeren" userId="f2e617aff724ee2b" providerId="LiveId" clId="{00BC53CA-A95C-4488-8C31-CCD008A26632}" dt="2021-09-03T17:52:53.466" v="3928" actId="20577"/>
          <ac:spMkLst>
            <pc:docMk/>
            <pc:sldMk cId="3033142831" sldId="330"/>
            <ac:spMk id="2" creationId="{817DAADA-A843-4CA6-9F2D-93F67B177ED2}"/>
          </ac:spMkLst>
        </pc:spChg>
        <pc:spChg chg="mod">
          <ac:chgData name="Kadir Murat Başeren" userId="f2e617aff724ee2b" providerId="LiveId" clId="{00BC53CA-A95C-4488-8C31-CCD008A26632}" dt="2021-09-03T17:52:31.419" v="3897" actId="20577"/>
          <ac:spMkLst>
            <pc:docMk/>
            <pc:sldMk cId="3033142831" sldId="330"/>
            <ac:spMk id="3" creationId="{B5BD7668-BD2B-443D-8ADB-6B4BC94CA6F5}"/>
          </ac:spMkLst>
        </pc:spChg>
      </pc:sldChg>
      <pc:sldChg chg="modSp add mod modClrScheme chgLayout">
        <pc:chgData name="Kadir Murat Başeren" userId="f2e617aff724ee2b" providerId="LiveId" clId="{00BC53CA-A95C-4488-8C31-CCD008A26632}" dt="2021-09-03T18:04:00.205" v="4621" actId="20577"/>
        <pc:sldMkLst>
          <pc:docMk/>
          <pc:sldMk cId="2896390748" sldId="331"/>
        </pc:sldMkLst>
        <pc:spChg chg="mod ord">
          <ac:chgData name="Kadir Murat Başeren" userId="f2e617aff724ee2b" providerId="LiveId" clId="{00BC53CA-A95C-4488-8C31-CCD008A26632}" dt="2021-09-03T17:53:05.009" v="3930" actId="700"/>
          <ac:spMkLst>
            <pc:docMk/>
            <pc:sldMk cId="2896390748" sldId="331"/>
            <ac:spMk id="2" creationId="{817DAADA-A843-4CA6-9F2D-93F67B177ED2}"/>
          </ac:spMkLst>
        </pc:spChg>
        <pc:spChg chg="mod ord">
          <ac:chgData name="Kadir Murat Başeren" userId="f2e617aff724ee2b" providerId="LiveId" clId="{00BC53CA-A95C-4488-8C31-CCD008A26632}" dt="2021-09-03T18:04:00.205" v="4621" actId="20577"/>
          <ac:spMkLst>
            <pc:docMk/>
            <pc:sldMk cId="2896390748" sldId="331"/>
            <ac:spMk id="3" creationId="{B5BD7668-BD2B-443D-8ADB-6B4BC94CA6F5}"/>
          </ac:spMkLst>
        </pc:spChg>
      </pc:sldChg>
      <pc:sldChg chg="modSp add mod ord">
        <pc:chgData name="Kadir Murat Başeren" userId="f2e617aff724ee2b" providerId="LiveId" clId="{00BC53CA-A95C-4488-8C31-CCD008A26632}" dt="2021-09-03T19:16:16.782" v="4717" actId="20577"/>
        <pc:sldMkLst>
          <pc:docMk/>
          <pc:sldMk cId="3242226805" sldId="332"/>
        </pc:sldMkLst>
        <pc:spChg chg="mod">
          <ac:chgData name="Kadir Murat Başeren" userId="f2e617aff724ee2b" providerId="LiveId" clId="{00BC53CA-A95C-4488-8C31-CCD008A26632}" dt="2021-09-03T19:16:16.782" v="4717" actId="20577"/>
          <ac:spMkLst>
            <pc:docMk/>
            <pc:sldMk cId="3242226805" sldId="332"/>
            <ac:spMk id="2" creationId="{817DAADA-A843-4CA6-9F2D-93F67B177ED2}"/>
          </ac:spMkLst>
        </pc:spChg>
        <pc:spChg chg="mod">
          <ac:chgData name="Kadir Murat Başeren" userId="f2e617aff724ee2b" providerId="LiveId" clId="{00BC53CA-A95C-4488-8C31-CCD008A26632}" dt="2021-09-03T19:16:08.165" v="4686" actId="20577"/>
          <ac:spMkLst>
            <pc:docMk/>
            <pc:sldMk cId="3242226805" sldId="332"/>
            <ac:spMk id="3" creationId="{B5BD7668-BD2B-443D-8ADB-6B4BC94CA6F5}"/>
          </ac:spMkLst>
        </pc:spChg>
      </pc:sldChg>
      <pc:sldChg chg="add del ord">
        <pc:chgData name="Kadir Murat Başeren" userId="f2e617aff724ee2b" providerId="LiveId" clId="{00BC53CA-A95C-4488-8C31-CCD008A26632}" dt="2021-09-03T19:15:40.145" v="4625" actId="47"/>
        <pc:sldMkLst>
          <pc:docMk/>
          <pc:sldMk cId="3812674957" sldId="332"/>
        </pc:sldMkLst>
      </pc:sldChg>
      <pc:sldChg chg="modSp add mod">
        <pc:chgData name="Kadir Murat Başeren" userId="f2e617aff724ee2b" providerId="LiveId" clId="{00BC53CA-A95C-4488-8C31-CCD008A26632}" dt="2021-09-03T19:39:20.948" v="4737" actId="20577"/>
        <pc:sldMkLst>
          <pc:docMk/>
          <pc:sldMk cId="735850084" sldId="333"/>
        </pc:sldMkLst>
        <pc:spChg chg="mod">
          <ac:chgData name="Kadir Murat Başeren" userId="f2e617aff724ee2b" providerId="LiveId" clId="{00BC53CA-A95C-4488-8C31-CCD008A26632}" dt="2021-09-03T19:39:20.948" v="4737" actId="20577"/>
          <ac:spMkLst>
            <pc:docMk/>
            <pc:sldMk cId="735850084" sldId="333"/>
            <ac:spMk id="2" creationId="{817DAADA-A843-4CA6-9F2D-93F67B177ED2}"/>
          </ac:spMkLst>
        </pc:spChg>
      </pc:sldChg>
      <pc:sldChg chg="modSp add mod ord">
        <pc:chgData name="Kadir Murat Başeren" userId="f2e617aff724ee2b" providerId="LiveId" clId="{00BC53CA-A95C-4488-8C31-CCD008A26632}" dt="2021-09-10T20:20:54.319" v="4741"/>
        <pc:sldMkLst>
          <pc:docMk/>
          <pc:sldMk cId="2553434467" sldId="334"/>
        </pc:sldMkLst>
        <pc:spChg chg="mod">
          <ac:chgData name="Kadir Murat Başeren" userId="f2e617aff724ee2b" providerId="LiveId" clId="{00BC53CA-A95C-4488-8C31-CCD008A26632}" dt="2021-09-10T20:20:54.319" v="4741"/>
          <ac:spMkLst>
            <pc:docMk/>
            <pc:sldMk cId="2553434467" sldId="334"/>
            <ac:spMk id="2" creationId="{817DAADA-A843-4CA6-9F2D-93F67B177ED2}"/>
          </ac:spMkLst>
        </pc:spChg>
      </pc:sldChg>
      <pc:sldChg chg="modSp add mod">
        <pc:chgData name="Kadir Murat Başeren" userId="f2e617aff724ee2b" providerId="LiveId" clId="{00BC53CA-A95C-4488-8C31-CCD008A26632}" dt="2021-09-10T20:35:27.583" v="4744" actId="20577"/>
        <pc:sldMkLst>
          <pc:docMk/>
          <pc:sldMk cId="3061311167" sldId="335"/>
        </pc:sldMkLst>
        <pc:spChg chg="mod">
          <ac:chgData name="Kadir Murat Başeren" userId="f2e617aff724ee2b" providerId="LiveId" clId="{00BC53CA-A95C-4488-8C31-CCD008A26632}" dt="2021-09-10T20:35:27.583" v="4744" actId="20577"/>
          <ac:spMkLst>
            <pc:docMk/>
            <pc:sldMk cId="3061311167" sldId="335"/>
            <ac:spMk id="2" creationId="{817DAADA-A843-4CA6-9F2D-93F67B177ED2}"/>
          </ac:spMkLst>
        </pc:spChg>
      </pc:sldChg>
      <pc:sldChg chg="modSp add mod">
        <pc:chgData name="Kadir Murat Başeren" userId="f2e617aff724ee2b" providerId="LiveId" clId="{00BC53CA-A95C-4488-8C31-CCD008A26632}" dt="2021-09-10T20:53:42.336" v="4746"/>
        <pc:sldMkLst>
          <pc:docMk/>
          <pc:sldMk cId="2243670560" sldId="336"/>
        </pc:sldMkLst>
        <pc:spChg chg="mod">
          <ac:chgData name="Kadir Murat Başeren" userId="f2e617aff724ee2b" providerId="LiveId" clId="{00BC53CA-A95C-4488-8C31-CCD008A26632}" dt="2021-09-10T20:53:42.336" v="4746"/>
          <ac:spMkLst>
            <pc:docMk/>
            <pc:sldMk cId="2243670560" sldId="336"/>
            <ac:spMk id="2" creationId="{817DAADA-A843-4CA6-9F2D-93F67B177ED2}"/>
          </ac:spMkLst>
        </pc:spChg>
      </pc:sldChg>
      <pc:sldChg chg="modSp add mod">
        <pc:chgData name="Kadir Murat Başeren" userId="f2e617aff724ee2b" providerId="LiveId" clId="{00BC53CA-A95C-4488-8C31-CCD008A26632}" dt="2021-09-10T21:13:26.294" v="4778" actId="20577"/>
        <pc:sldMkLst>
          <pc:docMk/>
          <pc:sldMk cId="3756466753" sldId="337"/>
        </pc:sldMkLst>
        <pc:spChg chg="mod">
          <ac:chgData name="Kadir Murat Başeren" userId="f2e617aff724ee2b" providerId="LiveId" clId="{00BC53CA-A95C-4488-8C31-CCD008A26632}" dt="2021-09-10T21:13:26.294" v="4778" actId="20577"/>
          <ac:spMkLst>
            <pc:docMk/>
            <pc:sldMk cId="3756466753" sldId="337"/>
            <ac:spMk id="2" creationId="{817DAADA-A843-4CA6-9F2D-93F67B177ED2}"/>
          </ac:spMkLst>
        </pc:spChg>
      </pc:sldChg>
      <pc:sldChg chg="modSp add mod">
        <pc:chgData name="Kadir Murat Başeren" userId="f2e617aff724ee2b" providerId="LiveId" clId="{00BC53CA-A95C-4488-8C31-CCD008A26632}" dt="2021-09-12T20:24:50.996" v="4865" actId="20577"/>
        <pc:sldMkLst>
          <pc:docMk/>
          <pc:sldMk cId="3926452838" sldId="338"/>
        </pc:sldMkLst>
        <pc:spChg chg="mod">
          <ac:chgData name="Kadir Murat Başeren" userId="f2e617aff724ee2b" providerId="LiveId" clId="{00BC53CA-A95C-4488-8C31-CCD008A26632}" dt="2021-09-12T20:24:50.996" v="4865" actId="20577"/>
          <ac:spMkLst>
            <pc:docMk/>
            <pc:sldMk cId="3926452838" sldId="338"/>
            <ac:spMk id="2" creationId="{817DAADA-A843-4CA6-9F2D-93F67B177ED2}"/>
          </ac:spMkLst>
        </pc:spChg>
      </pc:sldChg>
      <pc:sldChg chg="modSp add mod">
        <pc:chgData name="Kadir Murat Başeren" userId="f2e617aff724ee2b" providerId="LiveId" clId="{00BC53CA-A95C-4488-8C31-CCD008A26632}" dt="2021-09-12T21:18:41.994" v="4887" actId="20577"/>
        <pc:sldMkLst>
          <pc:docMk/>
          <pc:sldMk cId="2595979812" sldId="339"/>
        </pc:sldMkLst>
        <pc:spChg chg="mod">
          <ac:chgData name="Kadir Murat Başeren" userId="f2e617aff724ee2b" providerId="LiveId" clId="{00BC53CA-A95C-4488-8C31-CCD008A26632}" dt="2021-09-12T21:18:41.994" v="4887" actId="20577"/>
          <ac:spMkLst>
            <pc:docMk/>
            <pc:sldMk cId="2595979812" sldId="339"/>
            <ac:spMk id="2" creationId="{817DAADA-A843-4CA6-9F2D-93F67B177ED2}"/>
          </ac:spMkLst>
        </pc:spChg>
      </pc:sldChg>
      <pc:sldChg chg="modSp add mod">
        <pc:chgData name="Kadir Murat Başeren" userId="f2e617aff724ee2b" providerId="LiveId" clId="{00BC53CA-A95C-4488-8C31-CCD008A26632}" dt="2021-09-13T13:32:57.558" v="4924" actId="20577"/>
        <pc:sldMkLst>
          <pc:docMk/>
          <pc:sldMk cId="848315510" sldId="340"/>
        </pc:sldMkLst>
        <pc:spChg chg="mod">
          <ac:chgData name="Kadir Murat Başeren" userId="f2e617aff724ee2b" providerId="LiveId" clId="{00BC53CA-A95C-4488-8C31-CCD008A26632}" dt="2021-09-13T13:32:57.558" v="4924" actId="20577"/>
          <ac:spMkLst>
            <pc:docMk/>
            <pc:sldMk cId="848315510" sldId="340"/>
            <ac:spMk id="2" creationId="{817DAADA-A843-4CA6-9F2D-93F67B177ED2}"/>
          </ac:spMkLst>
        </pc:spChg>
      </pc:sldChg>
      <pc:sldChg chg="modSp add mod">
        <pc:chgData name="Kadir Murat Başeren" userId="f2e617aff724ee2b" providerId="LiveId" clId="{00BC53CA-A95C-4488-8C31-CCD008A26632}" dt="2021-09-13T18:37:14.144" v="4975" actId="20577"/>
        <pc:sldMkLst>
          <pc:docMk/>
          <pc:sldMk cId="3925745482" sldId="341"/>
        </pc:sldMkLst>
        <pc:spChg chg="mod">
          <ac:chgData name="Kadir Murat Başeren" userId="f2e617aff724ee2b" providerId="LiveId" clId="{00BC53CA-A95C-4488-8C31-CCD008A26632}" dt="2021-09-13T18:37:14.144" v="4975" actId="20577"/>
          <ac:spMkLst>
            <pc:docMk/>
            <pc:sldMk cId="3925745482" sldId="341"/>
            <ac:spMk id="2" creationId="{817DAADA-A843-4CA6-9F2D-93F67B177ED2}"/>
          </ac:spMkLst>
        </pc:spChg>
      </pc:sldChg>
      <pc:sldChg chg="modSp add mod">
        <pc:chgData name="Kadir Murat Başeren" userId="f2e617aff724ee2b" providerId="LiveId" clId="{00BC53CA-A95C-4488-8C31-CCD008A26632}" dt="2021-09-13T19:16:29.715" v="5018" actId="20577"/>
        <pc:sldMkLst>
          <pc:docMk/>
          <pc:sldMk cId="185622429" sldId="342"/>
        </pc:sldMkLst>
        <pc:spChg chg="mod">
          <ac:chgData name="Kadir Murat Başeren" userId="f2e617aff724ee2b" providerId="LiveId" clId="{00BC53CA-A95C-4488-8C31-CCD008A26632}" dt="2021-09-13T19:16:29.715" v="5018" actId="20577"/>
          <ac:spMkLst>
            <pc:docMk/>
            <pc:sldMk cId="185622429" sldId="342"/>
            <ac:spMk id="2" creationId="{817DAADA-A843-4CA6-9F2D-93F67B177ED2}"/>
          </ac:spMkLst>
        </pc:spChg>
      </pc:sldChg>
      <pc:sldChg chg="modSp add mod">
        <pc:chgData name="Kadir Murat Başeren" userId="f2e617aff724ee2b" providerId="LiveId" clId="{00BC53CA-A95C-4488-8C31-CCD008A26632}" dt="2021-09-14T18:46:07.233" v="5039" actId="20577"/>
        <pc:sldMkLst>
          <pc:docMk/>
          <pc:sldMk cId="1998193911" sldId="343"/>
        </pc:sldMkLst>
        <pc:spChg chg="mod">
          <ac:chgData name="Kadir Murat Başeren" userId="f2e617aff724ee2b" providerId="LiveId" clId="{00BC53CA-A95C-4488-8C31-CCD008A26632}" dt="2021-09-14T18:46:07.233" v="5039" actId="20577"/>
          <ac:spMkLst>
            <pc:docMk/>
            <pc:sldMk cId="1998193911" sldId="343"/>
            <ac:spMk id="2" creationId="{817DAADA-A843-4CA6-9F2D-93F67B177ED2}"/>
          </ac:spMkLst>
        </pc:spChg>
      </pc:sldChg>
      <pc:sldChg chg="modSp add mod">
        <pc:chgData name="Kadir Murat Başeren" userId="f2e617aff724ee2b" providerId="LiveId" clId="{00BC53CA-A95C-4488-8C31-CCD008A26632}" dt="2021-09-14T18:57:39.859" v="5057" actId="20577"/>
        <pc:sldMkLst>
          <pc:docMk/>
          <pc:sldMk cId="75780921" sldId="344"/>
        </pc:sldMkLst>
        <pc:spChg chg="mod">
          <ac:chgData name="Kadir Murat Başeren" userId="f2e617aff724ee2b" providerId="LiveId" clId="{00BC53CA-A95C-4488-8C31-CCD008A26632}" dt="2021-09-14T18:57:39.859" v="5057" actId="20577"/>
          <ac:spMkLst>
            <pc:docMk/>
            <pc:sldMk cId="75780921" sldId="344"/>
            <ac:spMk id="2" creationId="{817DAADA-A843-4CA6-9F2D-93F67B177ED2}"/>
          </ac:spMkLst>
        </pc:spChg>
      </pc:sldChg>
      <pc:sldChg chg="modSp add mod">
        <pc:chgData name="Kadir Murat Başeren" userId="f2e617aff724ee2b" providerId="LiveId" clId="{00BC53CA-A95C-4488-8C31-CCD008A26632}" dt="2021-09-14T19:11:19.121" v="5059"/>
        <pc:sldMkLst>
          <pc:docMk/>
          <pc:sldMk cId="939483256" sldId="345"/>
        </pc:sldMkLst>
        <pc:spChg chg="mod">
          <ac:chgData name="Kadir Murat Başeren" userId="f2e617aff724ee2b" providerId="LiveId" clId="{00BC53CA-A95C-4488-8C31-CCD008A26632}" dt="2021-09-14T19:11:19.121" v="5059"/>
          <ac:spMkLst>
            <pc:docMk/>
            <pc:sldMk cId="939483256" sldId="345"/>
            <ac:spMk id="2" creationId="{817DAADA-A843-4CA6-9F2D-93F67B177ED2}"/>
          </ac:spMkLst>
        </pc:spChg>
      </pc:sldChg>
      <pc:sldChg chg="modSp add mod">
        <pc:chgData name="Kadir Murat Başeren" userId="f2e617aff724ee2b" providerId="LiveId" clId="{00BC53CA-A95C-4488-8C31-CCD008A26632}" dt="2021-09-14T19:30:34.061" v="5075" actId="20577"/>
        <pc:sldMkLst>
          <pc:docMk/>
          <pc:sldMk cId="1861006949" sldId="346"/>
        </pc:sldMkLst>
        <pc:spChg chg="mod">
          <ac:chgData name="Kadir Murat Başeren" userId="f2e617aff724ee2b" providerId="LiveId" clId="{00BC53CA-A95C-4488-8C31-CCD008A26632}" dt="2021-09-14T19:30:34.061" v="5075" actId="20577"/>
          <ac:spMkLst>
            <pc:docMk/>
            <pc:sldMk cId="1861006949" sldId="346"/>
            <ac:spMk id="2" creationId="{817DAADA-A843-4CA6-9F2D-93F67B177ED2}"/>
          </ac:spMkLst>
        </pc:spChg>
      </pc:sldChg>
      <pc:sldChg chg="modSp add mod">
        <pc:chgData name="Kadir Murat Başeren" userId="f2e617aff724ee2b" providerId="LiveId" clId="{00BC53CA-A95C-4488-8C31-CCD008A26632}" dt="2021-09-14T20:16:29.598" v="5077"/>
        <pc:sldMkLst>
          <pc:docMk/>
          <pc:sldMk cId="4163169648" sldId="347"/>
        </pc:sldMkLst>
        <pc:spChg chg="mod">
          <ac:chgData name="Kadir Murat Başeren" userId="f2e617aff724ee2b" providerId="LiveId" clId="{00BC53CA-A95C-4488-8C31-CCD008A26632}" dt="2021-09-14T20:16:29.598" v="5077"/>
          <ac:spMkLst>
            <pc:docMk/>
            <pc:sldMk cId="4163169648" sldId="347"/>
            <ac:spMk id="2" creationId="{817DAADA-A843-4CA6-9F2D-93F67B177ED2}"/>
          </ac:spMkLst>
        </pc:spChg>
      </pc:sldChg>
      <pc:sldChg chg="modSp add mod">
        <pc:chgData name="Kadir Murat Başeren" userId="f2e617aff724ee2b" providerId="LiveId" clId="{00BC53CA-A95C-4488-8C31-CCD008A26632}" dt="2021-09-14T20:30:10.274" v="5079"/>
        <pc:sldMkLst>
          <pc:docMk/>
          <pc:sldMk cId="266289146" sldId="348"/>
        </pc:sldMkLst>
        <pc:spChg chg="mod">
          <ac:chgData name="Kadir Murat Başeren" userId="f2e617aff724ee2b" providerId="LiveId" clId="{00BC53CA-A95C-4488-8C31-CCD008A26632}" dt="2021-09-14T20:30:10.274" v="5079"/>
          <ac:spMkLst>
            <pc:docMk/>
            <pc:sldMk cId="266289146" sldId="348"/>
            <ac:spMk id="2" creationId="{817DAADA-A843-4CA6-9F2D-93F67B177ED2}"/>
          </ac:spMkLst>
        </pc:spChg>
      </pc:sldChg>
      <pc:sldChg chg="modSp add mod">
        <pc:chgData name="Kadir Murat Başeren" userId="f2e617aff724ee2b" providerId="LiveId" clId="{00BC53CA-A95C-4488-8C31-CCD008A26632}" dt="2021-09-14T20:49:51.085" v="5081"/>
        <pc:sldMkLst>
          <pc:docMk/>
          <pc:sldMk cId="696439979" sldId="349"/>
        </pc:sldMkLst>
        <pc:spChg chg="mod">
          <ac:chgData name="Kadir Murat Başeren" userId="f2e617aff724ee2b" providerId="LiveId" clId="{00BC53CA-A95C-4488-8C31-CCD008A26632}" dt="2021-09-14T20:49:51.085" v="5081"/>
          <ac:spMkLst>
            <pc:docMk/>
            <pc:sldMk cId="696439979" sldId="349"/>
            <ac:spMk id="2" creationId="{817DAADA-A843-4CA6-9F2D-93F67B177ED2}"/>
          </ac:spMkLst>
        </pc:spChg>
      </pc:sldChg>
      <pc:sldChg chg="modSp add mod">
        <pc:chgData name="Kadir Murat Başeren" userId="f2e617aff724ee2b" providerId="LiveId" clId="{00BC53CA-A95C-4488-8C31-CCD008A26632}" dt="2021-09-14T21:05:53.276" v="5083"/>
        <pc:sldMkLst>
          <pc:docMk/>
          <pc:sldMk cId="2359018924" sldId="350"/>
        </pc:sldMkLst>
        <pc:spChg chg="mod">
          <ac:chgData name="Kadir Murat Başeren" userId="f2e617aff724ee2b" providerId="LiveId" clId="{00BC53CA-A95C-4488-8C31-CCD008A26632}" dt="2021-09-14T21:05:53.276" v="5083"/>
          <ac:spMkLst>
            <pc:docMk/>
            <pc:sldMk cId="2359018924" sldId="350"/>
            <ac:spMk id="2" creationId="{817DAADA-A843-4CA6-9F2D-93F67B177ED2}"/>
          </ac:spMkLst>
        </pc:spChg>
      </pc:sldChg>
      <pc:sldChg chg="modSp add mod">
        <pc:chgData name="Kadir Murat Başeren" userId="f2e617aff724ee2b" providerId="LiveId" clId="{00BC53CA-A95C-4488-8C31-CCD008A26632}" dt="2021-09-14T21:43:59.582" v="5109" actId="20577"/>
        <pc:sldMkLst>
          <pc:docMk/>
          <pc:sldMk cId="2962861933" sldId="351"/>
        </pc:sldMkLst>
        <pc:spChg chg="mod">
          <ac:chgData name="Kadir Murat Başeren" userId="f2e617aff724ee2b" providerId="LiveId" clId="{00BC53CA-A95C-4488-8C31-CCD008A26632}" dt="2021-09-14T21:43:59.582" v="5109" actId="20577"/>
          <ac:spMkLst>
            <pc:docMk/>
            <pc:sldMk cId="2962861933" sldId="351"/>
            <ac:spMk id="2" creationId="{817DAADA-A843-4CA6-9F2D-93F67B177ED2}"/>
          </ac:spMkLst>
        </pc:spChg>
      </pc:sldChg>
      <pc:sldChg chg="modSp add mod">
        <pc:chgData name="Kadir Murat Başeren" userId="f2e617aff724ee2b" providerId="LiveId" clId="{00BC53CA-A95C-4488-8C31-CCD008A26632}" dt="2021-09-17T09:16:36.058" v="5155" actId="20577"/>
        <pc:sldMkLst>
          <pc:docMk/>
          <pc:sldMk cId="582631634" sldId="352"/>
        </pc:sldMkLst>
        <pc:spChg chg="mod">
          <ac:chgData name="Kadir Murat Başeren" userId="f2e617aff724ee2b" providerId="LiveId" clId="{00BC53CA-A95C-4488-8C31-CCD008A26632}" dt="2021-09-17T09:16:36.058" v="5155" actId="20577"/>
          <ac:spMkLst>
            <pc:docMk/>
            <pc:sldMk cId="582631634" sldId="352"/>
            <ac:spMk id="2" creationId="{817DAADA-A843-4CA6-9F2D-93F67B177ED2}"/>
          </ac:spMkLst>
        </pc:spChg>
      </pc:sldChg>
      <pc:sldChg chg="modSp add mod">
        <pc:chgData name="Kadir Murat Başeren" userId="f2e617aff724ee2b" providerId="LiveId" clId="{00BC53CA-A95C-4488-8C31-CCD008A26632}" dt="2021-09-17T09:51:20.548" v="5174" actId="20577"/>
        <pc:sldMkLst>
          <pc:docMk/>
          <pc:sldMk cId="2861782695" sldId="353"/>
        </pc:sldMkLst>
        <pc:spChg chg="mod">
          <ac:chgData name="Kadir Murat Başeren" userId="f2e617aff724ee2b" providerId="LiveId" clId="{00BC53CA-A95C-4488-8C31-CCD008A26632}" dt="2021-09-17T09:51:20.548" v="5174" actId="20577"/>
          <ac:spMkLst>
            <pc:docMk/>
            <pc:sldMk cId="2861782695" sldId="353"/>
            <ac:spMk id="2" creationId="{817DAADA-A843-4CA6-9F2D-93F67B177ED2}"/>
          </ac:spMkLst>
        </pc:spChg>
      </pc:sldChg>
      <pc:sldChg chg="modSp add mod">
        <pc:chgData name="Kadir Murat Başeren" userId="f2e617aff724ee2b" providerId="LiveId" clId="{00BC53CA-A95C-4488-8C31-CCD008A26632}" dt="2021-09-17T10:04:30.847" v="5223" actId="20577"/>
        <pc:sldMkLst>
          <pc:docMk/>
          <pc:sldMk cId="671194877" sldId="354"/>
        </pc:sldMkLst>
        <pc:spChg chg="mod">
          <ac:chgData name="Kadir Murat Başeren" userId="f2e617aff724ee2b" providerId="LiveId" clId="{00BC53CA-A95C-4488-8C31-CCD008A26632}" dt="2021-09-17T10:04:30.847" v="5223" actId="20577"/>
          <ac:spMkLst>
            <pc:docMk/>
            <pc:sldMk cId="671194877" sldId="354"/>
            <ac:spMk id="2" creationId="{817DAADA-A843-4CA6-9F2D-93F67B177ED2}"/>
          </ac:spMkLst>
        </pc:spChg>
      </pc:sldChg>
      <pc:sldChg chg="modSp add mod">
        <pc:chgData name="Kadir Murat Başeren" userId="f2e617aff724ee2b" providerId="LiveId" clId="{00BC53CA-A95C-4488-8C31-CCD008A26632}" dt="2021-09-17T10:40:23.096" v="5253" actId="20577"/>
        <pc:sldMkLst>
          <pc:docMk/>
          <pc:sldMk cId="3524814538" sldId="355"/>
        </pc:sldMkLst>
        <pc:spChg chg="mod">
          <ac:chgData name="Kadir Murat Başeren" userId="f2e617aff724ee2b" providerId="LiveId" clId="{00BC53CA-A95C-4488-8C31-CCD008A26632}" dt="2021-09-17T10:40:23.096" v="5253" actId="20577"/>
          <ac:spMkLst>
            <pc:docMk/>
            <pc:sldMk cId="3524814538" sldId="355"/>
            <ac:spMk id="2" creationId="{817DAADA-A843-4CA6-9F2D-93F67B177ED2}"/>
          </ac:spMkLst>
        </pc:spChg>
      </pc:sldChg>
      <pc:sldChg chg="modSp add mod">
        <pc:chgData name="Kadir Murat Başeren" userId="f2e617aff724ee2b" providerId="LiveId" clId="{00BC53CA-A95C-4488-8C31-CCD008A26632}" dt="2021-09-17T11:10:53.197" v="5288" actId="20577"/>
        <pc:sldMkLst>
          <pc:docMk/>
          <pc:sldMk cId="334860102" sldId="356"/>
        </pc:sldMkLst>
        <pc:spChg chg="mod">
          <ac:chgData name="Kadir Murat Başeren" userId="f2e617aff724ee2b" providerId="LiveId" clId="{00BC53CA-A95C-4488-8C31-CCD008A26632}" dt="2021-09-17T11:10:53.197" v="5288" actId="20577"/>
          <ac:spMkLst>
            <pc:docMk/>
            <pc:sldMk cId="334860102" sldId="356"/>
            <ac:spMk id="2" creationId="{817DAADA-A843-4CA6-9F2D-93F67B177ED2}"/>
          </ac:spMkLst>
        </pc:spChg>
      </pc:sldChg>
      <pc:sldChg chg="modSp add mod">
        <pc:chgData name="Kadir Murat Başeren" userId="f2e617aff724ee2b" providerId="LiveId" clId="{00BC53CA-A95C-4488-8C31-CCD008A26632}" dt="2021-09-17T11:30:35.616" v="5311" actId="20577"/>
        <pc:sldMkLst>
          <pc:docMk/>
          <pc:sldMk cId="1594590072" sldId="357"/>
        </pc:sldMkLst>
        <pc:spChg chg="mod">
          <ac:chgData name="Kadir Murat Başeren" userId="f2e617aff724ee2b" providerId="LiveId" clId="{00BC53CA-A95C-4488-8C31-CCD008A26632}" dt="2021-09-17T11:30:35.616" v="5311" actId="20577"/>
          <ac:spMkLst>
            <pc:docMk/>
            <pc:sldMk cId="1594590072" sldId="357"/>
            <ac:spMk id="2" creationId="{817DAADA-A843-4CA6-9F2D-93F67B177ED2}"/>
          </ac:spMkLst>
        </pc:spChg>
      </pc:sldChg>
      <pc:sldChg chg="modSp add mod">
        <pc:chgData name="Kadir Murat Başeren" userId="f2e617aff724ee2b" providerId="LiveId" clId="{00BC53CA-A95C-4488-8C31-CCD008A26632}" dt="2021-09-17T20:28:07.744" v="5348" actId="20577"/>
        <pc:sldMkLst>
          <pc:docMk/>
          <pc:sldMk cId="2953649301" sldId="358"/>
        </pc:sldMkLst>
        <pc:spChg chg="mod">
          <ac:chgData name="Kadir Murat Başeren" userId="f2e617aff724ee2b" providerId="LiveId" clId="{00BC53CA-A95C-4488-8C31-CCD008A26632}" dt="2021-09-17T20:28:07.744" v="5348" actId="20577"/>
          <ac:spMkLst>
            <pc:docMk/>
            <pc:sldMk cId="2953649301" sldId="358"/>
            <ac:spMk id="2" creationId="{817DAADA-A843-4CA6-9F2D-93F67B177ED2}"/>
          </ac:spMkLst>
        </pc:spChg>
      </pc:sldChg>
      <pc:sldChg chg="modSp add mod modClrScheme chgLayout">
        <pc:chgData name="Kadir Murat Başeren" userId="f2e617aff724ee2b" providerId="LiveId" clId="{00BC53CA-A95C-4488-8C31-CCD008A26632}" dt="2021-09-17T20:29:04.338" v="5366" actId="20577"/>
        <pc:sldMkLst>
          <pc:docMk/>
          <pc:sldMk cId="3688157523" sldId="359"/>
        </pc:sldMkLst>
        <pc:spChg chg="mod ord">
          <ac:chgData name="Kadir Murat Başeren" userId="f2e617aff724ee2b" providerId="LiveId" clId="{00BC53CA-A95C-4488-8C31-CCD008A26632}" dt="2021-09-17T20:28:16.876" v="5351" actId="27636"/>
          <ac:spMkLst>
            <pc:docMk/>
            <pc:sldMk cId="3688157523" sldId="359"/>
            <ac:spMk id="2" creationId="{817DAADA-A843-4CA6-9F2D-93F67B177ED2}"/>
          </ac:spMkLst>
        </pc:spChg>
        <pc:spChg chg="mod ord">
          <ac:chgData name="Kadir Murat Başeren" userId="f2e617aff724ee2b" providerId="LiveId" clId="{00BC53CA-A95C-4488-8C31-CCD008A26632}" dt="2021-09-17T20:29:04.338" v="5366" actId="20577"/>
          <ac:spMkLst>
            <pc:docMk/>
            <pc:sldMk cId="3688157523" sldId="359"/>
            <ac:spMk id="3" creationId="{B5BD7668-BD2B-443D-8ADB-6B4BC94CA6F5}"/>
          </ac:spMkLst>
        </pc:spChg>
      </pc:sldChg>
      <pc:sldChg chg="modSp add mod ord">
        <pc:chgData name="Kadir Murat Başeren" userId="f2e617aff724ee2b" providerId="LiveId" clId="{00BC53CA-A95C-4488-8C31-CCD008A26632}" dt="2021-09-18T20:06:35.831" v="5414" actId="20577"/>
        <pc:sldMkLst>
          <pc:docMk/>
          <pc:sldMk cId="796265796" sldId="360"/>
        </pc:sldMkLst>
        <pc:spChg chg="mod">
          <ac:chgData name="Kadir Murat Başeren" userId="f2e617aff724ee2b" providerId="LiveId" clId="{00BC53CA-A95C-4488-8C31-CCD008A26632}" dt="2021-09-18T20:06:35.831" v="5414" actId="20577"/>
          <ac:spMkLst>
            <pc:docMk/>
            <pc:sldMk cId="796265796" sldId="360"/>
            <ac:spMk id="2" creationId="{817DAADA-A843-4CA6-9F2D-93F67B177ED2}"/>
          </ac:spMkLst>
        </pc:spChg>
      </pc:sldChg>
      <pc:sldChg chg="addSp delSp modSp add mod modClrScheme delAnim modAnim chgLayout">
        <pc:chgData name="Kadir Murat Başeren" userId="f2e617aff724ee2b" providerId="LiveId" clId="{00BC53CA-A95C-4488-8C31-CCD008A26632}" dt="2021-09-18T20:32:37.720" v="6034" actId="1076"/>
        <pc:sldMkLst>
          <pc:docMk/>
          <pc:sldMk cId="1620699562" sldId="361"/>
        </pc:sldMkLst>
        <pc:spChg chg="mod ord">
          <ac:chgData name="Kadir Murat Başeren" userId="f2e617aff724ee2b" providerId="LiveId" clId="{00BC53CA-A95C-4488-8C31-CCD008A26632}" dt="2021-09-18T20:18:13.827" v="5503" actId="207"/>
          <ac:spMkLst>
            <pc:docMk/>
            <pc:sldMk cId="1620699562" sldId="361"/>
            <ac:spMk id="2" creationId="{817DAADA-A843-4CA6-9F2D-93F67B177ED2}"/>
          </ac:spMkLst>
        </pc:spChg>
        <pc:spChg chg="del mod ord">
          <ac:chgData name="Kadir Murat Başeren" userId="f2e617aff724ee2b" providerId="LiveId" clId="{00BC53CA-A95C-4488-8C31-CCD008A26632}" dt="2021-09-18T20:08:30.771" v="5423" actId="478"/>
          <ac:spMkLst>
            <pc:docMk/>
            <pc:sldMk cId="1620699562" sldId="361"/>
            <ac:spMk id="3" creationId="{B5BD7668-BD2B-443D-8ADB-6B4BC94CA6F5}"/>
          </ac:spMkLst>
        </pc:spChg>
        <pc:spChg chg="add del">
          <ac:chgData name="Kadir Murat Başeren" userId="f2e617aff724ee2b" providerId="LiveId" clId="{00BC53CA-A95C-4488-8C31-CCD008A26632}" dt="2021-09-18T20:12:57.049" v="5445" actId="22"/>
          <ac:spMkLst>
            <pc:docMk/>
            <pc:sldMk cId="1620699562" sldId="361"/>
            <ac:spMk id="13" creationId="{80C9A367-990A-47EF-8FAC-527F508EBC12}"/>
          </ac:spMkLst>
        </pc:spChg>
        <pc:spChg chg="add mod">
          <ac:chgData name="Kadir Murat Başeren" userId="f2e617aff724ee2b" providerId="LiveId" clId="{00BC53CA-A95C-4488-8C31-CCD008A26632}" dt="2021-09-18T20:32:37.720" v="6034" actId="1076"/>
          <ac:spMkLst>
            <pc:docMk/>
            <pc:sldMk cId="1620699562" sldId="361"/>
            <ac:spMk id="19" creationId="{9690BD73-90B5-4915-BB81-F39B1BBFA1A6}"/>
          </ac:spMkLst>
        </pc:spChg>
        <pc:picChg chg="add del mod ord">
          <ac:chgData name="Kadir Murat Başeren" userId="f2e617aff724ee2b" providerId="LiveId" clId="{00BC53CA-A95C-4488-8C31-CCD008A26632}" dt="2021-09-18T20:17:09.219" v="5485" actId="478"/>
          <ac:picMkLst>
            <pc:docMk/>
            <pc:sldMk cId="1620699562" sldId="361"/>
            <ac:picMk id="5" creationId="{ACB31B55-5672-40D2-9293-DA53B3A52BB1}"/>
          </ac:picMkLst>
        </pc:picChg>
        <pc:picChg chg="add del mod">
          <ac:chgData name="Kadir Murat Başeren" userId="f2e617aff724ee2b" providerId="LiveId" clId="{00BC53CA-A95C-4488-8C31-CCD008A26632}" dt="2021-09-18T20:17:09.219" v="5485" actId="478"/>
          <ac:picMkLst>
            <pc:docMk/>
            <pc:sldMk cId="1620699562" sldId="361"/>
            <ac:picMk id="7" creationId="{0194E349-C1C1-474B-BA3C-212D88B3FBC0}"/>
          </ac:picMkLst>
        </pc:picChg>
        <pc:picChg chg="add del mod">
          <ac:chgData name="Kadir Murat Başeren" userId="f2e617aff724ee2b" providerId="LiveId" clId="{00BC53CA-A95C-4488-8C31-CCD008A26632}" dt="2021-09-18T20:17:09.219" v="5485" actId="478"/>
          <ac:picMkLst>
            <pc:docMk/>
            <pc:sldMk cId="1620699562" sldId="361"/>
            <ac:picMk id="9" creationId="{B192ED4A-6B54-4CC3-87F5-6C1358186C98}"/>
          </ac:picMkLst>
        </pc:picChg>
        <pc:picChg chg="add del mod">
          <ac:chgData name="Kadir Murat Başeren" userId="f2e617aff724ee2b" providerId="LiveId" clId="{00BC53CA-A95C-4488-8C31-CCD008A26632}" dt="2021-09-18T20:17:09.219" v="5485" actId="478"/>
          <ac:picMkLst>
            <pc:docMk/>
            <pc:sldMk cId="1620699562" sldId="361"/>
            <ac:picMk id="11" creationId="{8C28995B-350E-4674-B697-4E8BCC2F6502}"/>
          </ac:picMkLst>
        </pc:picChg>
        <pc:picChg chg="add del mod">
          <ac:chgData name="Kadir Murat Başeren" userId="f2e617aff724ee2b" providerId="LiveId" clId="{00BC53CA-A95C-4488-8C31-CCD008A26632}" dt="2021-09-18T20:17:09.219" v="5485" actId="478"/>
          <ac:picMkLst>
            <pc:docMk/>
            <pc:sldMk cId="1620699562" sldId="361"/>
            <ac:picMk id="15" creationId="{21A84322-2E64-48A8-AA4B-DC169C8B61FC}"/>
          </ac:picMkLst>
        </pc:picChg>
        <pc:picChg chg="add del mod">
          <ac:chgData name="Kadir Murat Başeren" userId="f2e617aff724ee2b" providerId="LiveId" clId="{00BC53CA-A95C-4488-8C31-CCD008A26632}" dt="2021-09-18T20:17:09.219" v="5485" actId="478"/>
          <ac:picMkLst>
            <pc:docMk/>
            <pc:sldMk cId="1620699562" sldId="361"/>
            <ac:picMk id="17" creationId="{EDDA3649-0D86-48DD-A15A-76A69DD34734}"/>
          </ac:picMkLst>
        </pc:picChg>
      </pc:sldChg>
      <pc:sldChg chg="delSp modSp add mod delAnim">
        <pc:chgData name="Kadir Murat Başeren" userId="f2e617aff724ee2b" providerId="LiveId" clId="{00BC53CA-A95C-4488-8C31-CCD008A26632}" dt="2021-09-18T20:33:29.407" v="6043" actId="1076"/>
        <pc:sldMkLst>
          <pc:docMk/>
          <pc:sldMk cId="2565098884" sldId="362"/>
        </pc:sldMkLst>
        <pc:spChg chg="mod">
          <ac:chgData name="Kadir Murat Başeren" userId="f2e617aff724ee2b" providerId="LiveId" clId="{00BC53CA-A95C-4488-8C31-CCD008A26632}" dt="2021-09-18T20:18:27.763" v="5518" actId="207"/>
          <ac:spMkLst>
            <pc:docMk/>
            <pc:sldMk cId="2565098884" sldId="362"/>
            <ac:spMk id="2" creationId="{817DAADA-A843-4CA6-9F2D-93F67B177ED2}"/>
          </ac:spMkLst>
        </pc:spChg>
        <pc:picChg chg="mod">
          <ac:chgData name="Kadir Murat Başeren" userId="f2e617aff724ee2b" providerId="LiveId" clId="{00BC53CA-A95C-4488-8C31-CCD008A26632}" dt="2021-09-18T20:33:17.441" v="6040" actId="1076"/>
          <ac:picMkLst>
            <pc:docMk/>
            <pc:sldMk cId="2565098884" sldId="362"/>
            <ac:picMk id="5" creationId="{ACB31B55-5672-40D2-9293-DA53B3A52BB1}"/>
          </ac:picMkLst>
        </pc:picChg>
        <pc:picChg chg="mod">
          <ac:chgData name="Kadir Murat Başeren" userId="f2e617aff724ee2b" providerId="LiveId" clId="{00BC53CA-A95C-4488-8C31-CCD008A26632}" dt="2021-09-18T20:33:29.407" v="6043" actId="1076"/>
          <ac:picMkLst>
            <pc:docMk/>
            <pc:sldMk cId="2565098884" sldId="362"/>
            <ac:picMk id="7" creationId="{0194E349-C1C1-474B-BA3C-212D88B3FBC0}"/>
          </ac:picMkLst>
        </pc:picChg>
        <pc:picChg chg="mod">
          <ac:chgData name="Kadir Murat Başeren" userId="f2e617aff724ee2b" providerId="LiveId" clId="{00BC53CA-A95C-4488-8C31-CCD008A26632}" dt="2021-09-18T20:33:25.229" v="6042" actId="1076"/>
          <ac:picMkLst>
            <pc:docMk/>
            <pc:sldMk cId="2565098884" sldId="362"/>
            <ac:picMk id="9" creationId="{B192ED4A-6B54-4CC3-87F5-6C1358186C98}"/>
          </ac:picMkLst>
        </pc:picChg>
        <pc:picChg chg="del">
          <ac:chgData name="Kadir Murat Başeren" userId="f2e617aff724ee2b" providerId="LiveId" clId="{00BC53CA-A95C-4488-8C31-CCD008A26632}" dt="2021-09-18T20:33:01.273" v="6036" actId="478"/>
          <ac:picMkLst>
            <pc:docMk/>
            <pc:sldMk cId="2565098884" sldId="362"/>
            <ac:picMk id="11" creationId="{8C28995B-350E-4674-B697-4E8BCC2F6502}"/>
          </ac:picMkLst>
        </pc:picChg>
        <pc:picChg chg="del">
          <ac:chgData name="Kadir Murat Başeren" userId="f2e617aff724ee2b" providerId="LiveId" clId="{00BC53CA-A95C-4488-8C31-CCD008A26632}" dt="2021-09-18T20:33:01.273" v="6036" actId="478"/>
          <ac:picMkLst>
            <pc:docMk/>
            <pc:sldMk cId="2565098884" sldId="362"/>
            <ac:picMk id="15" creationId="{21A84322-2E64-48A8-AA4B-DC169C8B61FC}"/>
          </ac:picMkLst>
        </pc:picChg>
        <pc:picChg chg="del">
          <ac:chgData name="Kadir Murat Başeren" userId="f2e617aff724ee2b" providerId="LiveId" clId="{00BC53CA-A95C-4488-8C31-CCD008A26632}" dt="2021-09-18T20:33:01.273" v="6036" actId="478"/>
          <ac:picMkLst>
            <pc:docMk/>
            <pc:sldMk cId="2565098884" sldId="362"/>
            <ac:picMk id="17" creationId="{EDDA3649-0D86-48DD-A15A-76A69DD34734}"/>
          </ac:picMkLst>
        </pc:picChg>
      </pc:sldChg>
      <pc:sldChg chg="modSp add mod modAnim">
        <pc:chgData name="Kadir Murat Başeren" userId="f2e617aff724ee2b" providerId="LiveId" clId="{00BC53CA-A95C-4488-8C31-CCD008A26632}" dt="2021-09-18T20:25:43.882" v="5834"/>
        <pc:sldMkLst>
          <pc:docMk/>
          <pc:sldMk cId="2550479052" sldId="363"/>
        </pc:sldMkLst>
        <pc:spChg chg="mod">
          <ac:chgData name="Kadir Murat Başeren" userId="f2e617aff724ee2b" providerId="LiveId" clId="{00BC53CA-A95C-4488-8C31-CCD008A26632}" dt="2021-09-18T20:25:23.841" v="5827" actId="1076"/>
          <ac:spMkLst>
            <pc:docMk/>
            <pc:sldMk cId="2550479052" sldId="363"/>
            <ac:spMk id="19" creationId="{9690BD73-90B5-4915-BB81-F39B1BBFA1A6}"/>
          </ac:spMkLst>
        </pc:spChg>
      </pc:sldChg>
      <pc:sldChg chg="addSp delSp modSp add mod addAnim delAnim modAnim">
        <pc:chgData name="Kadir Murat Başeren" userId="f2e617aff724ee2b" providerId="LiveId" clId="{00BC53CA-A95C-4488-8C31-CCD008A26632}" dt="2021-09-18T20:32:22.592" v="6033" actId="1076"/>
        <pc:sldMkLst>
          <pc:docMk/>
          <pc:sldMk cId="1157155658" sldId="364"/>
        </pc:sldMkLst>
        <pc:spChg chg="add del">
          <ac:chgData name="Kadir Murat Başeren" userId="f2e617aff724ee2b" providerId="LiveId" clId="{00BC53CA-A95C-4488-8C31-CCD008A26632}" dt="2021-09-18T20:25:57.144" v="5838" actId="22"/>
          <ac:spMkLst>
            <pc:docMk/>
            <pc:sldMk cId="1157155658" sldId="364"/>
            <ac:spMk id="5" creationId="{1A6CD29C-AF6B-45A4-A823-44DAB2597ADD}"/>
          </ac:spMkLst>
        </pc:spChg>
        <pc:spChg chg="add del mod">
          <ac:chgData name="Kadir Murat Başeren" userId="f2e617aff724ee2b" providerId="LiveId" clId="{00BC53CA-A95C-4488-8C31-CCD008A26632}" dt="2021-09-18T20:32:22.592" v="6033" actId="1076"/>
          <ac:spMkLst>
            <pc:docMk/>
            <pc:sldMk cId="1157155658" sldId="364"/>
            <ac:spMk id="19" creationId="{9690BD73-90B5-4915-BB81-F39B1BBFA1A6}"/>
          </ac:spMkLst>
        </pc:spChg>
      </pc:sldChg>
      <pc:sldChg chg="delSp modSp add mod delAnim">
        <pc:chgData name="Kadir Murat Başeren" userId="f2e617aff724ee2b" providerId="LiveId" clId="{00BC53CA-A95C-4488-8C31-CCD008A26632}" dt="2021-09-18T20:33:53.657" v="6047" actId="1076"/>
        <pc:sldMkLst>
          <pc:docMk/>
          <pc:sldMk cId="1205834013" sldId="365"/>
        </pc:sldMkLst>
        <pc:picChg chg="del">
          <ac:chgData name="Kadir Murat Başeren" userId="f2e617aff724ee2b" providerId="LiveId" clId="{00BC53CA-A95C-4488-8C31-CCD008A26632}" dt="2021-09-18T20:33:39.105" v="6044" actId="478"/>
          <ac:picMkLst>
            <pc:docMk/>
            <pc:sldMk cId="1205834013" sldId="365"/>
            <ac:picMk id="5" creationId="{ACB31B55-5672-40D2-9293-DA53B3A52BB1}"/>
          </ac:picMkLst>
        </pc:picChg>
        <pc:picChg chg="del">
          <ac:chgData name="Kadir Murat Başeren" userId="f2e617aff724ee2b" providerId="LiveId" clId="{00BC53CA-A95C-4488-8C31-CCD008A26632}" dt="2021-09-18T20:33:39.105" v="6044" actId="478"/>
          <ac:picMkLst>
            <pc:docMk/>
            <pc:sldMk cId="1205834013" sldId="365"/>
            <ac:picMk id="7" creationId="{0194E349-C1C1-474B-BA3C-212D88B3FBC0}"/>
          </ac:picMkLst>
        </pc:picChg>
        <pc:picChg chg="del">
          <ac:chgData name="Kadir Murat Başeren" userId="f2e617aff724ee2b" providerId="LiveId" clId="{00BC53CA-A95C-4488-8C31-CCD008A26632}" dt="2021-09-18T20:33:39.105" v="6044" actId="478"/>
          <ac:picMkLst>
            <pc:docMk/>
            <pc:sldMk cId="1205834013" sldId="365"/>
            <ac:picMk id="9" creationId="{B192ED4A-6B54-4CC3-87F5-6C1358186C98}"/>
          </ac:picMkLst>
        </pc:picChg>
        <pc:picChg chg="mod">
          <ac:chgData name="Kadir Murat Başeren" userId="f2e617aff724ee2b" providerId="LiveId" clId="{00BC53CA-A95C-4488-8C31-CCD008A26632}" dt="2021-09-18T20:33:45.335" v="6045" actId="1076"/>
          <ac:picMkLst>
            <pc:docMk/>
            <pc:sldMk cId="1205834013" sldId="365"/>
            <ac:picMk id="11" creationId="{8C28995B-350E-4674-B697-4E8BCC2F6502}"/>
          </ac:picMkLst>
        </pc:picChg>
        <pc:picChg chg="mod">
          <ac:chgData name="Kadir Murat Başeren" userId="f2e617aff724ee2b" providerId="LiveId" clId="{00BC53CA-A95C-4488-8C31-CCD008A26632}" dt="2021-09-18T20:33:48.251" v="6046" actId="1076"/>
          <ac:picMkLst>
            <pc:docMk/>
            <pc:sldMk cId="1205834013" sldId="365"/>
            <ac:picMk id="15" creationId="{21A84322-2E64-48A8-AA4B-DC169C8B61FC}"/>
          </ac:picMkLst>
        </pc:picChg>
        <pc:picChg chg="mod">
          <ac:chgData name="Kadir Murat Başeren" userId="f2e617aff724ee2b" providerId="LiveId" clId="{00BC53CA-A95C-4488-8C31-CCD008A26632}" dt="2021-09-18T20:33:53.657" v="6047" actId="1076"/>
          <ac:picMkLst>
            <pc:docMk/>
            <pc:sldMk cId="1205834013" sldId="365"/>
            <ac:picMk id="17" creationId="{EDDA3649-0D86-48DD-A15A-76A69DD34734}"/>
          </ac:picMkLst>
        </pc:picChg>
      </pc:sldChg>
      <pc:sldChg chg="add ord">
        <pc:chgData name="Kadir Murat Başeren" userId="f2e617aff724ee2b" providerId="LiveId" clId="{00BC53CA-A95C-4488-8C31-CCD008A26632}" dt="2021-09-22T20:34:50.592" v="6050"/>
        <pc:sldMkLst>
          <pc:docMk/>
          <pc:sldMk cId="2733123704" sldId="366"/>
        </pc:sldMkLst>
      </pc:sldChg>
      <pc:sldChg chg="modSp add mod">
        <pc:chgData name="Kadir Murat Başeren" userId="f2e617aff724ee2b" providerId="LiveId" clId="{00BC53CA-A95C-4488-8C31-CCD008A26632}" dt="2021-09-22T20:35:19.231" v="6090" actId="20577"/>
        <pc:sldMkLst>
          <pc:docMk/>
          <pc:sldMk cId="2318115714" sldId="367"/>
        </pc:sldMkLst>
        <pc:spChg chg="mod">
          <ac:chgData name="Kadir Murat Başeren" userId="f2e617aff724ee2b" providerId="LiveId" clId="{00BC53CA-A95C-4488-8C31-CCD008A26632}" dt="2021-09-22T20:35:19.231" v="6090" actId="20577"/>
          <ac:spMkLst>
            <pc:docMk/>
            <pc:sldMk cId="2318115714" sldId="367"/>
            <ac:spMk id="2" creationId="{817DAADA-A843-4CA6-9F2D-93F67B177ED2}"/>
          </ac:spMkLst>
        </pc:spChg>
      </pc:sldChg>
      <pc:sldChg chg="modSp add mod">
        <pc:chgData name="Kadir Murat Başeren" userId="f2e617aff724ee2b" providerId="LiveId" clId="{00BC53CA-A95C-4488-8C31-CCD008A26632}" dt="2021-09-22T20:35:35.222" v="6123" actId="20577"/>
        <pc:sldMkLst>
          <pc:docMk/>
          <pc:sldMk cId="1780448143" sldId="368"/>
        </pc:sldMkLst>
        <pc:spChg chg="mod">
          <ac:chgData name="Kadir Murat Başeren" userId="f2e617aff724ee2b" providerId="LiveId" clId="{00BC53CA-A95C-4488-8C31-CCD008A26632}" dt="2021-09-22T20:35:35.222" v="6123" actId="20577"/>
          <ac:spMkLst>
            <pc:docMk/>
            <pc:sldMk cId="1780448143" sldId="368"/>
            <ac:spMk id="2" creationId="{817DAADA-A843-4CA6-9F2D-93F67B177ED2}"/>
          </ac:spMkLst>
        </pc:spChg>
      </pc:sldChg>
      <pc:sldChg chg="modSp add mod">
        <pc:chgData name="Kadir Murat Başeren" userId="f2e617aff724ee2b" providerId="LiveId" clId="{00BC53CA-A95C-4488-8C31-CCD008A26632}" dt="2021-09-22T20:35:43.321" v="6127" actId="20577"/>
        <pc:sldMkLst>
          <pc:docMk/>
          <pc:sldMk cId="2284296317" sldId="369"/>
        </pc:sldMkLst>
        <pc:spChg chg="mod">
          <ac:chgData name="Kadir Murat Başeren" userId="f2e617aff724ee2b" providerId="LiveId" clId="{00BC53CA-A95C-4488-8C31-CCD008A26632}" dt="2021-09-22T20:35:43.321" v="6127" actId="20577"/>
          <ac:spMkLst>
            <pc:docMk/>
            <pc:sldMk cId="2284296317" sldId="369"/>
            <ac:spMk id="2" creationId="{817DAADA-A843-4CA6-9F2D-93F67B177ED2}"/>
          </ac:spMkLst>
        </pc:spChg>
      </pc:sldChg>
      <pc:sldChg chg="modSp add mod">
        <pc:chgData name="Kadir Murat Başeren" userId="f2e617aff724ee2b" providerId="LiveId" clId="{00BC53CA-A95C-4488-8C31-CCD008A26632}" dt="2021-09-22T20:35:48.999" v="6134" actId="20577"/>
        <pc:sldMkLst>
          <pc:docMk/>
          <pc:sldMk cId="4244976141" sldId="370"/>
        </pc:sldMkLst>
        <pc:spChg chg="mod">
          <ac:chgData name="Kadir Murat Başeren" userId="f2e617aff724ee2b" providerId="LiveId" clId="{00BC53CA-A95C-4488-8C31-CCD008A26632}" dt="2021-09-22T20:35:48.999" v="6134" actId="20577"/>
          <ac:spMkLst>
            <pc:docMk/>
            <pc:sldMk cId="4244976141" sldId="370"/>
            <ac:spMk id="2" creationId="{817DAADA-A843-4CA6-9F2D-93F67B177ED2}"/>
          </ac:spMkLst>
        </pc:spChg>
      </pc:sldChg>
      <pc:sldChg chg="modSp add mod">
        <pc:chgData name="Kadir Murat Başeren" userId="f2e617aff724ee2b" providerId="LiveId" clId="{00BC53CA-A95C-4488-8C31-CCD008A26632}" dt="2021-09-22T20:36:16.354" v="6169" actId="20577"/>
        <pc:sldMkLst>
          <pc:docMk/>
          <pc:sldMk cId="1079057073" sldId="371"/>
        </pc:sldMkLst>
        <pc:spChg chg="mod">
          <ac:chgData name="Kadir Murat Başeren" userId="f2e617aff724ee2b" providerId="LiveId" clId="{00BC53CA-A95C-4488-8C31-CCD008A26632}" dt="2021-09-22T20:36:16.354" v="6169" actId="20577"/>
          <ac:spMkLst>
            <pc:docMk/>
            <pc:sldMk cId="1079057073" sldId="371"/>
            <ac:spMk id="2" creationId="{817DAADA-A843-4CA6-9F2D-93F67B177ED2}"/>
          </ac:spMkLst>
        </pc:spChg>
      </pc:sldChg>
      <pc:sldChg chg="addSp delSp modSp add mod setBg modClrScheme chgLayout">
        <pc:chgData name="Kadir Murat Başeren" userId="f2e617aff724ee2b" providerId="LiveId" clId="{00BC53CA-A95C-4488-8C31-CCD008A26632}" dt="2021-09-22T20:46:15.885" v="6862" actId="1076"/>
        <pc:sldMkLst>
          <pc:docMk/>
          <pc:sldMk cId="981256557" sldId="372"/>
        </pc:sldMkLst>
        <pc:spChg chg="mod ord">
          <ac:chgData name="Kadir Murat Başeren" userId="f2e617aff724ee2b" providerId="LiveId" clId="{00BC53CA-A95C-4488-8C31-CCD008A26632}" dt="2021-09-22T20:45:28.389" v="6847" actId="26606"/>
          <ac:spMkLst>
            <pc:docMk/>
            <pc:sldMk cId="981256557" sldId="372"/>
            <ac:spMk id="2" creationId="{817DAADA-A843-4CA6-9F2D-93F67B177ED2}"/>
          </ac:spMkLst>
        </pc:spChg>
        <pc:spChg chg="del mod ord">
          <ac:chgData name="Kadir Murat Başeren" userId="f2e617aff724ee2b" providerId="LiveId" clId="{00BC53CA-A95C-4488-8C31-CCD008A26632}" dt="2021-09-22T20:40:02.711" v="6175" actId="478"/>
          <ac:spMkLst>
            <pc:docMk/>
            <pc:sldMk cId="981256557" sldId="372"/>
            <ac:spMk id="3" creationId="{B5BD7668-BD2B-443D-8ADB-6B4BC94CA6F5}"/>
          </ac:spMkLst>
        </pc:spChg>
        <pc:spChg chg="add mod ord">
          <ac:chgData name="Kadir Murat Başeren" userId="f2e617aff724ee2b" providerId="LiveId" clId="{00BC53CA-A95C-4488-8C31-CCD008A26632}" dt="2021-09-22T20:46:15.885" v="6862" actId="1076"/>
          <ac:spMkLst>
            <pc:docMk/>
            <pc:sldMk cId="981256557" sldId="372"/>
            <ac:spMk id="6" creationId="{40AF6D9C-C9D0-48D9-9A46-6C05DB15BA80}"/>
          </ac:spMkLst>
        </pc:spChg>
        <pc:spChg chg="add del">
          <ac:chgData name="Kadir Murat Başeren" userId="f2e617aff724ee2b" providerId="LiveId" clId="{00BC53CA-A95C-4488-8C31-CCD008A26632}" dt="2021-09-22T20:41:17.113" v="6183" actId="26606"/>
          <ac:spMkLst>
            <pc:docMk/>
            <pc:sldMk cId="981256557" sldId="372"/>
            <ac:spMk id="10" creationId="{D4771268-CB57-404A-9271-370EB28F6090}"/>
          </ac:spMkLst>
        </pc:spChg>
        <pc:spChg chg="add">
          <ac:chgData name="Kadir Murat Başeren" userId="f2e617aff724ee2b" providerId="LiveId" clId="{00BC53CA-A95C-4488-8C31-CCD008A26632}" dt="2021-09-22T20:45:28.389" v="6847" actId="26606"/>
          <ac:spMkLst>
            <pc:docMk/>
            <pc:sldMk cId="981256557" sldId="372"/>
            <ac:spMk id="11" creationId="{81AEB8A9-B768-4E30-BA55-D919E6687343}"/>
          </ac:spMkLst>
        </pc:spChg>
        <pc:picChg chg="add mod">
          <ac:chgData name="Kadir Murat Başeren" userId="f2e617aff724ee2b" providerId="LiveId" clId="{00BC53CA-A95C-4488-8C31-CCD008A26632}" dt="2021-09-22T20:45:43.616" v="6848" actId="1440"/>
          <ac:picMkLst>
            <pc:docMk/>
            <pc:sldMk cId="981256557" sldId="372"/>
            <ac:picMk id="5" creationId="{1B35F474-12AA-4BFA-8EB7-40498567E10F}"/>
          </ac:picMkLst>
        </pc:picChg>
      </pc:sldChg>
      <pc:sldChg chg="modSp add mod ord">
        <pc:chgData name="Kadir Murat Başeren" userId="f2e617aff724ee2b" providerId="LiveId" clId="{00BC53CA-A95C-4488-8C31-CCD008A26632}" dt="2021-09-23T20:18:39.027" v="6946" actId="20577"/>
        <pc:sldMkLst>
          <pc:docMk/>
          <pc:sldMk cId="1332751835" sldId="373"/>
        </pc:sldMkLst>
        <pc:spChg chg="mod">
          <ac:chgData name="Kadir Murat Başeren" userId="f2e617aff724ee2b" providerId="LiveId" clId="{00BC53CA-A95C-4488-8C31-CCD008A26632}" dt="2021-09-23T20:18:39.027" v="6946" actId="20577"/>
          <ac:spMkLst>
            <pc:docMk/>
            <pc:sldMk cId="1332751835" sldId="373"/>
            <ac:spMk id="2" creationId="{817DAADA-A843-4CA6-9F2D-93F67B177ED2}"/>
          </ac:spMkLst>
        </pc:spChg>
        <pc:spChg chg="mod">
          <ac:chgData name="Kadir Murat Başeren" userId="f2e617aff724ee2b" providerId="LiveId" clId="{00BC53CA-A95C-4488-8C31-CCD008A26632}" dt="2021-09-23T20:18:26.856" v="6905" actId="20577"/>
          <ac:spMkLst>
            <pc:docMk/>
            <pc:sldMk cId="1332751835" sldId="373"/>
            <ac:spMk id="3" creationId="{B5BD7668-BD2B-443D-8ADB-6B4BC94CA6F5}"/>
          </ac:spMkLst>
        </pc:spChg>
      </pc:sldChg>
      <pc:sldChg chg="modSp add mod">
        <pc:chgData name="Kadir Murat Başeren" userId="f2e617aff724ee2b" providerId="LiveId" clId="{00BC53CA-A95C-4488-8C31-CCD008A26632}" dt="2021-09-23T20:35:39.123" v="6984" actId="20577"/>
        <pc:sldMkLst>
          <pc:docMk/>
          <pc:sldMk cId="539060392" sldId="374"/>
        </pc:sldMkLst>
        <pc:spChg chg="mod">
          <ac:chgData name="Kadir Murat Başeren" userId="f2e617aff724ee2b" providerId="LiveId" clId="{00BC53CA-A95C-4488-8C31-CCD008A26632}" dt="2021-09-23T20:35:39.123" v="6984" actId="20577"/>
          <ac:spMkLst>
            <pc:docMk/>
            <pc:sldMk cId="539060392" sldId="374"/>
            <ac:spMk id="2" creationId="{817DAADA-A843-4CA6-9F2D-93F67B177ED2}"/>
          </ac:spMkLst>
        </pc:spChg>
      </pc:sldChg>
      <pc:sldChg chg="modSp add mod">
        <pc:chgData name="Kadir Murat Başeren" userId="f2e617aff724ee2b" providerId="LiveId" clId="{00BC53CA-A95C-4488-8C31-CCD008A26632}" dt="2021-09-23T21:03:01.540" v="7001" actId="20577"/>
        <pc:sldMkLst>
          <pc:docMk/>
          <pc:sldMk cId="4178415969" sldId="375"/>
        </pc:sldMkLst>
        <pc:spChg chg="mod">
          <ac:chgData name="Kadir Murat Başeren" userId="f2e617aff724ee2b" providerId="LiveId" clId="{00BC53CA-A95C-4488-8C31-CCD008A26632}" dt="2021-09-23T21:03:01.540" v="7001" actId="20577"/>
          <ac:spMkLst>
            <pc:docMk/>
            <pc:sldMk cId="4178415969" sldId="375"/>
            <ac:spMk id="2" creationId="{817DAADA-A843-4CA6-9F2D-93F67B177ED2}"/>
          </ac:spMkLst>
        </pc:spChg>
      </pc:sldChg>
      <pc:sldChg chg="modSp add mod">
        <pc:chgData name="Kadir Murat Başeren" userId="f2e617aff724ee2b" providerId="LiveId" clId="{00BC53CA-A95C-4488-8C31-CCD008A26632}" dt="2021-09-23T21:15:06.791" v="7043" actId="20577"/>
        <pc:sldMkLst>
          <pc:docMk/>
          <pc:sldMk cId="1505927983" sldId="376"/>
        </pc:sldMkLst>
        <pc:spChg chg="mod">
          <ac:chgData name="Kadir Murat Başeren" userId="f2e617aff724ee2b" providerId="LiveId" clId="{00BC53CA-A95C-4488-8C31-CCD008A26632}" dt="2021-09-23T21:15:06.791" v="7043" actId="20577"/>
          <ac:spMkLst>
            <pc:docMk/>
            <pc:sldMk cId="1505927983" sldId="376"/>
            <ac:spMk id="2" creationId="{817DAADA-A843-4CA6-9F2D-93F67B177ED2}"/>
          </ac:spMkLst>
        </pc:spChg>
      </pc:sldChg>
      <pc:sldChg chg="modSp add mod">
        <pc:chgData name="Kadir Murat Başeren" userId="f2e617aff724ee2b" providerId="LiveId" clId="{00BC53CA-A95C-4488-8C31-CCD008A26632}" dt="2021-09-23T21:19:29.499" v="7080" actId="20577"/>
        <pc:sldMkLst>
          <pc:docMk/>
          <pc:sldMk cId="75531113" sldId="377"/>
        </pc:sldMkLst>
        <pc:spChg chg="mod">
          <ac:chgData name="Kadir Murat Başeren" userId="f2e617aff724ee2b" providerId="LiveId" clId="{00BC53CA-A95C-4488-8C31-CCD008A26632}" dt="2021-09-23T21:19:29.499" v="7080" actId="20577"/>
          <ac:spMkLst>
            <pc:docMk/>
            <pc:sldMk cId="75531113" sldId="377"/>
            <ac:spMk id="2" creationId="{817DAADA-A843-4CA6-9F2D-93F67B177ED2}"/>
          </ac:spMkLst>
        </pc:spChg>
      </pc:sldChg>
      <pc:sldChg chg="modSp add mod">
        <pc:chgData name="Kadir Murat Başeren" userId="f2e617aff724ee2b" providerId="LiveId" clId="{00BC53CA-A95C-4488-8C31-CCD008A26632}" dt="2021-09-23T21:28:43.877" v="7117" actId="20577"/>
        <pc:sldMkLst>
          <pc:docMk/>
          <pc:sldMk cId="1467059585" sldId="378"/>
        </pc:sldMkLst>
        <pc:spChg chg="mod">
          <ac:chgData name="Kadir Murat Başeren" userId="f2e617aff724ee2b" providerId="LiveId" clId="{00BC53CA-A95C-4488-8C31-CCD008A26632}" dt="2021-09-23T21:28:43.877" v="7117" actId="20577"/>
          <ac:spMkLst>
            <pc:docMk/>
            <pc:sldMk cId="1467059585" sldId="378"/>
            <ac:spMk id="2" creationId="{817DAADA-A843-4CA6-9F2D-93F67B177ED2}"/>
          </ac:spMkLst>
        </pc:spChg>
      </pc:sldChg>
      <pc:sldChg chg="modSp add mod">
        <pc:chgData name="Kadir Murat Başeren" userId="f2e617aff724ee2b" providerId="LiveId" clId="{00BC53CA-A95C-4488-8C31-CCD008A26632}" dt="2021-09-23T21:39:04.831" v="7135" actId="20577"/>
        <pc:sldMkLst>
          <pc:docMk/>
          <pc:sldMk cId="2672807592" sldId="379"/>
        </pc:sldMkLst>
        <pc:spChg chg="mod">
          <ac:chgData name="Kadir Murat Başeren" userId="f2e617aff724ee2b" providerId="LiveId" clId="{00BC53CA-A95C-4488-8C31-CCD008A26632}" dt="2021-09-23T21:39:04.831" v="7135" actId="20577"/>
          <ac:spMkLst>
            <pc:docMk/>
            <pc:sldMk cId="2672807592" sldId="379"/>
            <ac:spMk id="2" creationId="{817DAADA-A843-4CA6-9F2D-93F67B177ED2}"/>
          </ac:spMkLst>
        </pc:spChg>
      </pc:sldChg>
      <pc:sldChg chg="modSp add mod">
        <pc:chgData name="Kadir Murat Başeren" userId="f2e617aff724ee2b" providerId="LiveId" clId="{00BC53CA-A95C-4488-8C31-CCD008A26632}" dt="2021-09-23T21:45:59.466" v="7162" actId="20577"/>
        <pc:sldMkLst>
          <pc:docMk/>
          <pc:sldMk cId="1894048399" sldId="380"/>
        </pc:sldMkLst>
        <pc:spChg chg="mod">
          <ac:chgData name="Kadir Murat Başeren" userId="f2e617aff724ee2b" providerId="LiveId" clId="{00BC53CA-A95C-4488-8C31-CCD008A26632}" dt="2021-09-23T21:45:59.466" v="7162" actId="20577"/>
          <ac:spMkLst>
            <pc:docMk/>
            <pc:sldMk cId="1894048399" sldId="380"/>
            <ac:spMk id="2" creationId="{817DAADA-A843-4CA6-9F2D-93F67B177ED2}"/>
          </ac:spMkLst>
        </pc:spChg>
      </pc:sldChg>
      <pc:sldChg chg="modSp add mod">
        <pc:chgData name="Kadir Murat Başeren" userId="f2e617aff724ee2b" providerId="LiveId" clId="{00BC53CA-A95C-4488-8C31-CCD008A26632}" dt="2021-09-23T21:57:40.896" v="7164"/>
        <pc:sldMkLst>
          <pc:docMk/>
          <pc:sldMk cId="549806323" sldId="381"/>
        </pc:sldMkLst>
        <pc:spChg chg="mod">
          <ac:chgData name="Kadir Murat Başeren" userId="f2e617aff724ee2b" providerId="LiveId" clId="{00BC53CA-A95C-4488-8C31-CCD008A26632}" dt="2021-09-23T21:57:40.896" v="7164"/>
          <ac:spMkLst>
            <pc:docMk/>
            <pc:sldMk cId="549806323" sldId="381"/>
            <ac:spMk id="2" creationId="{817DAADA-A843-4CA6-9F2D-93F67B177ED2}"/>
          </ac:spMkLst>
        </pc:spChg>
      </pc:sldChg>
      <pc:sldChg chg="modSp add mod">
        <pc:chgData name="Kadir Murat Başeren" userId="f2e617aff724ee2b" providerId="LiveId" clId="{00BC53CA-A95C-4488-8C31-CCD008A26632}" dt="2021-09-23T22:09:21.188" v="7194" actId="20577"/>
        <pc:sldMkLst>
          <pc:docMk/>
          <pc:sldMk cId="2260450459" sldId="382"/>
        </pc:sldMkLst>
        <pc:spChg chg="mod">
          <ac:chgData name="Kadir Murat Başeren" userId="f2e617aff724ee2b" providerId="LiveId" clId="{00BC53CA-A95C-4488-8C31-CCD008A26632}" dt="2021-09-23T22:09:21.188" v="7194" actId="20577"/>
          <ac:spMkLst>
            <pc:docMk/>
            <pc:sldMk cId="2260450459" sldId="382"/>
            <ac:spMk id="2" creationId="{817DAADA-A843-4CA6-9F2D-93F67B177ED2}"/>
          </ac:spMkLst>
        </pc:spChg>
      </pc:sldChg>
      <pc:sldChg chg="modSp add mod">
        <pc:chgData name="Kadir Murat Başeren" userId="f2e617aff724ee2b" providerId="LiveId" clId="{00BC53CA-A95C-4488-8C31-CCD008A26632}" dt="2021-09-23T22:09:35.406" v="7225" actId="20577"/>
        <pc:sldMkLst>
          <pc:docMk/>
          <pc:sldMk cId="2023860155" sldId="383"/>
        </pc:sldMkLst>
        <pc:spChg chg="mod">
          <ac:chgData name="Kadir Murat Başeren" userId="f2e617aff724ee2b" providerId="LiveId" clId="{00BC53CA-A95C-4488-8C31-CCD008A26632}" dt="2021-09-23T22:09:35.406" v="7225" actId="20577"/>
          <ac:spMkLst>
            <pc:docMk/>
            <pc:sldMk cId="2023860155" sldId="383"/>
            <ac:spMk id="2" creationId="{817DAADA-A843-4CA6-9F2D-93F67B177ED2}"/>
          </ac:spMkLst>
        </pc:spChg>
      </pc:sldChg>
      <pc:sldChg chg="modSp add mod">
        <pc:chgData name="Kadir Murat Başeren" userId="f2e617aff724ee2b" providerId="LiveId" clId="{00BC53CA-A95C-4488-8C31-CCD008A26632}" dt="2021-09-23T22:10:07.785" v="7312" actId="20577"/>
        <pc:sldMkLst>
          <pc:docMk/>
          <pc:sldMk cId="147647646" sldId="384"/>
        </pc:sldMkLst>
        <pc:spChg chg="mod">
          <ac:chgData name="Kadir Murat Başeren" userId="f2e617aff724ee2b" providerId="LiveId" clId="{00BC53CA-A95C-4488-8C31-CCD008A26632}" dt="2021-09-23T22:10:07.785" v="7312" actId="20577"/>
          <ac:spMkLst>
            <pc:docMk/>
            <pc:sldMk cId="147647646" sldId="384"/>
            <ac:spMk id="2" creationId="{817DAADA-A843-4CA6-9F2D-93F67B177ED2}"/>
          </ac:spMkLst>
        </pc:spChg>
      </pc:sldChg>
      <pc:sldChg chg="modSp add mod">
        <pc:chgData name="Kadir Murat Başeren" userId="f2e617aff724ee2b" providerId="LiveId" clId="{00BC53CA-A95C-4488-8C31-CCD008A26632}" dt="2021-09-25T21:08:17.675" v="7995" actId="20577"/>
        <pc:sldMkLst>
          <pc:docMk/>
          <pc:sldMk cId="4259989783" sldId="385"/>
        </pc:sldMkLst>
        <pc:spChg chg="mod">
          <ac:chgData name="Kadir Murat Başeren" userId="f2e617aff724ee2b" providerId="LiveId" clId="{00BC53CA-A95C-4488-8C31-CCD008A26632}" dt="2021-09-25T21:08:17.675" v="7995" actId="20577"/>
          <ac:spMkLst>
            <pc:docMk/>
            <pc:sldMk cId="4259989783" sldId="385"/>
            <ac:spMk id="2" creationId="{817DAADA-A843-4CA6-9F2D-93F67B177ED2}"/>
          </ac:spMkLst>
        </pc:spChg>
      </pc:sldChg>
      <pc:sldChg chg="addSp modSp add mod setBg modClrScheme chgLayout">
        <pc:chgData name="Kadir Murat Başeren" userId="f2e617aff724ee2b" providerId="LiveId" clId="{00BC53CA-A95C-4488-8C31-CCD008A26632}" dt="2021-09-24T06:56:45.658" v="7551" actId="113"/>
        <pc:sldMkLst>
          <pc:docMk/>
          <pc:sldMk cId="1363671225" sldId="386"/>
        </pc:sldMkLst>
        <pc:spChg chg="mod ord">
          <ac:chgData name="Kadir Murat Başeren" userId="f2e617aff724ee2b" providerId="LiveId" clId="{00BC53CA-A95C-4488-8C31-CCD008A26632}" dt="2021-09-24T06:50:15.084" v="7371" actId="26606"/>
          <ac:spMkLst>
            <pc:docMk/>
            <pc:sldMk cId="1363671225" sldId="386"/>
            <ac:spMk id="2" creationId="{817DAADA-A843-4CA6-9F2D-93F67B177ED2}"/>
          </ac:spMkLst>
        </pc:spChg>
        <pc:spChg chg="mod ord">
          <ac:chgData name="Kadir Murat Başeren" userId="f2e617aff724ee2b" providerId="LiveId" clId="{00BC53CA-A95C-4488-8C31-CCD008A26632}" dt="2021-09-24T06:56:45.658" v="7551" actId="113"/>
          <ac:spMkLst>
            <pc:docMk/>
            <pc:sldMk cId="1363671225" sldId="386"/>
            <ac:spMk id="3" creationId="{B5BD7668-BD2B-443D-8ADB-6B4BC94CA6F5}"/>
          </ac:spMkLst>
        </pc:spChg>
        <pc:spChg chg="add">
          <ac:chgData name="Kadir Murat Başeren" userId="f2e617aff724ee2b" providerId="LiveId" clId="{00BC53CA-A95C-4488-8C31-CCD008A26632}" dt="2021-09-24T06:50:15.084" v="7371" actId="26606"/>
          <ac:spMkLst>
            <pc:docMk/>
            <pc:sldMk cId="1363671225" sldId="386"/>
            <ac:spMk id="8" creationId="{09588DA8-065E-4F6F-8EFD-43104AB2E0CF}"/>
          </ac:spMkLst>
        </pc:spChg>
        <pc:spChg chg="add">
          <ac:chgData name="Kadir Murat Başeren" userId="f2e617aff724ee2b" providerId="LiveId" clId="{00BC53CA-A95C-4488-8C31-CCD008A26632}" dt="2021-09-24T06:50:15.084" v="7371" actId="26606"/>
          <ac:spMkLst>
            <pc:docMk/>
            <pc:sldMk cId="1363671225" sldId="386"/>
            <ac:spMk id="10" creationId="{C4285719-470E-454C-AF62-8323075F1F5B}"/>
          </ac:spMkLst>
        </pc:spChg>
        <pc:spChg chg="add">
          <ac:chgData name="Kadir Murat Başeren" userId="f2e617aff724ee2b" providerId="LiveId" clId="{00BC53CA-A95C-4488-8C31-CCD008A26632}" dt="2021-09-24T06:50:15.084" v="7371" actId="26606"/>
          <ac:spMkLst>
            <pc:docMk/>
            <pc:sldMk cId="1363671225" sldId="386"/>
            <ac:spMk id="12" creationId="{CD9FE4EF-C4D8-49A0-B2FF-81D8DB7D8A24}"/>
          </ac:spMkLst>
        </pc:spChg>
        <pc:spChg chg="add">
          <ac:chgData name="Kadir Murat Başeren" userId="f2e617aff724ee2b" providerId="LiveId" clId="{00BC53CA-A95C-4488-8C31-CCD008A26632}" dt="2021-09-24T06:50:15.084" v="7371" actId="26606"/>
          <ac:spMkLst>
            <pc:docMk/>
            <pc:sldMk cId="1363671225" sldId="386"/>
            <ac:spMk id="14" creationId="{4300840D-0A0B-4512-BACA-B439D5B9C57C}"/>
          </ac:spMkLst>
        </pc:spChg>
        <pc:spChg chg="add">
          <ac:chgData name="Kadir Murat Başeren" userId="f2e617aff724ee2b" providerId="LiveId" clId="{00BC53CA-A95C-4488-8C31-CCD008A26632}" dt="2021-09-24T06:50:15.084" v="7371" actId="26606"/>
          <ac:spMkLst>
            <pc:docMk/>
            <pc:sldMk cId="1363671225" sldId="386"/>
            <ac:spMk id="16" creationId="{D2B78728-A580-49A7-84F9-6EF6F583ADE0}"/>
          </ac:spMkLst>
        </pc:spChg>
        <pc:spChg chg="add">
          <ac:chgData name="Kadir Murat Başeren" userId="f2e617aff724ee2b" providerId="LiveId" clId="{00BC53CA-A95C-4488-8C31-CCD008A26632}" dt="2021-09-24T06:50:15.084" v="7371" actId="26606"/>
          <ac:spMkLst>
            <pc:docMk/>
            <pc:sldMk cId="1363671225" sldId="386"/>
            <ac:spMk id="18" creationId="{38FAA1A1-D861-433F-88FA-1E9D6FD31D11}"/>
          </ac:spMkLst>
        </pc:spChg>
        <pc:spChg chg="add">
          <ac:chgData name="Kadir Murat Başeren" userId="f2e617aff724ee2b" providerId="LiveId" clId="{00BC53CA-A95C-4488-8C31-CCD008A26632}" dt="2021-09-24T06:50:15.084" v="7371" actId="26606"/>
          <ac:spMkLst>
            <pc:docMk/>
            <pc:sldMk cId="1363671225" sldId="386"/>
            <ac:spMk id="20" creationId="{8D71EDA1-87BF-4D5D-AB79-F346FD19278A}"/>
          </ac:spMkLst>
        </pc:spChg>
      </pc:sldChg>
      <pc:sldChg chg="modSp add mod">
        <pc:chgData name="Kadir Murat Başeren" userId="f2e617aff724ee2b" providerId="LiveId" clId="{00BC53CA-A95C-4488-8C31-CCD008A26632}" dt="2021-09-24T06:59:10.341" v="7600" actId="113"/>
        <pc:sldMkLst>
          <pc:docMk/>
          <pc:sldMk cId="322261981" sldId="387"/>
        </pc:sldMkLst>
        <pc:spChg chg="mod">
          <ac:chgData name="Kadir Murat Başeren" userId="f2e617aff724ee2b" providerId="LiveId" clId="{00BC53CA-A95C-4488-8C31-CCD008A26632}" dt="2021-09-24T06:59:10.341" v="7600" actId="113"/>
          <ac:spMkLst>
            <pc:docMk/>
            <pc:sldMk cId="322261981" sldId="387"/>
            <ac:spMk id="3" creationId="{B5BD7668-BD2B-443D-8ADB-6B4BC94CA6F5}"/>
          </ac:spMkLst>
        </pc:spChg>
      </pc:sldChg>
      <pc:sldChg chg="modSp add mod ord">
        <pc:chgData name="Kadir Murat Başeren" userId="f2e617aff724ee2b" providerId="LiveId" clId="{00BC53CA-A95C-4488-8C31-CCD008A26632}" dt="2021-09-24T10:40:06.316" v="7604"/>
        <pc:sldMkLst>
          <pc:docMk/>
          <pc:sldMk cId="1934595198" sldId="388"/>
        </pc:sldMkLst>
        <pc:spChg chg="mod">
          <ac:chgData name="Kadir Murat Başeren" userId="f2e617aff724ee2b" providerId="LiveId" clId="{00BC53CA-A95C-4488-8C31-CCD008A26632}" dt="2021-09-24T10:40:06.316" v="7604"/>
          <ac:spMkLst>
            <pc:docMk/>
            <pc:sldMk cId="1934595198" sldId="388"/>
            <ac:spMk id="2" creationId="{817DAADA-A843-4CA6-9F2D-93F67B177ED2}"/>
          </ac:spMkLst>
        </pc:spChg>
      </pc:sldChg>
      <pc:sldChg chg="modSp add mod">
        <pc:chgData name="Kadir Murat Başeren" userId="f2e617aff724ee2b" providerId="LiveId" clId="{00BC53CA-A95C-4488-8C31-CCD008A26632}" dt="2021-09-24T10:44:14.519" v="7613" actId="20577"/>
        <pc:sldMkLst>
          <pc:docMk/>
          <pc:sldMk cId="3903979164" sldId="389"/>
        </pc:sldMkLst>
        <pc:spChg chg="mod">
          <ac:chgData name="Kadir Murat Başeren" userId="f2e617aff724ee2b" providerId="LiveId" clId="{00BC53CA-A95C-4488-8C31-CCD008A26632}" dt="2021-09-24T10:44:14.519" v="7613" actId="20577"/>
          <ac:spMkLst>
            <pc:docMk/>
            <pc:sldMk cId="3903979164" sldId="389"/>
            <ac:spMk id="2" creationId="{817DAADA-A843-4CA6-9F2D-93F67B177ED2}"/>
          </ac:spMkLst>
        </pc:spChg>
      </pc:sldChg>
      <pc:sldChg chg="modSp add mod">
        <pc:chgData name="Kadir Murat Başeren" userId="f2e617aff724ee2b" providerId="LiveId" clId="{00BC53CA-A95C-4488-8C31-CCD008A26632}" dt="2021-09-24T11:01:25.042" v="7622" actId="20577"/>
        <pc:sldMkLst>
          <pc:docMk/>
          <pc:sldMk cId="4240314973" sldId="390"/>
        </pc:sldMkLst>
        <pc:spChg chg="mod">
          <ac:chgData name="Kadir Murat Başeren" userId="f2e617aff724ee2b" providerId="LiveId" clId="{00BC53CA-A95C-4488-8C31-CCD008A26632}" dt="2021-09-24T11:01:25.042" v="7622" actId="20577"/>
          <ac:spMkLst>
            <pc:docMk/>
            <pc:sldMk cId="4240314973" sldId="390"/>
            <ac:spMk id="2" creationId="{817DAADA-A843-4CA6-9F2D-93F67B177ED2}"/>
          </ac:spMkLst>
        </pc:spChg>
      </pc:sldChg>
      <pc:sldChg chg="modSp add mod">
        <pc:chgData name="Kadir Murat Başeren" userId="f2e617aff724ee2b" providerId="LiveId" clId="{00BC53CA-A95C-4488-8C31-CCD008A26632}" dt="2021-09-24T11:20:18.957" v="7624"/>
        <pc:sldMkLst>
          <pc:docMk/>
          <pc:sldMk cId="260974105" sldId="391"/>
        </pc:sldMkLst>
        <pc:spChg chg="mod">
          <ac:chgData name="Kadir Murat Başeren" userId="f2e617aff724ee2b" providerId="LiveId" clId="{00BC53CA-A95C-4488-8C31-CCD008A26632}" dt="2021-09-24T11:20:18.957" v="7624"/>
          <ac:spMkLst>
            <pc:docMk/>
            <pc:sldMk cId="260974105" sldId="391"/>
            <ac:spMk id="2" creationId="{817DAADA-A843-4CA6-9F2D-93F67B177ED2}"/>
          </ac:spMkLst>
        </pc:spChg>
      </pc:sldChg>
      <pc:sldChg chg="modSp add mod">
        <pc:chgData name="Kadir Murat Başeren" userId="f2e617aff724ee2b" providerId="LiveId" clId="{00BC53CA-A95C-4488-8C31-CCD008A26632}" dt="2021-09-24T11:29:14.317" v="7653" actId="20577"/>
        <pc:sldMkLst>
          <pc:docMk/>
          <pc:sldMk cId="1125927671" sldId="392"/>
        </pc:sldMkLst>
        <pc:spChg chg="mod">
          <ac:chgData name="Kadir Murat Başeren" userId="f2e617aff724ee2b" providerId="LiveId" clId="{00BC53CA-A95C-4488-8C31-CCD008A26632}" dt="2021-09-24T11:29:14.317" v="7653" actId="20577"/>
          <ac:spMkLst>
            <pc:docMk/>
            <pc:sldMk cId="1125927671" sldId="392"/>
            <ac:spMk id="2" creationId="{817DAADA-A843-4CA6-9F2D-93F67B177ED2}"/>
          </ac:spMkLst>
        </pc:spChg>
      </pc:sldChg>
      <pc:sldChg chg="modSp add mod">
        <pc:chgData name="Kadir Murat Başeren" userId="f2e617aff724ee2b" providerId="LiveId" clId="{00BC53CA-A95C-4488-8C31-CCD008A26632}" dt="2021-09-24T12:59:25.940" v="7802" actId="20577"/>
        <pc:sldMkLst>
          <pc:docMk/>
          <pc:sldMk cId="1646678082" sldId="393"/>
        </pc:sldMkLst>
        <pc:spChg chg="mod">
          <ac:chgData name="Kadir Murat Başeren" userId="f2e617aff724ee2b" providerId="LiveId" clId="{00BC53CA-A95C-4488-8C31-CCD008A26632}" dt="2021-09-24T12:59:25.940" v="7802" actId="20577"/>
          <ac:spMkLst>
            <pc:docMk/>
            <pc:sldMk cId="1646678082" sldId="393"/>
            <ac:spMk id="2" creationId="{817DAADA-A843-4CA6-9F2D-93F67B177ED2}"/>
          </ac:spMkLst>
        </pc:spChg>
      </pc:sldChg>
      <pc:sldChg chg="modSp add mod">
        <pc:chgData name="Kadir Murat Başeren" userId="f2e617aff724ee2b" providerId="LiveId" clId="{00BC53CA-A95C-4488-8C31-CCD008A26632}" dt="2021-09-24T13:27:12.932" v="7812" actId="20577"/>
        <pc:sldMkLst>
          <pc:docMk/>
          <pc:sldMk cId="43754316" sldId="394"/>
        </pc:sldMkLst>
        <pc:spChg chg="mod">
          <ac:chgData name="Kadir Murat Başeren" userId="f2e617aff724ee2b" providerId="LiveId" clId="{00BC53CA-A95C-4488-8C31-CCD008A26632}" dt="2021-09-24T13:27:12.932" v="7812" actId="20577"/>
          <ac:spMkLst>
            <pc:docMk/>
            <pc:sldMk cId="43754316" sldId="394"/>
            <ac:spMk id="2" creationId="{817DAADA-A843-4CA6-9F2D-93F67B177ED2}"/>
          </ac:spMkLst>
        </pc:spChg>
      </pc:sldChg>
      <pc:sldChg chg="modSp add mod ord">
        <pc:chgData name="Kadir Murat Başeren" userId="f2e617aff724ee2b" providerId="LiveId" clId="{00BC53CA-A95C-4488-8C31-CCD008A26632}" dt="2021-09-24T13:46:21.167" v="7829" actId="20577"/>
        <pc:sldMkLst>
          <pc:docMk/>
          <pc:sldMk cId="3280915561" sldId="395"/>
        </pc:sldMkLst>
        <pc:spChg chg="mod">
          <ac:chgData name="Kadir Murat Başeren" userId="f2e617aff724ee2b" providerId="LiveId" clId="{00BC53CA-A95C-4488-8C31-CCD008A26632}" dt="2021-09-24T13:46:21.167" v="7829" actId="20577"/>
          <ac:spMkLst>
            <pc:docMk/>
            <pc:sldMk cId="3280915561" sldId="395"/>
            <ac:spMk id="2" creationId="{817DAADA-A843-4CA6-9F2D-93F67B177ED2}"/>
          </ac:spMkLst>
        </pc:spChg>
      </pc:sldChg>
      <pc:sldChg chg="modSp add mod">
        <pc:chgData name="Kadir Murat Başeren" userId="f2e617aff724ee2b" providerId="LiveId" clId="{00BC53CA-A95C-4488-8C31-CCD008A26632}" dt="2021-09-24T14:05:46.108" v="7834" actId="20577"/>
        <pc:sldMkLst>
          <pc:docMk/>
          <pc:sldMk cId="285714466" sldId="396"/>
        </pc:sldMkLst>
        <pc:spChg chg="mod">
          <ac:chgData name="Kadir Murat Başeren" userId="f2e617aff724ee2b" providerId="LiveId" clId="{00BC53CA-A95C-4488-8C31-CCD008A26632}" dt="2021-09-24T14:05:46.108" v="7834" actId="20577"/>
          <ac:spMkLst>
            <pc:docMk/>
            <pc:sldMk cId="285714466" sldId="396"/>
            <ac:spMk id="2" creationId="{817DAADA-A843-4CA6-9F2D-93F67B177ED2}"/>
          </ac:spMkLst>
        </pc:spChg>
      </pc:sldChg>
      <pc:sldChg chg="modSp add mod">
        <pc:chgData name="Kadir Murat Başeren" userId="f2e617aff724ee2b" providerId="LiveId" clId="{00BC53CA-A95C-4488-8C31-CCD008A26632}" dt="2021-09-24T14:15:45.449" v="7844" actId="20577"/>
        <pc:sldMkLst>
          <pc:docMk/>
          <pc:sldMk cId="1260648825" sldId="397"/>
        </pc:sldMkLst>
        <pc:spChg chg="mod">
          <ac:chgData name="Kadir Murat Başeren" userId="f2e617aff724ee2b" providerId="LiveId" clId="{00BC53CA-A95C-4488-8C31-CCD008A26632}" dt="2021-09-24T14:15:45.449" v="7844" actId="20577"/>
          <ac:spMkLst>
            <pc:docMk/>
            <pc:sldMk cId="1260648825" sldId="397"/>
            <ac:spMk id="2" creationId="{817DAADA-A843-4CA6-9F2D-93F67B177ED2}"/>
          </ac:spMkLst>
        </pc:spChg>
      </pc:sldChg>
      <pc:sldChg chg="modSp add mod">
        <pc:chgData name="Kadir Murat Başeren" userId="f2e617aff724ee2b" providerId="LiveId" clId="{00BC53CA-A95C-4488-8C31-CCD008A26632}" dt="2021-09-25T18:43:19.279" v="7860" actId="20577"/>
        <pc:sldMkLst>
          <pc:docMk/>
          <pc:sldMk cId="2237644399" sldId="398"/>
        </pc:sldMkLst>
        <pc:spChg chg="mod">
          <ac:chgData name="Kadir Murat Başeren" userId="f2e617aff724ee2b" providerId="LiveId" clId="{00BC53CA-A95C-4488-8C31-CCD008A26632}" dt="2021-09-25T18:43:19.279" v="7860" actId="20577"/>
          <ac:spMkLst>
            <pc:docMk/>
            <pc:sldMk cId="2237644399" sldId="398"/>
            <ac:spMk id="2" creationId="{817DAADA-A843-4CA6-9F2D-93F67B177ED2}"/>
          </ac:spMkLst>
        </pc:spChg>
      </pc:sldChg>
      <pc:sldChg chg="addSp modSp add mod setBg modClrScheme modAnim chgLayout">
        <pc:chgData name="Kadir Murat Başeren" userId="f2e617aff724ee2b" providerId="LiveId" clId="{00BC53CA-A95C-4488-8C31-CCD008A26632}" dt="2021-09-25T18:53:53.469" v="7888"/>
        <pc:sldMkLst>
          <pc:docMk/>
          <pc:sldMk cId="1959219023" sldId="399"/>
        </pc:sldMkLst>
        <pc:spChg chg="mod ord">
          <ac:chgData name="Kadir Murat Başeren" userId="f2e617aff724ee2b" providerId="LiveId" clId="{00BC53CA-A95C-4488-8C31-CCD008A26632}" dt="2021-09-25T18:50:15.962" v="7883" actId="26606"/>
          <ac:spMkLst>
            <pc:docMk/>
            <pc:sldMk cId="1959219023" sldId="399"/>
            <ac:spMk id="2" creationId="{817DAADA-A843-4CA6-9F2D-93F67B177ED2}"/>
          </ac:spMkLst>
        </pc:spChg>
        <pc:spChg chg="mod ord">
          <ac:chgData name="Kadir Murat Başeren" userId="f2e617aff724ee2b" providerId="LiveId" clId="{00BC53CA-A95C-4488-8C31-CCD008A26632}" dt="2021-09-25T18:50:15.962" v="7883" actId="26606"/>
          <ac:spMkLst>
            <pc:docMk/>
            <pc:sldMk cId="1959219023" sldId="399"/>
            <ac:spMk id="3" creationId="{B5BD7668-BD2B-443D-8ADB-6B4BC94CA6F5}"/>
          </ac:spMkLst>
        </pc:spChg>
        <pc:spChg chg="add">
          <ac:chgData name="Kadir Murat Başeren" userId="f2e617aff724ee2b" providerId="LiveId" clId="{00BC53CA-A95C-4488-8C31-CCD008A26632}" dt="2021-09-25T18:50:15.962" v="7883" actId="26606"/>
          <ac:spMkLst>
            <pc:docMk/>
            <pc:sldMk cId="1959219023" sldId="399"/>
            <ac:spMk id="9" creationId="{2C61293E-6EBE-43EF-A52C-9BEBFD7679D4}"/>
          </ac:spMkLst>
        </pc:spChg>
        <pc:spChg chg="add">
          <ac:chgData name="Kadir Murat Başeren" userId="f2e617aff724ee2b" providerId="LiveId" clId="{00BC53CA-A95C-4488-8C31-CCD008A26632}" dt="2021-09-25T18:50:15.962" v="7883" actId="26606"/>
          <ac:spMkLst>
            <pc:docMk/>
            <pc:sldMk cId="1959219023" sldId="399"/>
            <ac:spMk id="11" creationId="{21540236-BFD5-4A9D-8840-4703E7F76825}"/>
          </ac:spMkLst>
        </pc:spChg>
        <pc:picChg chg="add">
          <ac:chgData name="Kadir Murat Başeren" userId="f2e617aff724ee2b" providerId="LiveId" clId="{00BC53CA-A95C-4488-8C31-CCD008A26632}" dt="2021-09-25T18:50:15.962" v="7883" actId="26606"/>
          <ac:picMkLst>
            <pc:docMk/>
            <pc:sldMk cId="1959219023" sldId="399"/>
            <ac:picMk id="5" creationId="{2392C260-D893-4776-9822-8766E1A99787}"/>
          </ac:picMkLst>
        </pc:picChg>
      </pc:sldChg>
      <pc:sldChg chg="modSp add mod ord">
        <pc:chgData name="Kadir Murat Başeren" userId="f2e617aff724ee2b" providerId="LiveId" clId="{00BC53CA-A95C-4488-8C31-CCD008A26632}" dt="2021-09-25T18:58:33.354" v="7897" actId="20577"/>
        <pc:sldMkLst>
          <pc:docMk/>
          <pc:sldMk cId="2456882421" sldId="400"/>
        </pc:sldMkLst>
        <pc:spChg chg="mod">
          <ac:chgData name="Kadir Murat Başeren" userId="f2e617aff724ee2b" providerId="LiveId" clId="{00BC53CA-A95C-4488-8C31-CCD008A26632}" dt="2021-09-25T18:58:33.354" v="7897" actId="20577"/>
          <ac:spMkLst>
            <pc:docMk/>
            <pc:sldMk cId="2456882421" sldId="400"/>
            <ac:spMk id="2" creationId="{817DAADA-A843-4CA6-9F2D-93F67B177ED2}"/>
          </ac:spMkLst>
        </pc:spChg>
      </pc:sldChg>
      <pc:sldChg chg="modSp add mod">
        <pc:chgData name="Kadir Murat Başeren" userId="f2e617aff724ee2b" providerId="LiveId" clId="{00BC53CA-A95C-4488-8C31-CCD008A26632}" dt="2021-09-25T19:10:27.709" v="7899"/>
        <pc:sldMkLst>
          <pc:docMk/>
          <pc:sldMk cId="770656587" sldId="401"/>
        </pc:sldMkLst>
        <pc:spChg chg="mod">
          <ac:chgData name="Kadir Murat Başeren" userId="f2e617aff724ee2b" providerId="LiveId" clId="{00BC53CA-A95C-4488-8C31-CCD008A26632}" dt="2021-09-25T19:10:27.709" v="7899"/>
          <ac:spMkLst>
            <pc:docMk/>
            <pc:sldMk cId="770656587" sldId="401"/>
            <ac:spMk id="2" creationId="{817DAADA-A843-4CA6-9F2D-93F67B177ED2}"/>
          </ac:spMkLst>
        </pc:spChg>
      </pc:sldChg>
      <pc:sldChg chg="modSp add mod">
        <pc:chgData name="Kadir Murat Başeren" userId="f2e617aff724ee2b" providerId="LiveId" clId="{00BC53CA-A95C-4488-8C31-CCD008A26632}" dt="2021-09-25T19:31:28.260" v="7921" actId="20577"/>
        <pc:sldMkLst>
          <pc:docMk/>
          <pc:sldMk cId="1393907756" sldId="402"/>
        </pc:sldMkLst>
        <pc:spChg chg="mod">
          <ac:chgData name="Kadir Murat Başeren" userId="f2e617aff724ee2b" providerId="LiveId" clId="{00BC53CA-A95C-4488-8C31-CCD008A26632}" dt="2021-09-25T19:31:28.260" v="7921" actId="20577"/>
          <ac:spMkLst>
            <pc:docMk/>
            <pc:sldMk cId="1393907756" sldId="402"/>
            <ac:spMk id="2" creationId="{817DAADA-A843-4CA6-9F2D-93F67B177ED2}"/>
          </ac:spMkLst>
        </pc:spChg>
      </pc:sldChg>
      <pc:sldChg chg="modSp add mod">
        <pc:chgData name="Kadir Murat Başeren" userId="f2e617aff724ee2b" providerId="LiveId" clId="{00BC53CA-A95C-4488-8C31-CCD008A26632}" dt="2021-09-25T19:44:36.027" v="7923"/>
        <pc:sldMkLst>
          <pc:docMk/>
          <pc:sldMk cId="3284752273" sldId="403"/>
        </pc:sldMkLst>
        <pc:spChg chg="mod">
          <ac:chgData name="Kadir Murat Başeren" userId="f2e617aff724ee2b" providerId="LiveId" clId="{00BC53CA-A95C-4488-8C31-CCD008A26632}" dt="2021-09-25T19:44:36.027" v="7923"/>
          <ac:spMkLst>
            <pc:docMk/>
            <pc:sldMk cId="3284752273" sldId="403"/>
            <ac:spMk id="2" creationId="{817DAADA-A843-4CA6-9F2D-93F67B177ED2}"/>
          </ac:spMkLst>
        </pc:spChg>
      </pc:sldChg>
      <pc:sldChg chg="modSp add mod">
        <pc:chgData name="Kadir Murat Başeren" userId="f2e617aff724ee2b" providerId="LiveId" clId="{00BC53CA-A95C-4488-8C31-CCD008A26632}" dt="2021-09-25T20:10:39.710" v="7963" actId="20577"/>
        <pc:sldMkLst>
          <pc:docMk/>
          <pc:sldMk cId="4130759535" sldId="404"/>
        </pc:sldMkLst>
        <pc:spChg chg="mod">
          <ac:chgData name="Kadir Murat Başeren" userId="f2e617aff724ee2b" providerId="LiveId" clId="{00BC53CA-A95C-4488-8C31-CCD008A26632}" dt="2021-09-25T20:10:39.710" v="7963" actId="20577"/>
          <ac:spMkLst>
            <pc:docMk/>
            <pc:sldMk cId="4130759535" sldId="404"/>
            <ac:spMk id="2" creationId="{817DAADA-A843-4CA6-9F2D-93F67B177ED2}"/>
          </ac:spMkLst>
        </pc:spChg>
      </pc:sldChg>
      <pc:sldChg chg="modSp add mod">
        <pc:chgData name="Kadir Murat Başeren" userId="f2e617aff724ee2b" providerId="LiveId" clId="{00BC53CA-A95C-4488-8C31-CCD008A26632}" dt="2021-09-25T20:37:35.326" v="7976" actId="20577"/>
        <pc:sldMkLst>
          <pc:docMk/>
          <pc:sldMk cId="1267201012" sldId="405"/>
        </pc:sldMkLst>
        <pc:spChg chg="mod">
          <ac:chgData name="Kadir Murat Başeren" userId="f2e617aff724ee2b" providerId="LiveId" clId="{00BC53CA-A95C-4488-8C31-CCD008A26632}" dt="2021-09-25T20:37:35.326" v="7976" actId="20577"/>
          <ac:spMkLst>
            <pc:docMk/>
            <pc:sldMk cId="1267201012" sldId="405"/>
            <ac:spMk id="2" creationId="{817DAADA-A843-4CA6-9F2D-93F67B177ED2}"/>
          </ac:spMkLst>
        </pc:spChg>
      </pc:sldChg>
      <pc:sldChg chg="modSp add mod ord">
        <pc:chgData name="Kadir Murat Başeren" userId="f2e617aff724ee2b" providerId="LiveId" clId="{00BC53CA-A95C-4488-8C31-CCD008A26632}" dt="2021-09-27T12:15:52.823" v="8042" actId="20577"/>
        <pc:sldMkLst>
          <pc:docMk/>
          <pc:sldMk cId="2411826578" sldId="406"/>
        </pc:sldMkLst>
        <pc:spChg chg="mod">
          <ac:chgData name="Kadir Murat Başeren" userId="f2e617aff724ee2b" providerId="LiveId" clId="{00BC53CA-A95C-4488-8C31-CCD008A26632}" dt="2021-09-27T12:15:52.823" v="8042" actId="20577"/>
          <ac:spMkLst>
            <pc:docMk/>
            <pc:sldMk cId="2411826578" sldId="406"/>
            <ac:spMk id="2" creationId="{817DAADA-A843-4CA6-9F2D-93F67B177ED2}"/>
          </ac:spMkLst>
        </pc:spChg>
      </pc:sldChg>
      <pc:sldChg chg="addSp delSp modSp add mod ord modAnim">
        <pc:chgData name="Kadir Murat Başeren" userId="f2e617aff724ee2b" providerId="LiveId" clId="{00BC53CA-A95C-4488-8C31-CCD008A26632}" dt="2021-09-27T12:20:40.324" v="8500"/>
        <pc:sldMkLst>
          <pc:docMk/>
          <pc:sldMk cId="3672618192" sldId="407"/>
        </pc:sldMkLst>
        <pc:spChg chg="mod">
          <ac:chgData name="Kadir Murat Başeren" userId="f2e617aff724ee2b" providerId="LiveId" clId="{00BC53CA-A95C-4488-8C31-CCD008A26632}" dt="2021-09-27T12:16:11.219" v="8046"/>
          <ac:spMkLst>
            <pc:docMk/>
            <pc:sldMk cId="3672618192" sldId="407"/>
            <ac:spMk id="2" creationId="{817DAADA-A843-4CA6-9F2D-93F67B177ED2}"/>
          </ac:spMkLst>
        </pc:spChg>
        <pc:spChg chg="mod">
          <ac:chgData name="Kadir Murat Başeren" userId="f2e617aff724ee2b" providerId="LiveId" clId="{00BC53CA-A95C-4488-8C31-CCD008A26632}" dt="2021-09-27T12:19:55.266" v="8485" actId="1076"/>
          <ac:spMkLst>
            <pc:docMk/>
            <pc:sldMk cId="3672618192" sldId="407"/>
            <ac:spMk id="6" creationId="{40AF6D9C-C9D0-48D9-9A46-6C05DB15BA80}"/>
          </ac:spMkLst>
        </pc:spChg>
        <pc:picChg chg="add mod">
          <ac:chgData name="Kadir Murat Başeren" userId="f2e617aff724ee2b" providerId="LiveId" clId="{00BC53CA-A95C-4488-8C31-CCD008A26632}" dt="2021-09-27T12:20:13.848" v="8490" actId="1076"/>
          <ac:picMkLst>
            <pc:docMk/>
            <pc:sldMk cId="3672618192" sldId="407"/>
            <ac:picMk id="4" creationId="{047069C9-971D-421C-9D61-D2628B89E768}"/>
          </ac:picMkLst>
        </pc:picChg>
        <pc:picChg chg="del">
          <ac:chgData name="Kadir Murat Başeren" userId="f2e617aff724ee2b" providerId="LiveId" clId="{00BC53CA-A95C-4488-8C31-CCD008A26632}" dt="2021-09-27T12:16:18.462" v="8047" actId="478"/>
          <ac:picMkLst>
            <pc:docMk/>
            <pc:sldMk cId="3672618192" sldId="407"/>
            <ac:picMk id="5" creationId="{1B35F474-12AA-4BFA-8EB7-40498567E10F}"/>
          </ac:picMkLst>
        </pc:picChg>
        <pc:picChg chg="add mod">
          <ac:chgData name="Kadir Murat Başeren" userId="f2e617aff724ee2b" providerId="LiveId" clId="{00BC53CA-A95C-4488-8C31-CCD008A26632}" dt="2021-09-27T12:20:17.639" v="8491" actId="1076"/>
          <ac:picMkLst>
            <pc:docMk/>
            <pc:sldMk cId="3672618192" sldId="407"/>
            <ac:picMk id="8" creationId="{5025EEA5-5A9B-4926-801B-00A4FBF2E604}"/>
          </ac:picMkLst>
        </pc:picChg>
        <pc:picChg chg="add mod">
          <ac:chgData name="Kadir Murat Başeren" userId="f2e617aff724ee2b" providerId="LiveId" clId="{00BC53CA-A95C-4488-8C31-CCD008A26632}" dt="2021-09-27T12:20:04.626" v="8488" actId="1076"/>
          <ac:picMkLst>
            <pc:docMk/>
            <pc:sldMk cId="3672618192" sldId="407"/>
            <ac:picMk id="10" creationId="{8A8BBBE4-AFDD-499F-A292-794D6A315156}"/>
          </ac:picMkLst>
        </pc:picChg>
      </pc:sldChg>
      <pc:sldChg chg="modSp add mod ord">
        <pc:chgData name="Kadir Murat Başeren" userId="f2e617aff724ee2b" providerId="LiveId" clId="{00BC53CA-A95C-4488-8C31-CCD008A26632}" dt="2021-09-27T21:09:00.138" v="9080" actId="20577"/>
        <pc:sldMkLst>
          <pc:docMk/>
          <pc:sldMk cId="3931332757" sldId="408"/>
        </pc:sldMkLst>
        <pc:spChg chg="mod">
          <ac:chgData name="Kadir Murat Başeren" userId="f2e617aff724ee2b" providerId="LiveId" clId="{00BC53CA-A95C-4488-8C31-CCD008A26632}" dt="2021-09-27T21:09:00.138" v="9080" actId="20577"/>
          <ac:spMkLst>
            <pc:docMk/>
            <pc:sldMk cId="3931332757" sldId="408"/>
            <ac:spMk id="2" creationId="{817DAADA-A843-4CA6-9F2D-93F67B177ED2}"/>
          </ac:spMkLst>
        </pc:spChg>
        <pc:spChg chg="mod">
          <ac:chgData name="Kadir Murat Başeren" userId="f2e617aff724ee2b" providerId="LiveId" clId="{00BC53CA-A95C-4488-8C31-CCD008A26632}" dt="2021-09-27T19:02:18.514" v="8538" actId="20577"/>
          <ac:spMkLst>
            <pc:docMk/>
            <pc:sldMk cId="3931332757" sldId="408"/>
            <ac:spMk id="3" creationId="{B5BD7668-BD2B-443D-8ADB-6B4BC94CA6F5}"/>
          </ac:spMkLst>
        </pc:spChg>
      </pc:sldChg>
      <pc:sldChg chg="modSp add mod">
        <pc:chgData name="Kadir Murat Başeren" userId="f2e617aff724ee2b" providerId="LiveId" clId="{00BC53CA-A95C-4488-8C31-CCD008A26632}" dt="2021-09-27T19:02:59.240" v="8563" actId="20577"/>
        <pc:sldMkLst>
          <pc:docMk/>
          <pc:sldMk cId="3915247798" sldId="409"/>
        </pc:sldMkLst>
        <pc:spChg chg="mod">
          <ac:chgData name="Kadir Murat Başeren" userId="f2e617aff724ee2b" providerId="LiveId" clId="{00BC53CA-A95C-4488-8C31-CCD008A26632}" dt="2021-09-27T19:02:59.240" v="8563" actId="20577"/>
          <ac:spMkLst>
            <pc:docMk/>
            <pc:sldMk cId="3915247798" sldId="409"/>
            <ac:spMk id="2" creationId="{817DAADA-A843-4CA6-9F2D-93F67B177ED2}"/>
          </ac:spMkLst>
        </pc:spChg>
      </pc:sldChg>
      <pc:sldChg chg="modSp add mod">
        <pc:chgData name="Kadir Murat Başeren" userId="f2e617aff724ee2b" providerId="LiveId" clId="{00BC53CA-A95C-4488-8C31-CCD008A26632}" dt="2021-09-27T21:41:35.003" v="9715" actId="20577"/>
        <pc:sldMkLst>
          <pc:docMk/>
          <pc:sldMk cId="3770833115" sldId="410"/>
        </pc:sldMkLst>
        <pc:spChg chg="mod">
          <ac:chgData name="Kadir Murat Başeren" userId="f2e617aff724ee2b" providerId="LiveId" clId="{00BC53CA-A95C-4488-8C31-CCD008A26632}" dt="2021-09-27T21:41:35.003" v="9715" actId="20577"/>
          <ac:spMkLst>
            <pc:docMk/>
            <pc:sldMk cId="3770833115" sldId="410"/>
            <ac:spMk id="2" creationId="{817DAADA-A843-4CA6-9F2D-93F67B177ED2}"/>
          </ac:spMkLst>
        </pc:spChg>
      </pc:sldChg>
      <pc:sldChg chg="add del">
        <pc:chgData name="Kadir Murat Başeren" userId="f2e617aff724ee2b" providerId="LiveId" clId="{00BC53CA-A95C-4488-8C31-CCD008A26632}" dt="2021-09-27T19:09:51.425" v="8686" actId="2696"/>
        <pc:sldMkLst>
          <pc:docMk/>
          <pc:sldMk cId="3050173985" sldId="411"/>
        </pc:sldMkLst>
      </pc:sldChg>
      <pc:sldChg chg="modSp add mod">
        <pc:chgData name="Kadir Murat Başeren" userId="f2e617aff724ee2b" providerId="LiveId" clId="{00BC53CA-A95C-4488-8C31-CCD008A26632}" dt="2021-09-27T19:09:21.783" v="8685" actId="20577"/>
        <pc:sldMkLst>
          <pc:docMk/>
          <pc:sldMk cId="3793600165" sldId="412"/>
        </pc:sldMkLst>
        <pc:spChg chg="mod">
          <ac:chgData name="Kadir Murat Başeren" userId="f2e617aff724ee2b" providerId="LiveId" clId="{00BC53CA-A95C-4488-8C31-CCD008A26632}" dt="2021-09-27T19:09:21.783" v="8685" actId="20577"/>
          <ac:spMkLst>
            <pc:docMk/>
            <pc:sldMk cId="3793600165" sldId="412"/>
            <ac:spMk id="2" creationId="{817DAADA-A843-4CA6-9F2D-93F67B177ED2}"/>
          </ac:spMkLst>
        </pc:spChg>
      </pc:sldChg>
      <pc:sldChg chg="modSp add mod">
        <pc:chgData name="Kadir Murat Başeren" userId="f2e617aff724ee2b" providerId="LiveId" clId="{00BC53CA-A95C-4488-8C31-CCD008A26632}" dt="2021-09-27T19:10:06.266" v="8690" actId="20577"/>
        <pc:sldMkLst>
          <pc:docMk/>
          <pc:sldMk cId="702600957" sldId="413"/>
        </pc:sldMkLst>
        <pc:spChg chg="mod">
          <ac:chgData name="Kadir Murat Başeren" userId="f2e617aff724ee2b" providerId="LiveId" clId="{00BC53CA-A95C-4488-8C31-CCD008A26632}" dt="2021-09-27T19:10:06.266" v="8690" actId="20577"/>
          <ac:spMkLst>
            <pc:docMk/>
            <pc:sldMk cId="702600957" sldId="413"/>
            <ac:spMk id="2" creationId="{817DAADA-A843-4CA6-9F2D-93F67B177ED2}"/>
          </ac:spMkLst>
        </pc:spChg>
      </pc:sldChg>
      <pc:sldChg chg="modSp add mod">
        <pc:chgData name="Kadir Murat Başeren" userId="f2e617aff724ee2b" providerId="LiveId" clId="{00BC53CA-A95C-4488-8C31-CCD008A26632}" dt="2021-09-28T11:28:24.273" v="10195" actId="20577"/>
        <pc:sldMkLst>
          <pc:docMk/>
          <pc:sldMk cId="2185082634" sldId="414"/>
        </pc:sldMkLst>
        <pc:spChg chg="mod">
          <ac:chgData name="Kadir Murat Başeren" userId="f2e617aff724ee2b" providerId="LiveId" clId="{00BC53CA-A95C-4488-8C31-CCD008A26632}" dt="2021-09-28T11:28:24.273" v="10195" actId="20577"/>
          <ac:spMkLst>
            <pc:docMk/>
            <pc:sldMk cId="2185082634" sldId="414"/>
            <ac:spMk id="2" creationId="{817DAADA-A843-4CA6-9F2D-93F67B177ED2}"/>
          </ac:spMkLst>
        </pc:spChg>
      </pc:sldChg>
      <pc:sldChg chg="modSp add mod ord">
        <pc:chgData name="Kadir Murat Başeren" userId="f2e617aff724ee2b" providerId="LiveId" clId="{00BC53CA-A95C-4488-8C31-CCD008A26632}" dt="2021-09-28T08:04:56.718" v="10162"/>
        <pc:sldMkLst>
          <pc:docMk/>
          <pc:sldMk cId="3270637339" sldId="415"/>
        </pc:sldMkLst>
        <pc:spChg chg="mod">
          <ac:chgData name="Kadir Murat Başeren" userId="f2e617aff724ee2b" providerId="LiveId" clId="{00BC53CA-A95C-4488-8C31-CCD008A26632}" dt="2021-09-27T19:07:11.886" v="8647" actId="20577"/>
          <ac:spMkLst>
            <pc:docMk/>
            <pc:sldMk cId="3270637339" sldId="415"/>
            <ac:spMk id="2" creationId="{817DAADA-A843-4CA6-9F2D-93F67B177ED2}"/>
          </ac:spMkLst>
        </pc:spChg>
      </pc:sldChg>
      <pc:sldChg chg="modSp add del mod">
        <pc:chgData name="Kadir Murat Başeren" userId="f2e617aff724ee2b" providerId="LiveId" clId="{00BC53CA-A95C-4488-8C31-CCD008A26632}" dt="2021-09-28T08:03:57.004" v="10154" actId="47"/>
        <pc:sldMkLst>
          <pc:docMk/>
          <pc:sldMk cId="604059063" sldId="416"/>
        </pc:sldMkLst>
        <pc:spChg chg="mod">
          <ac:chgData name="Kadir Murat Başeren" userId="f2e617aff724ee2b" providerId="LiveId" clId="{00BC53CA-A95C-4488-8C31-CCD008A26632}" dt="2021-09-27T22:58:26.224" v="10153" actId="20577"/>
          <ac:spMkLst>
            <pc:docMk/>
            <pc:sldMk cId="604059063" sldId="416"/>
            <ac:spMk id="2" creationId="{817DAADA-A843-4CA6-9F2D-93F67B177ED2}"/>
          </ac:spMkLst>
        </pc:spChg>
      </pc:sldChg>
      <pc:sldChg chg="modSp add mod">
        <pc:chgData name="Kadir Murat Başeren" userId="f2e617aff724ee2b" providerId="LiveId" clId="{00BC53CA-A95C-4488-8C31-CCD008A26632}" dt="2021-09-28T12:29:35.647" v="10260" actId="20577"/>
        <pc:sldMkLst>
          <pc:docMk/>
          <pc:sldMk cId="1115404763" sldId="417"/>
        </pc:sldMkLst>
        <pc:spChg chg="mod">
          <ac:chgData name="Kadir Murat Başeren" userId="f2e617aff724ee2b" providerId="LiveId" clId="{00BC53CA-A95C-4488-8C31-CCD008A26632}" dt="2021-09-28T12:29:35.647" v="10260" actId="20577"/>
          <ac:spMkLst>
            <pc:docMk/>
            <pc:sldMk cId="1115404763" sldId="417"/>
            <ac:spMk id="2" creationId="{817DAADA-A843-4CA6-9F2D-93F67B177ED2}"/>
          </ac:spMkLst>
        </pc:spChg>
      </pc:sldChg>
      <pc:sldChg chg="modSp add mod modClrScheme modAnim chgLayout">
        <pc:chgData name="Kadir Murat Başeren" userId="f2e617aff724ee2b" providerId="LiveId" clId="{00BC53CA-A95C-4488-8C31-CCD008A26632}" dt="2021-09-27T21:08:37.453" v="9079"/>
        <pc:sldMkLst>
          <pc:docMk/>
          <pc:sldMk cId="663622228" sldId="418"/>
        </pc:sldMkLst>
        <pc:spChg chg="mod ord">
          <ac:chgData name="Kadir Murat Başeren" userId="f2e617aff724ee2b" providerId="LiveId" clId="{00BC53CA-A95C-4488-8C31-CCD008A26632}" dt="2021-09-27T21:02:55.825" v="8704" actId="20577"/>
          <ac:spMkLst>
            <pc:docMk/>
            <pc:sldMk cId="663622228" sldId="418"/>
            <ac:spMk id="2" creationId="{817DAADA-A843-4CA6-9F2D-93F67B177ED2}"/>
          </ac:spMkLst>
        </pc:spChg>
        <pc:spChg chg="mod ord">
          <ac:chgData name="Kadir Murat Başeren" userId="f2e617aff724ee2b" providerId="LiveId" clId="{00BC53CA-A95C-4488-8C31-CCD008A26632}" dt="2021-09-27T21:08:11.385" v="9069" actId="20577"/>
          <ac:spMkLst>
            <pc:docMk/>
            <pc:sldMk cId="663622228" sldId="418"/>
            <ac:spMk id="3" creationId="{B5BD7668-BD2B-443D-8ADB-6B4BC94CA6F5}"/>
          </ac:spMkLst>
        </pc:spChg>
      </pc:sldChg>
      <pc:sldChg chg="modSp add mod modClrScheme modAnim chgLayout">
        <pc:chgData name="Kadir Murat Başeren" userId="f2e617aff724ee2b" providerId="LiveId" clId="{00BC53CA-A95C-4488-8C31-CCD008A26632}" dt="2021-09-27T21:31:06.660" v="9472" actId="20577"/>
        <pc:sldMkLst>
          <pc:docMk/>
          <pc:sldMk cId="1774849948" sldId="419"/>
        </pc:sldMkLst>
        <pc:spChg chg="mod ord">
          <ac:chgData name="Kadir Murat Başeren" userId="f2e617aff724ee2b" providerId="LiveId" clId="{00BC53CA-A95C-4488-8C31-CCD008A26632}" dt="2021-09-27T21:16:34.409" v="9082" actId="700"/>
          <ac:spMkLst>
            <pc:docMk/>
            <pc:sldMk cId="1774849948" sldId="419"/>
            <ac:spMk id="2" creationId="{817DAADA-A843-4CA6-9F2D-93F67B177ED2}"/>
          </ac:spMkLst>
        </pc:spChg>
        <pc:spChg chg="mod ord">
          <ac:chgData name="Kadir Murat Başeren" userId="f2e617aff724ee2b" providerId="LiveId" clId="{00BC53CA-A95C-4488-8C31-CCD008A26632}" dt="2021-09-27T21:31:06.660" v="9472" actId="20577"/>
          <ac:spMkLst>
            <pc:docMk/>
            <pc:sldMk cId="1774849948" sldId="419"/>
            <ac:spMk id="3" creationId="{B5BD7668-BD2B-443D-8ADB-6B4BC94CA6F5}"/>
          </ac:spMkLst>
        </pc:spChg>
      </pc:sldChg>
      <pc:sldChg chg="add del">
        <pc:chgData name="Kadir Murat Başeren" userId="f2e617aff724ee2b" providerId="LiveId" clId="{00BC53CA-A95C-4488-8C31-CCD008A26632}" dt="2021-09-27T22:24:16.810" v="10133" actId="2696"/>
        <pc:sldMkLst>
          <pc:docMk/>
          <pc:sldMk cId="1708243362" sldId="420"/>
        </pc:sldMkLst>
      </pc:sldChg>
      <pc:sldChg chg="modSp add mod">
        <pc:chgData name="Kadir Murat Başeren" userId="f2e617aff724ee2b" providerId="LiveId" clId="{00BC53CA-A95C-4488-8C31-CCD008A26632}" dt="2021-09-27T21:26:02.274" v="9324"/>
        <pc:sldMkLst>
          <pc:docMk/>
          <pc:sldMk cId="3713701684" sldId="421"/>
        </pc:sldMkLst>
        <pc:spChg chg="mod">
          <ac:chgData name="Kadir Murat Başeren" userId="f2e617aff724ee2b" providerId="LiveId" clId="{00BC53CA-A95C-4488-8C31-CCD008A26632}" dt="2021-09-27T21:26:02.274" v="9324"/>
          <ac:spMkLst>
            <pc:docMk/>
            <pc:sldMk cId="3713701684" sldId="421"/>
            <ac:spMk id="2" creationId="{817DAADA-A843-4CA6-9F2D-93F67B177ED2}"/>
          </ac:spMkLst>
        </pc:spChg>
      </pc:sldChg>
      <pc:sldChg chg="modSp add mod">
        <pc:chgData name="Kadir Murat Başeren" userId="f2e617aff724ee2b" providerId="LiveId" clId="{00BC53CA-A95C-4488-8C31-CCD008A26632}" dt="2021-09-27T22:15:21.035" v="10132" actId="20577"/>
        <pc:sldMkLst>
          <pc:docMk/>
          <pc:sldMk cId="1767829198" sldId="422"/>
        </pc:sldMkLst>
        <pc:spChg chg="mod">
          <ac:chgData name="Kadir Murat Başeren" userId="f2e617aff724ee2b" providerId="LiveId" clId="{00BC53CA-A95C-4488-8C31-CCD008A26632}" dt="2021-09-27T22:15:21.035" v="10132" actId="20577"/>
          <ac:spMkLst>
            <pc:docMk/>
            <pc:sldMk cId="1767829198" sldId="422"/>
            <ac:spMk id="2" creationId="{817DAADA-A843-4CA6-9F2D-93F67B177ED2}"/>
          </ac:spMkLst>
        </pc:spChg>
      </pc:sldChg>
      <pc:sldChg chg="modSp add mod modClrScheme modAnim chgLayout">
        <pc:chgData name="Kadir Murat Başeren" userId="f2e617aff724ee2b" providerId="LiveId" clId="{00BC53CA-A95C-4488-8C31-CCD008A26632}" dt="2021-09-27T21:40:35.777" v="9714"/>
        <pc:sldMkLst>
          <pc:docMk/>
          <pc:sldMk cId="1093767866" sldId="423"/>
        </pc:sldMkLst>
        <pc:spChg chg="mod ord">
          <ac:chgData name="Kadir Murat Başeren" userId="f2e617aff724ee2b" providerId="LiveId" clId="{00BC53CA-A95C-4488-8C31-CCD008A26632}" dt="2021-09-27T21:36:12.997" v="9475" actId="27636"/>
          <ac:spMkLst>
            <pc:docMk/>
            <pc:sldMk cId="1093767866" sldId="423"/>
            <ac:spMk id="2" creationId="{817DAADA-A843-4CA6-9F2D-93F67B177ED2}"/>
          </ac:spMkLst>
        </pc:spChg>
        <pc:spChg chg="mod ord">
          <ac:chgData name="Kadir Murat Başeren" userId="f2e617aff724ee2b" providerId="LiveId" clId="{00BC53CA-A95C-4488-8C31-CCD008A26632}" dt="2021-09-27T21:40:33.730" v="9713" actId="20577"/>
          <ac:spMkLst>
            <pc:docMk/>
            <pc:sldMk cId="1093767866" sldId="423"/>
            <ac:spMk id="3" creationId="{B5BD7668-BD2B-443D-8ADB-6B4BC94CA6F5}"/>
          </ac:spMkLst>
        </pc:spChg>
      </pc:sldChg>
      <pc:sldChg chg="modSp add mod modClrScheme modAnim chgLayout">
        <pc:chgData name="Kadir Murat Başeren" userId="f2e617aff724ee2b" providerId="LiveId" clId="{00BC53CA-A95C-4488-8C31-CCD008A26632}" dt="2021-09-27T21:51:08.911" v="9806"/>
        <pc:sldMkLst>
          <pc:docMk/>
          <pc:sldMk cId="610265849" sldId="424"/>
        </pc:sldMkLst>
        <pc:spChg chg="mod ord">
          <ac:chgData name="Kadir Murat Başeren" userId="f2e617aff724ee2b" providerId="LiveId" clId="{00BC53CA-A95C-4488-8C31-CCD008A26632}" dt="2021-09-27T21:47:39.396" v="9717" actId="700"/>
          <ac:spMkLst>
            <pc:docMk/>
            <pc:sldMk cId="610265849" sldId="424"/>
            <ac:spMk id="2" creationId="{817DAADA-A843-4CA6-9F2D-93F67B177ED2}"/>
          </ac:spMkLst>
        </pc:spChg>
        <pc:spChg chg="mod ord">
          <ac:chgData name="Kadir Murat Başeren" userId="f2e617aff724ee2b" providerId="LiveId" clId="{00BC53CA-A95C-4488-8C31-CCD008A26632}" dt="2021-09-27T21:50:46.020" v="9795" actId="20577"/>
          <ac:spMkLst>
            <pc:docMk/>
            <pc:sldMk cId="610265849" sldId="424"/>
            <ac:spMk id="3" creationId="{B5BD7668-BD2B-443D-8ADB-6B4BC94CA6F5}"/>
          </ac:spMkLst>
        </pc:spChg>
      </pc:sldChg>
      <pc:sldChg chg="modSp add mod modClrScheme modAnim chgLayout">
        <pc:chgData name="Kadir Murat Başeren" userId="f2e617aff724ee2b" providerId="LiveId" clId="{00BC53CA-A95C-4488-8C31-CCD008A26632}" dt="2021-09-27T22:14:49.038" v="10129" actId="20577"/>
        <pc:sldMkLst>
          <pc:docMk/>
          <pc:sldMk cId="1257581898" sldId="425"/>
        </pc:sldMkLst>
        <pc:spChg chg="mod ord">
          <ac:chgData name="Kadir Murat Başeren" userId="f2e617aff724ee2b" providerId="LiveId" clId="{00BC53CA-A95C-4488-8C31-CCD008A26632}" dt="2021-09-27T22:12:41.770" v="9994" actId="20577"/>
          <ac:spMkLst>
            <pc:docMk/>
            <pc:sldMk cId="1257581898" sldId="425"/>
            <ac:spMk id="2" creationId="{817DAADA-A843-4CA6-9F2D-93F67B177ED2}"/>
          </ac:spMkLst>
        </pc:spChg>
        <pc:spChg chg="mod ord">
          <ac:chgData name="Kadir Murat Başeren" userId="f2e617aff724ee2b" providerId="LiveId" clId="{00BC53CA-A95C-4488-8C31-CCD008A26632}" dt="2021-09-27T22:14:49.038" v="10129" actId="20577"/>
          <ac:spMkLst>
            <pc:docMk/>
            <pc:sldMk cId="1257581898" sldId="425"/>
            <ac:spMk id="3" creationId="{B5BD7668-BD2B-443D-8ADB-6B4BC94CA6F5}"/>
          </ac:spMkLst>
        </pc:spChg>
      </pc:sldChg>
      <pc:sldChg chg="add">
        <pc:chgData name="Kadir Murat Başeren" userId="f2e617aff724ee2b" providerId="LiveId" clId="{00BC53CA-A95C-4488-8C31-CCD008A26632}" dt="2021-09-28T11:26:45.616" v="10163" actId="2890"/>
        <pc:sldMkLst>
          <pc:docMk/>
          <pc:sldMk cId="297760789" sldId="426"/>
        </pc:sldMkLst>
      </pc:sldChg>
      <pc:sldChg chg="addSp delSp modSp add mod modClrScheme chgLayout">
        <pc:chgData name="Kadir Murat Başeren" userId="f2e617aff724ee2b" providerId="LiveId" clId="{00BC53CA-A95C-4488-8C31-CCD008A26632}" dt="2021-09-28T11:28:56.534" v="10206" actId="1076"/>
        <pc:sldMkLst>
          <pc:docMk/>
          <pc:sldMk cId="4246327821" sldId="427"/>
        </pc:sldMkLst>
        <pc:spChg chg="mod ord">
          <ac:chgData name="Kadir Murat Başeren" userId="f2e617aff724ee2b" providerId="LiveId" clId="{00BC53CA-A95C-4488-8C31-CCD008A26632}" dt="2021-09-28T11:28:30.297" v="10198" actId="27636"/>
          <ac:spMkLst>
            <pc:docMk/>
            <pc:sldMk cId="4246327821" sldId="427"/>
            <ac:spMk id="2" creationId="{817DAADA-A843-4CA6-9F2D-93F67B177ED2}"/>
          </ac:spMkLst>
        </pc:spChg>
        <pc:spChg chg="del mod ord">
          <ac:chgData name="Kadir Murat Başeren" userId="f2e617aff724ee2b" providerId="LiveId" clId="{00BC53CA-A95C-4488-8C31-CCD008A26632}" dt="2021-09-28T11:28:33.237" v="10199" actId="478"/>
          <ac:spMkLst>
            <pc:docMk/>
            <pc:sldMk cId="4246327821" sldId="427"/>
            <ac:spMk id="3" creationId="{B5BD7668-BD2B-443D-8ADB-6B4BC94CA6F5}"/>
          </ac:spMkLst>
        </pc:spChg>
        <pc:spChg chg="add del mod">
          <ac:chgData name="Kadir Murat Başeren" userId="f2e617aff724ee2b" providerId="LiveId" clId="{00BC53CA-A95C-4488-8C31-CCD008A26632}" dt="2021-09-28T11:28:35.540" v="10200" actId="478"/>
          <ac:spMkLst>
            <pc:docMk/>
            <pc:sldMk cId="4246327821" sldId="427"/>
            <ac:spMk id="5" creationId="{8871892C-C85F-48E6-B135-777F4EB31DB0}"/>
          </ac:spMkLst>
        </pc:spChg>
        <pc:picChg chg="add mod">
          <ac:chgData name="Kadir Murat Başeren" userId="f2e617aff724ee2b" providerId="LiveId" clId="{00BC53CA-A95C-4488-8C31-CCD008A26632}" dt="2021-09-28T11:28:56.534" v="10206" actId="1076"/>
          <ac:picMkLst>
            <pc:docMk/>
            <pc:sldMk cId="4246327821" sldId="427"/>
            <ac:picMk id="7" creationId="{480F5ED4-A005-4B1C-BF28-BC8226CD7256}"/>
          </ac:picMkLst>
        </pc:picChg>
      </pc:sldChg>
      <pc:sldChg chg="modSp add mod ord">
        <pc:chgData name="Kadir Murat Başeren" userId="f2e617aff724ee2b" providerId="LiveId" clId="{00BC53CA-A95C-4488-8C31-CCD008A26632}" dt="2021-09-28T11:30:05.477" v="10226" actId="20577"/>
        <pc:sldMkLst>
          <pc:docMk/>
          <pc:sldMk cId="383065292" sldId="428"/>
        </pc:sldMkLst>
        <pc:spChg chg="mod">
          <ac:chgData name="Kadir Murat Başeren" userId="f2e617aff724ee2b" providerId="LiveId" clId="{00BC53CA-A95C-4488-8C31-CCD008A26632}" dt="2021-09-28T11:30:05.477" v="10226" actId="20577"/>
          <ac:spMkLst>
            <pc:docMk/>
            <pc:sldMk cId="383065292" sldId="428"/>
            <ac:spMk id="2" creationId="{817DAADA-A843-4CA6-9F2D-93F67B177ED2}"/>
          </ac:spMkLst>
        </pc:spChg>
      </pc:sldChg>
      <pc:sldChg chg="addSp delSp modSp add mod modClrScheme chgLayout">
        <pc:chgData name="Kadir Murat Başeren" userId="f2e617aff724ee2b" providerId="LiveId" clId="{00BC53CA-A95C-4488-8C31-CCD008A26632}" dt="2021-09-28T11:30:40.096" v="10243" actId="1076"/>
        <pc:sldMkLst>
          <pc:docMk/>
          <pc:sldMk cId="2036101156" sldId="429"/>
        </pc:sldMkLst>
        <pc:spChg chg="mod ord">
          <ac:chgData name="Kadir Murat Başeren" userId="f2e617aff724ee2b" providerId="LiveId" clId="{00BC53CA-A95C-4488-8C31-CCD008A26632}" dt="2021-09-28T11:30:37.437" v="10242" actId="20577"/>
          <ac:spMkLst>
            <pc:docMk/>
            <pc:sldMk cId="2036101156" sldId="429"/>
            <ac:spMk id="2" creationId="{817DAADA-A843-4CA6-9F2D-93F67B177ED2}"/>
          </ac:spMkLst>
        </pc:spChg>
        <pc:spChg chg="del mod ord">
          <ac:chgData name="Kadir Murat Başeren" userId="f2e617aff724ee2b" providerId="LiveId" clId="{00BC53CA-A95C-4488-8C31-CCD008A26632}" dt="2021-09-28T11:30:15.970" v="10230" actId="478"/>
          <ac:spMkLst>
            <pc:docMk/>
            <pc:sldMk cId="2036101156" sldId="429"/>
            <ac:spMk id="3" creationId="{B5BD7668-BD2B-443D-8ADB-6B4BC94CA6F5}"/>
          </ac:spMkLst>
        </pc:spChg>
        <pc:spChg chg="add del mod">
          <ac:chgData name="Kadir Murat Başeren" userId="f2e617aff724ee2b" providerId="LiveId" clId="{00BC53CA-A95C-4488-8C31-CCD008A26632}" dt="2021-09-28T11:30:18.672" v="10231" actId="478"/>
          <ac:spMkLst>
            <pc:docMk/>
            <pc:sldMk cId="2036101156" sldId="429"/>
            <ac:spMk id="5" creationId="{ECA213FC-E8BF-4988-A031-CBFA4A22DFC1}"/>
          </ac:spMkLst>
        </pc:spChg>
        <pc:picChg chg="add mod">
          <ac:chgData name="Kadir Murat Başeren" userId="f2e617aff724ee2b" providerId="LiveId" clId="{00BC53CA-A95C-4488-8C31-CCD008A26632}" dt="2021-09-28T11:30:40.096" v="10243" actId="1076"/>
          <ac:picMkLst>
            <pc:docMk/>
            <pc:sldMk cId="2036101156" sldId="429"/>
            <ac:picMk id="7" creationId="{94EBD270-533C-46CC-BA13-6264C8A8D6DA}"/>
          </ac:picMkLst>
        </pc:picChg>
      </pc:sldChg>
      <pc:sldChg chg="modSp add mod">
        <pc:chgData name="Kadir Murat Başeren" userId="f2e617aff724ee2b" providerId="LiveId" clId="{00BC53CA-A95C-4488-8C31-CCD008A26632}" dt="2021-09-29T08:02:08.842" v="10292" actId="20577"/>
        <pc:sldMkLst>
          <pc:docMk/>
          <pc:sldMk cId="2334714897" sldId="430"/>
        </pc:sldMkLst>
        <pc:spChg chg="mod">
          <ac:chgData name="Kadir Murat Başeren" userId="f2e617aff724ee2b" providerId="LiveId" clId="{00BC53CA-A95C-4488-8C31-CCD008A26632}" dt="2021-09-29T08:02:08.842" v="10292" actId="20577"/>
          <ac:spMkLst>
            <pc:docMk/>
            <pc:sldMk cId="2334714897" sldId="430"/>
            <ac:spMk id="2" creationId="{817DAADA-A843-4CA6-9F2D-93F67B177ED2}"/>
          </ac:spMkLst>
        </pc:spChg>
      </pc:sldChg>
      <pc:sldChg chg="modSp add mod">
        <pc:chgData name="Kadir Murat Başeren" userId="f2e617aff724ee2b" providerId="LiveId" clId="{00BC53CA-A95C-4488-8C31-CCD008A26632}" dt="2021-09-29T08:18:11.376" v="10303" actId="20577"/>
        <pc:sldMkLst>
          <pc:docMk/>
          <pc:sldMk cId="2392499233" sldId="431"/>
        </pc:sldMkLst>
        <pc:spChg chg="mod">
          <ac:chgData name="Kadir Murat Başeren" userId="f2e617aff724ee2b" providerId="LiveId" clId="{00BC53CA-A95C-4488-8C31-CCD008A26632}" dt="2021-09-29T08:18:11.376" v="10303" actId="20577"/>
          <ac:spMkLst>
            <pc:docMk/>
            <pc:sldMk cId="2392499233" sldId="431"/>
            <ac:spMk id="2" creationId="{817DAADA-A843-4CA6-9F2D-93F67B177ED2}"/>
          </ac:spMkLst>
        </pc:spChg>
      </pc:sldChg>
      <pc:sldChg chg="modSp add mod">
        <pc:chgData name="Kadir Murat Başeren" userId="f2e617aff724ee2b" providerId="LiveId" clId="{00BC53CA-A95C-4488-8C31-CCD008A26632}" dt="2021-09-29T08:35:56.978" v="10305"/>
        <pc:sldMkLst>
          <pc:docMk/>
          <pc:sldMk cId="4248259955" sldId="432"/>
        </pc:sldMkLst>
        <pc:spChg chg="mod">
          <ac:chgData name="Kadir Murat Başeren" userId="f2e617aff724ee2b" providerId="LiveId" clId="{00BC53CA-A95C-4488-8C31-CCD008A26632}" dt="2021-09-29T08:35:56.978" v="10305"/>
          <ac:spMkLst>
            <pc:docMk/>
            <pc:sldMk cId="4248259955" sldId="432"/>
            <ac:spMk id="2" creationId="{817DAADA-A843-4CA6-9F2D-93F67B177ED2}"/>
          </ac:spMkLst>
        </pc:spChg>
      </pc:sldChg>
      <pc:sldChg chg="modSp add mod">
        <pc:chgData name="Kadir Murat Başeren" userId="f2e617aff724ee2b" providerId="LiveId" clId="{00BC53CA-A95C-4488-8C31-CCD008A26632}" dt="2021-09-29T09:10:10.555" v="10307"/>
        <pc:sldMkLst>
          <pc:docMk/>
          <pc:sldMk cId="349980929" sldId="433"/>
        </pc:sldMkLst>
        <pc:spChg chg="mod">
          <ac:chgData name="Kadir Murat Başeren" userId="f2e617aff724ee2b" providerId="LiveId" clId="{00BC53CA-A95C-4488-8C31-CCD008A26632}" dt="2021-09-29T09:10:10.555" v="10307"/>
          <ac:spMkLst>
            <pc:docMk/>
            <pc:sldMk cId="349980929" sldId="433"/>
            <ac:spMk id="2" creationId="{817DAADA-A843-4CA6-9F2D-93F67B177ED2}"/>
          </ac:spMkLst>
        </pc:spChg>
      </pc:sldChg>
      <pc:sldChg chg="addSp delSp modSp add mod">
        <pc:chgData name="Kadir Murat Başeren" userId="f2e617aff724ee2b" providerId="LiveId" clId="{00BC53CA-A95C-4488-8C31-CCD008A26632}" dt="2021-09-30T12:51:42.187" v="10337"/>
        <pc:sldMkLst>
          <pc:docMk/>
          <pc:sldMk cId="498491407" sldId="434"/>
        </pc:sldMkLst>
        <pc:spChg chg="mod">
          <ac:chgData name="Kadir Murat Başeren" userId="f2e617aff724ee2b" providerId="LiveId" clId="{00BC53CA-A95C-4488-8C31-CCD008A26632}" dt="2021-09-30T12:51:42.187" v="10337"/>
          <ac:spMkLst>
            <pc:docMk/>
            <pc:sldMk cId="498491407" sldId="434"/>
            <ac:spMk id="2" creationId="{817DAADA-A843-4CA6-9F2D-93F67B177ED2}"/>
          </ac:spMkLst>
        </pc:spChg>
        <pc:spChg chg="add del">
          <ac:chgData name="Kadir Murat Başeren" userId="f2e617aff724ee2b" providerId="LiveId" clId="{00BC53CA-A95C-4488-8C31-CCD008A26632}" dt="2021-09-30T12:51:37.492" v="10336" actId="22"/>
          <ac:spMkLst>
            <pc:docMk/>
            <pc:sldMk cId="498491407" sldId="434"/>
            <ac:spMk id="5" creationId="{44046F09-9085-48B2-B7E7-3AD372306022}"/>
          </ac:spMkLst>
        </pc:spChg>
      </pc:sldChg>
      <pc:sldChg chg="addSp delSp modSp add mod">
        <pc:chgData name="Kadir Murat Başeren" userId="f2e617aff724ee2b" providerId="LiveId" clId="{00BC53CA-A95C-4488-8C31-CCD008A26632}" dt="2021-09-30T12:57:57.379" v="10408" actId="403"/>
        <pc:sldMkLst>
          <pc:docMk/>
          <pc:sldMk cId="3915748408" sldId="435"/>
        </pc:sldMkLst>
        <pc:spChg chg="mod">
          <ac:chgData name="Kadir Murat Başeren" userId="f2e617aff724ee2b" providerId="LiveId" clId="{00BC53CA-A95C-4488-8C31-CCD008A26632}" dt="2021-09-30T12:57:57.379" v="10408" actId="403"/>
          <ac:spMkLst>
            <pc:docMk/>
            <pc:sldMk cId="3915748408" sldId="435"/>
            <ac:spMk id="2" creationId="{817DAADA-A843-4CA6-9F2D-93F67B177ED2}"/>
          </ac:spMkLst>
        </pc:spChg>
        <pc:spChg chg="mod">
          <ac:chgData name="Kadir Murat Başeren" userId="f2e617aff724ee2b" providerId="LiveId" clId="{00BC53CA-A95C-4488-8C31-CCD008A26632}" dt="2021-09-30T12:56:58.737" v="10385"/>
          <ac:spMkLst>
            <pc:docMk/>
            <pc:sldMk cId="3915748408" sldId="435"/>
            <ac:spMk id="3" creationId="{B5BD7668-BD2B-443D-8ADB-6B4BC94CA6F5}"/>
          </ac:spMkLst>
        </pc:spChg>
        <pc:spChg chg="add del">
          <ac:chgData name="Kadir Murat Başeren" userId="f2e617aff724ee2b" providerId="LiveId" clId="{00BC53CA-A95C-4488-8C31-CCD008A26632}" dt="2021-09-30T12:51:52.514" v="10340" actId="22"/>
          <ac:spMkLst>
            <pc:docMk/>
            <pc:sldMk cId="3915748408" sldId="435"/>
            <ac:spMk id="5" creationId="{C92A9E21-3509-4617-BC73-D7BFD2647D34}"/>
          </ac:spMkLst>
        </pc:spChg>
        <pc:spChg chg="add del">
          <ac:chgData name="Kadir Murat Başeren" userId="f2e617aff724ee2b" providerId="LiveId" clId="{00BC53CA-A95C-4488-8C31-CCD008A26632}" dt="2021-09-30T12:57:14.949" v="10387" actId="22"/>
          <ac:spMkLst>
            <pc:docMk/>
            <pc:sldMk cId="3915748408" sldId="435"/>
            <ac:spMk id="7" creationId="{C5C560CE-B924-419C-90AA-A4F9153E3E7D}"/>
          </ac:spMkLst>
        </pc:spChg>
      </pc:sldChg>
      <pc:sldChg chg="modSp add mod">
        <pc:chgData name="Kadir Murat Başeren" userId="f2e617aff724ee2b" providerId="LiveId" clId="{00BC53CA-A95C-4488-8C31-CCD008A26632}" dt="2021-09-30T12:58:55.882" v="10421" actId="113"/>
        <pc:sldMkLst>
          <pc:docMk/>
          <pc:sldMk cId="1127597907" sldId="436"/>
        </pc:sldMkLst>
        <pc:spChg chg="mod">
          <ac:chgData name="Kadir Murat Başeren" userId="f2e617aff724ee2b" providerId="LiveId" clId="{00BC53CA-A95C-4488-8C31-CCD008A26632}" dt="2021-09-30T12:58:55.882" v="10421" actId="113"/>
          <ac:spMkLst>
            <pc:docMk/>
            <pc:sldMk cId="1127597907" sldId="436"/>
            <ac:spMk id="2" creationId="{817DAADA-A843-4CA6-9F2D-93F67B177ED2}"/>
          </ac:spMkLst>
        </pc:spChg>
      </pc:sldChg>
      <pc:sldChg chg="modSp add mod">
        <pc:chgData name="Kadir Murat Başeren" userId="f2e617aff724ee2b" providerId="LiveId" clId="{00BC53CA-A95C-4488-8C31-CCD008A26632}" dt="2021-09-30T12:59:46.703" v="10469" actId="20577"/>
        <pc:sldMkLst>
          <pc:docMk/>
          <pc:sldMk cId="425998877" sldId="437"/>
        </pc:sldMkLst>
        <pc:spChg chg="mod">
          <ac:chgData name="Kadir Murat Başeren" userId="f2e617aff724ee2b" providerId="LiveId" clId="{00BC53CA-A95C-4488-8C31-CCD008A26632}" dt="2021-09-30T12:59:46.703" v="10469" actId="20577"/>
          <ac:spMkLst>
            <pc:docMk/>
            <pc:sldMk cId="425998877" sldId="437"/>
            <ac:spMk id="2" creationId="{817DAADA-A843-4CA6-9F2D-93F67B177ED2}"/>
          </ac:spMkLst>
        </pc:spChg>
      </pc:sldChg>
      <pc:sldChg chg="modSp add mod">
        <pc:chgData name="Kadir Murat Başeren" userId="f2e617aff724ee2b" providerId="LiveId" clId="{00BC53CA-A95C-4488-8C31-CCD008A26632}" dt="2021-09-30T13:00:11.677" v="10504" actId="20577"/>
        <pc:sldMkLst>
          <pc:docMk/>
          <pc:sldMk cId="16595458" sldId="438"/>
        </pc:sldMkLst>
        <pc:spChg chg="mod">
          <ac:chgData name="Kadir Murat Başeren" userId="f2e617aff724ee2b" providerId="LiveId" clId="{00BC53CA-A95C-4488-8C31-CCD008A26632}" dt="2021-09-30T13:00:11.677" v="10504" actId="20577"/>
          <ac:spMkLst>
            <pc:docMk/>
            <pc:sldMk cId="16595458" sldId="438"/>
            <ac:spMk id="2" creationId="{817DAADA-A843-4CA6-9F2D-93F67B177ED2}"/>
          </ac:spMkLst>
        </pc:spChg>
      </pc:sldChg>
      <pc:sldChg chg="modSp add mod">
        <pc:chgData name="Kadir Murat Başeren" userId="f2e617aff724ee2b" providerId="LiveId" clId="{00BC53CA-A95C-4488-8C31-CCD008A26632}" dt="2021-09-30T13:00:44.800" v="10530" actId="20577"/>
        <pc:sldMkLst>
          <pc:docMk/>
          <pc:sldMk cId="4247774335" sldId="439"/>
        </pc:sldMkLst>
        <pc:spChg chg="mod">
          <ac:chgData name="Kadir Murat Başeren" userId="f2e617aff724ee2b" providerId="LiveId" clId="{00BC53CA-A95C-4488-8C31-CCD008A26632}" dt="2021-09-30T13:00:44.800" v="10530" actId="20577"/>
          <ac:spMkLst>
            <pc:docMk/>
            <pc:sldMk cId="4247774335" sldId="439"/>
            <ac:spMk id="2" creationId="{817DAADA-A843-4CA6-9F2D-93F67B177ED2}"/>
          </ac:spMkLst>
        </pc:spChg>
      </pc:sldChg>
      <pc:sldChg chg="modSp add mod">
        <pc:chgData name="Kadir Murat Başeren" userId="f2e617aff724ee2b" providerId="LiveId" clId="{00BC53CA-A95C-4488-8C31-CCD008A26632}" dt="2021-09-30T13:01:17.948" v="10551" actId="20577"/>
        <pc:sldMkLst>
          <pc:docMk/>
          <pc:sldMk cId="833765951" sldId="440"/>
        </pc:sldMkLst>
        <pc:spChg chg="mod">
          <ac:chgData name="Kadir Murat Başeren" userId="f2e617aff724ee2b" providerId="LiveId" clId="{00BC53CA-A95C-4488-8C31-CCD008A26632}" dt="2021-09-30T13:01:17.948" v="10551" actId="20577"/>
          <ac:spMkLst>
            <pc:docMk/>
            <pc:sldMk cId="833765951" sldId="440"/>
            <ac:spMk id="2" creationId="{817DAADA-A843-4CA6-9F2D-93F67B177ED2}"/>
          </ac:spMkLst>
        </pc:spChg>
      </pc:sldChg>
      <pc:sldChg chg="modSp add mod">
        <pc:chgData name="Kadir Murat Başeren" userId="f2e617aff724ee2b" providerId="LiveId" clId="{00BC53CA-A95C-4488-8C31-CCD008A26632}" dt="2021-09-30T14:11:24.321" v="10643" actId="5793"/>
        <pc:sldMkLst>
          <pc:docMk/>
          <pc:sldMk cId="123649285" sldId="441"/>
        </pc:sldMkLst>
        <pc:spChg chg="mod">
          <ac:chgData name="Kadir Murat Başeren" userId="f2e617aff724ee2b" providerId="LiveId" clId="{00BC53CA-A95C-4488-8C31-CCD008A26632}" dt="2021-09-30T14:11:24.321" v="10643" actId="5793"/>
          <ac:spMkLst>
            <pc:docMk/>
            <pc:sldMk cId="123649285" sldId="441"/>
            <ac:spMk id="2" creationId="{817DAADA-A843-4CA6-9F2D-93F67B177ED2}"/>
          </ac:spMkLst>
        </pc:spChg>
      </pc:sldChg>
      <pc:sldChg chg="modSp add mod">
        <pc:chgData name="Kadir Murat Başeren" userId="f2e617aff724ee2b" providerId="LiveId" clId="{00BC53CA-A95C-4488-8C31-CCD008A26632}" dt="2021-09-30T17:34:05.676" v="10767" actId="20577"/>
        <pc:sldMkLst>
          <pc:docMk/>
          <pc:sldMk cId="1057933947" sldId="442"/>
        </pc:sldMkLst>
        <pc:spChg chg="mod">
          <ac:chgData name="Kadir Murat Başeren" userId="f2e617aff724ee2b" providerId="LiveId" clId="{00BC53CA-A95C-4488-8C31-CCD008A26632}" dt="2021-09-30T17:34:05.676" v="10767" actId="20577"/>
          <ac:spMkLst>
            <pc:docMk/>
            <pc:sldMk cId="1057933947" sldId="442"/>
            <ac:spMk id="2" creationId="{817DAADA-A843-4CA6-9F2D-93F67B177ED2}"/>
          </ac:spMkLst>
        </pc:spChg>
      </pc:sldChg>
      <pc:sldChg chg="modSp add mod ord">
        <pc:chgData name="Kadir Murat Başeren" userId="f2e617aff724ee2b" providerId="LiveId" clId="{00BC53CA-A95C-4488-8C31-CCD008A26632}" dt="2021-09-30T14:15:13.960" v="10732"/>
        <pc:sldMkLst>
          <pc:docMk/>
          <pc:sldMk cId="368754238" sldId="443"/>
        </pc:sldMkLst>
        <pc:spChg chg="mod">
          <ac:chgData name="Kadir Murat Başeren" userId="f2e617aff724ee2b" providerId="LiveId" clId="{00BC53CA-A95C-4488-8C31-CCD008A26632}" dt="2021-09-30T14:14:54.279" v="10726" actId="20577"/>
          <ac:spMkLst>
            <pc:docMk/>
            <pc:sldMk cId="368754238" sldId="443"/>
            <ac:spMk id="2" creationId="{817DAADA-A843-4CA6-9F2D-93F67B177ED2}"/>
          </ac:spMkLst>
        </pc:spChg>
      </pc:sldChg>
      <pc:sldChg chg="modSp add mod">
        <pc:chgData name="Kadir Murat Başeren" userId="f2e617aff724ee2b" providerId="LiveId" clId="{00BC53CA-A95C-4488-8C31-CCD008A26632}" dt="2021-09-30T17:31:10.504" v="10736"/>
        <pc:sldMkLst>
          <pc:docMk/>
          <pc:sldMk cId="341838545" sldId="444"/>
        </pc:sldMkLst>
        <pc:spChg chg="mod">
          <ac:chgData name="Kadir Murat Başeren" userId="f2e617aff724ee2b" providerId="LiveId" clId="{00BC53CA-A95C-4488-8C31-CCD008A26632}" dt="2021-09-30T17:31:10.504" v="10736"/>
          <ac:spMkLst>
            <pc:docMk/>
            <pc:sldMk cId="341838545" sldId="444"/>
            <ac:spMk id="2" creationId="{817DAADA-A843-4CA6-9F2D-93F67B177ED2}"/>
          </ac:spMkLst>
        </pc:spChg>
      </pc:sldChg>
      <pc:sldChg chg="modSp add mod">
        <pc:chgData name="Kadir Murat Başeren" userId="f2e617aff724ee2b" providerId="LiveId" clId="{00BC53CA-A95C-4488-8C31-CCD008A26632}" dt="2021-09-30T17:34:13.073" v="10774" actId="20577"/>
        <pc:sldMkLst>
          <pc:docMk/>
          <pc:sldMk cId="3280053807" sldId="445"/>
        </pc:sldMkLst>
        <pc:spChg chg="mod">
          <ac:chgData name="Kadir Murat Başeren" userId="f2e617aff724ee2b" providerId="LiveId" clId="{00BC53CA-A95C-4488-8C31-CCD008A26632}" dt="2021-09-30T17:34:13.073" v="10774" actId="20577"/>
          <ac:spMkLst>
            <pc:docMk/>
            <pc:sldMk cId="3280053807" sldId="445"/>
            <ac:spMk id="2" creationId="{817DAADA-A843-4CA6-9F2D-93F67B177ED2}"/>
          </ac:spMkLst>
        </pc:spChg>
      </pc:sldChg>
      <pc:sldChg chg="modSp add mod">
        <pc:chgData name="Kadir Murat Başeren" userId="f2e617aff724ee2b" providerId="LiveId" clId="{00BC53CA-A95C-4488-8C31-CCD008A26632}" dt="2021-09-30T17:31:45.702" v="10740"/>
        <pc:sldMkLst>
          <pc:docMk/>
          <pc:sldMk cId="97766552" sldId="446"/>
        </pc:sldMkLst>
        <pc:spChg chg="mod">
          <ac:chgData name="Kadir Murat Başeren" userId="f2e617aff724ee2b" providerId="LiveId" clId="{00BC53CA-A95C-4488-8C31-CCD008A26632}" dt="2021-09-30T17:31:45.702" v="10740"/>
          <ac:spMkLst>
            <pc:docMk/>
            <pc:sldMk cId="97766552" sldId="446"/>
            <ac:spMk id="2" creationId="{817DAADA-A843-4CA6-9F2D-93F67B177ED2}"/>
          </ac:spMkLst>
        </pc:spChg>
      </pc:sldChg>
      <pc:sldChg chg="modSp add mod">
        <pc:chgData name="Kadir Murat Başeren" userId="f2e617aff724ee2b" providerId="LiveId" clId="{00BC53CA-A95C-4488-8C31-CCD008A26632}" dt="2021-09-30T17:34:24.098" v="10783" actId="20577"/>
        <pc:sldMkLst>
          <pc:docMk/>
          <pc:sldMk cId="2343711722" sldId="447"/>
        </pc:sldMkLst>
        <pc:spChg chg="mod">
          <ac:chgData name="Kadir Murat Başeren" userId="f2e617aff724ee2b" providerId="LiveId" clId="{00BC53CA-A95C-4488-8C31-CCD008A26632}" dt="2021-09-30T17:34:24.098" v="10783" actId="20577"/>
          <ac:spMkLst>
            <pc:docMk/>
            <pc:sldMk cId="2343711722" sldId="447"/>
            <ac:spMk id="2" creationId="{817DAADA-A843-4CA6-9F2D-93F67B177ED2}"/>
          </ac:spMkLst>
        </pc:spChg>
      </pc:sldChg>
      <pc:sldChg chg="modSp add mod">
        <pc:chgData name="Kadir Murat Başeren" userId="f2e617aff724ee2b" providerId="LiveId" clId="{00BC53CA-A95C-4488-8C31-CCD008A26632}" dt="2021-09-30T17:32:18.928" v="10747"/>
        <pc:sldMkLst>
          <pc:docMk/>
          <pc:sldMk cId="3781729501" sldId="448"/>
        </pc:sldMkLst>
        <pc:spChg chg="mod">
          <ac:chgData name="Kadir Murat Başeren" userId="f2e617aff724ee2b" providerId="LiveId" clId="{00BC53CA-A95C-4488-8C31-CCD008A26632}" dt="2021-09-30T17:32:18.928" v="10747"/>
          <ac:spMkLst>
            <pc:docMk/>
            <pc:sldMk cId="3781729501" sldId="448"/>
            <ac:spMk id="2" creationId="{817DAADA-A843-4CA6-9F2D-93F67B177ED2}"/>
          </ac:spMkLst>
        </pc:spChg>
      </pc:sldChg>
      <pc:sldChg chg="modSp add mod">
        <pc:chgData name="Kadir Murat Başeren" userId="f2e617aff724ee2b" providerId="LiveId" clId="{00BC53CA-A95C-4488-8C31-CCD008A26632}" dt="2021-09-30T17:34:29.567" v="10789" actId="20577"/>
        <pc:sldMkLst>
          <pc:docMk/>
          <pc:sldMk cId="3641754886" sldId="449"/>
        </pc:sldMkLst>
        <pc:spChg chg="mod">
          <ac:chgData name="Kadir Murat Başeren" userId="f2e617aff724ee2b" providerId="LiveId" clId="{00BC53CA-A95C-4488-8C31-CCD008A26632}" dt="2021-09-30T17:34:29.567" v="10789" actId="20577"/>
          <ac:spMkLst>
            <pc:docMk/>
            <pc:sldMk cId="3641754886" sldId="449"/>
            <ac:spMk id="2" creationId="{817DAADA-A843-4CA6-9F2D-93F67B177ED2}"/>
          </ac:spMkLst>
        </pc:spChg>
      </pc:sldChg>
      <pc:sldChg chg="modSp add mod">
        <pc:chgData name="Kadir Murat Başeren" userId="f2e617aff724ee2b" providerId="LiveId" clId="{00BC53CA-A95C-4488-8C31-CCD008A26632}" dt="2021-09-30T17:34:33.323" v="10795" actId="20577"/>
        <pc:sldMkLst>
          <pc:docMk/>
          <pc:sldMk cId="3705638466" sldId="450"/>
        </pc:sldMkLst>
        <pc:spChg chg="mod">
          <ac:chgData name="Kadir Murat Başeren" userId="f2e617aff724ee2b" providerId="LiveId" clId="{00BC53CA-A95C-4488-8C31-CCD008A26632}" dt="2021-09-30T17:34:33.323" v="10795" actId="20577"/>
          <ac:spMkLst>
            <pc:docMk/>
            <pc:sldMk cId="3705638466" sldId="450"/>
            <ac:spMk id="2" creationId="{817DAADA-A843-4CA6-9F2D-93F67B177ED2}"/>
          </ac:spMkLst>
        </pc:spChg>
      </pc:sldChg>
      <pc:sldChg chg="modSp add mod">
        <pc:chgData name="Kadir Murat Başeren" userId="f2e617aff724ee2b" providerId="LiveId" clId="{00BC53CA-A95C-4488-8C31-CCD008A26632}" dt="2021-09-30T19:47:56.520" v="10838" actId="20577"/>
        <pc:sldMkLst>
          <pc:docMk/>
          <pc:sldMk cId="147107540" sldId="451"/>
        </pc:sldMkLst>
        <pc:spChg chg="mod">
          <ac:chgData name="Kadir Murat Başeren" userId="f2e617aff724ee2b" providerId="LiveId" clId="{00BC53CA-A95C-4488-8C31-CCD008A26632}" dt="2021-09-30T19:47:56.520" v="10838" actId="20577"/>
          <ac:spMkLst>
            <pc:docMk/>
            <pc:sldMk cId="147107540" sldId="451"/>
            <ac:spMk id="2" creationId="{817DAADA-A843-4CA6-9F2D-93F67B177ED2}"/>
          </ac:spMkLst>
        </pc:spChg>
      </pc:sldChg>
      <pc:sldChg chg="modSp add mod ord">
        <pc:chgData name="Kadir Murat Başeren" userId="f2e617aff724ee2b" providerId="LiveId" clId="{00BC53CA-A95C-4488-8C31-CCD008A26632}" dt="2021-09-30T17:33:10.355" v="10757"/>
        <pc:sldMkLst>
          <pc:docMk/>
          <pc:sldMk cId="3181507867" sldId="452"/>
        </pc:sldMkLst>
        <pc:spChg chg="mod">
          <ac:chgData name="Kadir Murat Başeren" userId="f2e617aff724ee2b" providerId="LiveId" clId="{00BC53CA-A95C-4488-8C31-CCD008A26632}" dt="2021-09-30T17:33:05.235" v="10755"/>
          <ac:spMkLst>
            <pc:docMk/>
            <pc:sldMk cId="3181507867" sldId="452"/>
            <ac:spMk id="2" creationId="{817DAADA-A843-4CA6-9F2D-93F67B177ED2}"/>
          </ac:spMkLst>
        </pc:spChg>
      </pc:sldChg>
      <pc:sldChg chg="modSp add mod">
        <pc:chgData name="Kadir Murat Başeren" userId="f2e617aff724ee2b" providerId="LiveId" clId="{00BC53CA-A95C-4488-8C31-CCD008A26632}" dt="2021-09-30T17:33:19.187" v="10759"/>
        <pc:sldMkLst>
          <pc:docMk/>
          <pc:sldMk cId="2183940703" sldId="453"/>
        </pc:sldMkLst>
        <pc:spChg chg="mod">
          <ac:chgData name="Kadir Murat Başeren" userId="f2e617aff724ee2b" providerId="LiveId" clId="{00BC53CA-A95C-4488-8C31-CCD008A26632}" dt="2021-09-30T17:33:19.187" v="10759"/>
          <ac:spMkLst>
            <pc:docMk/>
            <pc:sldMk cId="2183940703" sldId="453"/>
            <ac:spMk id="2" creationId="{817DAADA-A843-4CA6-9F2D-93F67B177ED2}"/>
          </ac:spMkLst>
        </pc:spChg>
      </pc:sldChg>
      <pc:sldChg chg="modSp add mod">
        <pc:chgData name="Kadir Murat Başeren" userId="f2e617aff724ee2b" providerId="LiveId" clId="{00BC53CA-A95C-4488-8C31-CCD008A26632}" dt="2021-09-30T17:33:28.344" v="10761"/>
        <pc:sldMkLst>
          <pc:docMk/>
          <pc:sldMk cId="631214141" sldId="454"/>
        </pc:sldMkLst>
        <pc:spChg chg="mod">
          <ac:chgData name="Kadir Murat Başeren" userId="f2e617aff724ee2b" providerId="LiveId" clId="{00BC53CA-A95C-4488-8C31-CCD008A26632}" dt="2021-09-30T17:33:28.344" v="10761"/>
          <ac:spMkLst>
            <pc:docMk/>
            <pc:sldMk cId="631214141" sldId="454"/>
            <ac:spMk id="2" creationId="{817DAADA-A843-4CA6-9F2D-93F67B177ED2}"/>
          </ac:spMkLst>
        </pc:spChg>
      </pc:sldChg>
      <pc:sldChg chg="modSp add mod">
        <pc:chgData name="Kadir Murat Başeren" userId="f2e617aff724ee2b" providerId="LiveId" clId="{00BC53CA-A95C-4488-8C31-CCD008A26632}" dt="2021-09-30T17:33:37.170" v="10763"/>
        <pc:sldMkLst>
          <pc:docMk/>
          <pc:sldMk cId="3816023446" sldId="455"/>
        </pc:sldMkLst>
        <pc:spChg chg="mod">
          <ac:chgData name="Kadir Murat Başeren" userId="f2e617aff724ee2b" providerId="LiveId" clId="{00BC53CA-A95C-4488-8C31-CCD008A26632}" dt="2021-09-30T17:33:37.170" v="10763"/>
          <ac:spMkLst>
            <pc:docMk/>
            <pc:sldMk cId="3816023446" sldId="455"/>
            <ac:spMk id="2" creationId="{817DAADA-A843-4CA6-9F2D-93F67B177ED2}"/>
          </ac:spMkLst>
        </pc:spChg>
      </pc:sldChg>
      <pc:sldChg chg="modSp add mod">
        <pc:chgData name="Kadir Murat Başeren" userId="f2e617aff724ee2b" providerId="LiveId" clId="{00BC53CA-A95C-4488-8C31-CCD008A26632}" dt="2021-09-30T17:33:44.861" v="10765"/>
        <pc:sldMkLst>
          <pc:docMk/>
          <pc:sldMk cId="1236614073" sldId="456"/>
        </pc:sldMkLst>
        <pc:spChg chg="mod">
          <ac:chgData name="Kadir Murat Başeren" userId="f2e617aff724ee2b" providerId="LiveId" clId="{00BC53CA-A95C-4488-8C31-CCD008A26632}" dt="2021-09-30T17:33:44.861" v="10765"/>
          <ac:spMkLst>
            <pc:docMk/>
            <pc:sldMk cId="1236614073" sldId="456"/>
            <ac:spMk id="2" creationId="{817DAADA-A843-4CA6-9F2D-93F67B177ED2}"/>
          </ac:spMkLst>
        </pc:spChg>
      </pc:sldChg>
      <pc:sldChg chg="modSp add mod">
        <pc:chgData name="Kadir Murat Başeren" userId="f2e617aff724ee2b" providerId="LiveId" clId="{00BC53CA-A95C-4488-8C31-CCD008A26632}" dt="2021-09-30T18:52:45.675" v="10828" actId="20577"/>
        <pc:sldMkLst>
          <pc:docMk/>
          <pc:sldMk cId="2902266031" sldId="457"/>
        </pc:sldMkLst>
        <pc:spChg chg="mod">
          <ac:chgData name="Kadir Murat Başeren" userId="f2e617aff724ee2b" providerId="LiveId" clId="{00BC53CA-A95C-4488-8C31-CCD008A26632}" dt="2021-09-30T18:52:45.675" v="10828" actId="20577"/>
          <ac:spMkLst>
            <pc:docMk/>
            <pc:sldMk cId="2902266031" sldId="457"/>
            <ac:spMk id="2" creationId="{817DAADA-A843-4CA6-9F2D-93F67B177ED2}"/>
          </ac:spMkLst>
        </pc:spChg>
      </pc:sldChg>
      <pc:sldChg chg="modSp add mod">
        <pc:chgData name="Kadir Murat Başeren" userId="f2e617aff724ee2b" providerId="LiveId" clId="{00BC53CA-A95C-4488-8C31-CCD008A26632}" dt="2021-09-30T21:21:16.902" v="10840"/>
        <pc:sldMkLst>
          <pc:docMk/>
          <pc:sldMk cId="4019033587" sldId="458"/>
        </pc:sldMkLst>
        <pc:spChg chg="mod">
          <ac:chgData name="Kadir Murat Başeren" userId="f2e617aff724ee2b" providerId="LiveId" clId="{00BC53CA-A95C-4488-8C31-CCD008A26632}" dt="2021-09-30T21:21:16.902" v="10840"/>
          <ac:spMkLst>
            <pc:docMk/>
            <pc:sldMk cId="4019033587" sldId="458"/>
            <ac:spMk id="2" creationId="{817DAADA-A843-4CA6-9F2D-93F67B177ED2}"/>
          </ac:spMkLst>
        </pc:spChg>
      </pc:sldChg>
      <pc:sldChg chg="addSp delSp modSp add mod modClrScheme chgLayout">
        <pc:chgData name="Kadir Murat Başeren" userId="f2e617aff724ee2b" providerId="LiveId" clId="{00BC53CA-A95C-4488-8C31-CCD008A26632}" dt="2021-09-30T21:22:03.635" v="10850" actId="1076"/>
        <pc:sldMkLst>
          <pc:docMk/>
          <pc:sldMk cId="4060212238" sldId="459"/>
        </pc:sldMkLst>
        <pc:spChg chg="mod ord">
          <ac:chgData name="Kadir Murat Başeren" userId="f2e617aff724ee2b" providerId="LiveId" clId="{00BC53CA-A95C-4488-8C31-CCD008A26632}" dt="2021-09-30T21:21:45.028" v="10842" actId="700"/>
          <ac:spMkLst>
            <pc:docMk/>
            <pc:sldMk cId="4060212238" sldId="459"/>
            <ac:spMk id="2" creationId="{817DAADA-A843-4CA6-9F2D-93F67B177ED2}"/>
          </ac:spMkLst>
        </pc:spChg>
        <pc:spChg chg="del mod ord">
          <ac:chgData name="Kadir Murat Başeren" userId="f2e617aff724ee2b" providerId="LiveId" clId="{00BC53CA-A95C-4488-8C31-CCD008A26632}" dt="2021-09-30T21:21:49.685" v="10843" actId="478"/>
          <ac:spMkLst>
            <pc:docMk/>
            <pc:sldMk cId="4060212238" sldId="459"/>
            <ac:spMk id="3" creationId="{B5BD7668-BD2B-443D-8ADB-6B4BC94CA6F5}"/>
          </ac:spMkLst>
        </pc:spChg>
        <pc:spChg chg="add del mod">
          <ac:chgData name="Kadir Murat Başeren" userId="f2e617aff724ee2b" providerId="LiveId" clId="{00BC53CA-A95C-4488-8C31-CCD008A26632}" dt="2021-09-30T21:21:51.143" v="10844" actId="478"/>
          <ac:spMkLst>
            <pc:docMk/>
            <pc:sldMk cId="4060212238" sldId="459"/>
            <ac:spMk id="5" creationId="{A8E49BCD-A234-426E-B244-BC7A38B29CC7}"/>
          </ac:spMkLst>
        </pc:spChg>
        <pc:picChg chg="add mod">
          <ac:chgData name="Kadir Murat Başeren" userId="f2e617aff724ee2b" providerId="LiveId" clId="{00BC53CA-A95C-4488-8C31-CCD008A26632}" dt="2021-09-30T21:22:03.635" v="10850" actId="1076"/>
          <ac:picMkLst>
            <pc:docMk/>
            <pc:sldMk cId="4060212238" sldId="459"/>
            <ac:picMk id="7" creationId="{44ACC71A-2483-43B6-B547-8DB421DA51F1}"/>
          </ac:picMkLst>
        </pc:picChg>
      </pc:sldChg>
      <pc:sldChg chg="modSp add mod ord">
        <pc:chgData name="Kadir Murat Başeren" userId="f2e617aff724ee2b" providerId="LiveId" clId="{00BC53CA-A95C-4488-8C31-CCD008A26632}" dt="2021-09-30T21:22:20.556" v="10854"/>
        <pc:sldMkLst>
          <pc:docMk/>
          <pc:sldMk cId="3987692485" sldId="460"/>
        </pc:sldMkLst>
        <pc:spChg chg="mod">
          <ac:chgData name="Kadir Murat Başeren" userId="f2e617aff724ee2b" providerId="LiveId" clId="{00BC53CA-A95C-4488-8C31-CCD008A26632}" dt="2021-09-30T21:22:16.278" v="10852"/>
          <ac:spMkLst>
            <pc:docMk/>
            <pc:sldMk cId="3987692485" sldId="460"/>
            <ac:spMk id="2" creationId="{817DAADA-A843-4CA6-9F2D-93F67B177ED2}"/>
          </ac:spMkLst>
        </pc:spChg>
      </pc:sldChg>
      <pc:sldChg chg="modSp add mod modClrScheme modAnim chgLayout">
        <pc:chgData name="Kadir Murat Başeren" userId="f2e617aff724ee2b" providerId="LiveId" clId="{00BC53CA-A95C-4488-8C31-CCD008A26632}" dt="2021-09-30T21:26:17.813" v="10932"/>
        <pc:sldMkLst>
          <pc:docMk/>
          <pc:sldMk cId="3408747248" sldId="461"/>
        </pc:sldMkLst>
        <pc:spChg chg="mod ord">
          <ac:chgData name="Kadir Murat Başeren" userId="f2e617aff724ee2b" providerId="LiveId" clId="{00BC53CA-A95C-4488-8C31-CCD008A26632}" dt="2021-09-30T21:22:39.970" v="10857" actId="27636"/>
          <ac:spMkLst>
            <pc:docMk/>
            <pc:sldMk cId="3408747248" sldId="461"/>
            <ac:spMk id="2" creationId="{817DAADA-A843-4CA6-9F2D-93F67B177ED2}"/>
          </ac:spMkLst>
        </pc:spChg>
        <pc:spChg chg="mod ord">
          <ac:chgData name="Kadir Murat Başeren" userId="f2e617aff724ee2b" providerId="LiveId" clId="{00BC53CA-A95C-4488-8C31-CCD008A26632}" dt="2021-09-30T21:23:09.188" v="10869" actId="113"/>
          <ac:spMkLst>
            <pc:docMk/>
            <pc:sldMk cId="3408747248" sldId="461"/>
            <ac:spMk id="3" creationId="{B5BD7668-BD2B-443D-8ADB-6B4BC94CA6F5}"/>
          </ac:spMkLst>
        </pc:spChg>
      </pc:sldChg>
      <pc:sldChg chg="modSp add mod ord">
        <pc:chgData name="Kadir Murat Başeren" userId="f2e617aff724ee2b" providerId="LiveId" clId="{00BC53CA-A95C-4488-8C31-CCD008A26632}" dt="2021-09-30T21:23:29.615" v="10873"/>
        <pc:sldMkLst>
          <pc:docMk/>
          <pc:sldMk cId="2169431535" sldId="462"/>
        </pc:sldMkLst>
        <pc:spChg chg="mod">
          <ac:chgData name="Kadir Murat Başeren" userId="f2e617aff724ee2b" providerId="LiveId" clId="{00BC53CA-A95C-4488-8C31-CCD008A26632}" dt="2021-09-30T21:23:29.615" v="10873"/>
          <ac:spMkLst>
            <pc:docMk/>
            <pc:sldMk cId="2169431535" sldId="462"/>
            <ac:spMk id="2" creationId="{817DAADA-A843-4CA6-9F2D-93F67B177ED2}"/>
          </ac:spMkLst>
        </pc:spChg>
      </pc:sldChg>
      <pc:sldChg chg="modSp add mod modClrScheme modAnim chgLayout">
        <pc:chgData name="Kadir Murat Başeren" userId="f2e617aff724ee2b" providerId="LiveId" clId="{00BC53CA-A95C-4488-8C31-CCD008A26632}" dt="2021-09-30T21:25:52.721" v="10927" actId="113"/>
        <pc:sldMkLst>
          <pc:docMk/>
          <pc:sldMk cId="2205860782" sldId="463"/>
        </pc:sldMkLst>
        <pc:spChg chg="mod ord">
          <ac:chgData name="Kadir Murat Başeren" userId="f2e617aff724ee2b" providerId="LiveId" clId="{00BC53CA-A95C-4488-8C31-CCD008A26632}" dt="2021-09-30T21:23:35.441" v="10876" actId="27636"/>
          <ac:spMkLst>
            <pc:docMk/>
            <pc:sldMk cId="2205860782" sldId="463"/>
            <ac:spMk id="2" creationId="{817DAADA-A843-4CA6-9F2D-93F67B177ED2}"/>
          </ac:spMkLst>
        </pc:spChg>
        <pc:spChg chg="mod ord">
          <ac:chgData name="Kadir Murat Başeren" userId="f2e617aff724ee2b" providerId="LiveId" clId="{00BC53CA-A95C-4488-8C31-CCD008A26632}" dt="2021-09-30T21:25:52.721" v="10927" actId="113"/>
          <ac:spMkLst>
            <pc:docMk/>
            <pc:sldMk cId="2205860782" sldId="463"/>
            <ac:spMk id="3" creationId="{B5BD7668-BD2B-443D-8ADB-6B4BC94CA6F5}"/>
          </ac:spMkLst>
        </pc:spChg>
      </pc:sldChg>
      <pc:sldChg chg="modSp add mod ord">
        <pc:chgData name="Kadir Murat Başeren" userId="f2e617aff724ee2b" providerId="LiveId" clId="{00BC53CA-A95C-4488-8C31-CCD008A26632}" dt="2021-09-30T22:22:44.470" v="11178" actId="20577"/>
        <pc:sldMkLst>
          <pc:docMk/>
          <pc:sldMk cId="761144472" sldId="464"/>
        </pc:sldMkLst>
        <pc:spChg chg="mod">
          <ac:chgData name="Kadir Murat Başeren" userId="f2e617aff724ee2b" providerId="LiveId" clId="{00BC53CA-A95C-4488-8C31-CCD008A26632}" dt="2021-09-30T22:22:44.470" v="11178" actId="20577"/>
          <ac:spMkLst>
            <pc:docMk/>
            <pc:sldMk cId="761144472" sldId="464"/>
            <ac:spMk id="2" creationId="{817DAADA-A843-4CA6-9F2D-93F67B177ED2}"/>
          </ac:spMkLst>
        </pc:spChg>
      </pc:sldChg>
      <pc:sldChg chg="addSp modSp add mod modClrScheme modAnim chgLayout">
        <pc:chgData name="Kadir Murat Başeren" userId="f2e617aff724ee2b" providerId="LiveId" clId="{00BC53CA-A95C-4488-8C31-CCD008A26632}" dt="2021-09-30T22:39:09.961" v="11188"/>
        <pc:sldMkLst>
          <pc:docMk/>
          <pc:sldMk cId="2951038827" sldId="465"/>
        </pc:sldMkLst>
        <pc:spChg chg="mod ord">
          <ac:chgData name="Kadir Murat Başeren" userId="f2e617aff724ee2b" providerId="LiveId" clId="{00BC53CA-A95C-4488-8C31-CCD008A26632}" dt="2021-09-30T22:14:00.246" v="10976" actId="27636"/>
          <ac:spMkLst>
            <pc:docMk/>
            <pc:sldMk cId="2951038827" sldId="465"/>
            <ac:spMk id="2" creationId="{817DAADA-A843-4CA6-9F2D-93F67B177ED2}"/>
          </ac:spMkLst>
        </pc:spChg>
        <pc:spChg chg="mod ord">
          <ac:chgData name="Kadir Murat Başeren" userId="f2e617aff724ee2b" providerId="LiveId" clId="{00BC53CA-A95C-4488-8C31-CCD008A26632}" dt="2021-09-30T22:16:22.537" v="11099" actId="20577"/>
          <ac:spMkLst>
            <pc:docMk/>
            <pc:sldMk cId="2951038827" sldId="465"/>
            <ac:spMk id="3" creationId="{B5BD7668-BD2B-443D-8ADB-6B4BC94CA6F5}"/>
          </ac:spMkLst>
        </pc:spChg>
        <pc:spChg chg="add mod">
          <ac:chgData name="Kadir Murat Başeren" userId="f2e617aff724ee2b" providerId="LiveId" clId="{00BC53CA-A95C-4488-8C31-CCD008A26632}" dt="2021-09-30T22:16:48.344" v="11103" actId="13822"/>
          <ac:spMkLst>
            <pc:docMk/>
            <pc:sldMk cId="2951038827" sldId="465"/>
            <ac:spMk id="4" creationId="{2585618E-30E9-416E-9F44-9365A160B8DD}"/>
          </ac:spMkLst>
        </pc:spChg>
        <pc:spChg chg="add mod">
          <ac:chgData name="Kadir Murat Başeren" userId="f2e617aff724ee2b" providerId="LiveId" clId="{00BC53CA-A95C-4488-8C31-CCD008A26632}" dt="2021-09-30T22:19:50.365" v="11133" actId="1076"/>
          <ac:spMkLst>
            <pc:docMk/>
            <pc:sldMk cId="2951038827" sldId="465"/>
            <ac:spMk id="5" creationId="{3DBD211B-49EA-41E1-AC85-201136E20295}"/>
          </ac:spMkLst>
        </pc:spChg>
        <pc:spChg chg="add mod">
          <ac:chgData name="Kadir Murat Başeren" userId="f2e617aff724ee2b" providerId="LiveId" clId="{00BC53CA-A95C-4488-8C31-CCD008A26632}" dt="2021-09-30T22:17:31.059" v="11109" actId="1076"/>
          <ac:spMkLst>
            <pc:docMk/>
            <pc:sldMk cId="2951038827" sldId="465"/>
            <ac:spMk id="8" creationId="{210AC27B-3DD7-4AB9-9C15-762E7CE7B8E3}"/>
          </ac:spMkLst>
        </pc:spChg>
        <pc:spChg chg="add mod">
          <ac:chgData name="Kadir Murat Başeren" userId="f2e617aff724ee2b" providerId="LiveId" clId="{00BC53CA-A95C-4488-8C31-CCD008A26632}" dt="2021-09-30T22:18:01.428" v="11113" actId="1076"/>
          <ac:spMkLst>
            <pc:docMk/>
            <pc:sldMk cId="2951038827" sldId="465"/>
            <ac:spMk id="12" creationId="{0E0408EC-1A31-4B4A-AC6A-C8F729AD597F}"/>
          </ac:spMkLst>
        </pc:spChg>
        <pc:spChg chg="add mod">
          <ac:chgData name="Kadir Murat Başeren" userId="f2e617aff724ee2b" providerId="LiveId" clId="{00BC53CA-A95C-4488-8C31-CCD008A26632}" dt="2021-09-30T22:18:20.337" v="11119" actId="1076"/>
          <ac:spMkLst>
            <pc:docMk/>
            <pc:sldMk cId="2951038827" sldId="465"/>
            <ac:spMk id="14" creationId="{02D85827-D930-4F7D-8BB5-B352741DEC6B}"/>
          </ac:spMkLst>
        </pc:spChg>
        <pc:spChg chg="add mod">
          <ac:chgData name="Kadir Murat Başeren" userId="f2e617aff724ee2b" providerId="LiveId" clId="{00BC53CA-A95C-4488-8C31-CCD008A26632}" dt="2021-09-30T22:19:40.668" v="11132" actId="1076"/>
          <ac:spMkLst>
            <pc:docMk/>
            <pc:sldMk cId="2951038827" sldId="465"/>
            <ac:spMk id="16" creationId="{2D5F07D2-4D20-4855-91AA-8642C2529AB4}"/>
          </ac:spMkLst>
        </pc:spChg>
        <pc:spChg chg="add mod">
          <ac:chgData name="Kadir Murat Başeren" userId="f2e617aff724ee2b" providerId="LiveId" clId="{00BC53CA-A95C-4488-8C31-CCD008A26632}" dt="2021-09-30T22:20:03.062" v="11135" actId="1076"/>
          <ac:spMkLst>
            <pc:docMk/>
            <pc:sldMk cId="2951038827" sldId="465"/>
            <ac:spMk id="17" creationId="{A0A64AB2-B908-424A-9A8B-E88FC493344D}"/>
          </ac:spMkLst>
        </pc:spChg>
        <pc:spChg chg="add mod">
          <ac:chgData name="Kadir Murat Başeren" userId="f2e617aff724ee2b" providerId="LiveId" clId="{00BC53CA-A95C-4488-8C31-CCD008A26632}" dt="2021-09-30T22:20:13.905" v="11138" actId="20577"/>
          <ac:spMkLst>
            <pc:docMk/>
            <pc:sldMk cId="2951038827" sldId="465"/>
            <ac:spMk id="18" creationId="{B4DD208D-ADA1-4626-8563-0E38EACC5E28}"/>
          </ac:spMkLst>
        </pc:spChg>
        <pc:spChg chg="add mod">
          <ac:chgData name="Kadir Murat Başeren" userId="f2e617aff724ee2b" providerId="LiveId" clId="{00BC53CA-A95C-4488-8C31-CCD008A26632}" dt="2021-09-30T22:20:19.666" v="11139" actId="571"/>
          <ac:spMkLst>
            <pc:docMk/>
            <pc:sldMk cId="2951038827" sldId="465"/>
            <ac:spMk id="19" creationId="{24729414-A84C-49F7-A4C1-3D9C27B2DCFC}"/>
          </ac:spMkLst>
        </pc:spChg>
        <pc:spChg chg="add mod">
          <ac:chgData name="Kadir Murat Başeren" userId="f2e617aff724ee2b" providerId="LiveId" clId="{00BC53CA-A95C-4488-8C31-CCD008A26632}" dt="2021-09-30T22:20:25.981" v="11140" actId="571"/>
          <ac:spMkLst>
            <pc:docMk/>
            <pc:sldMk cId="2951038827" sldId="465"/>
            <ac:spMk id="20" creationId="{8AB3B701-D984-4D57-B0B8-FC1E64A3B214}"/>
          </ac:spMkLst>
        </pc:spChg>
        <pc:spChg chg="add mod">
          <ac:chgData name="Kadir Murat Başeren" userId="f2e617aff724ee2b" providerId="LiveId" clId="{00BC53CA-A95C-4488-8C31-CCD008A26632}" dt="2021-09-30T22:20:36.384" v="11144" actId="20577"/>
          <ac:spMkLst>
            <pc:docMk/>
            <pc:sldMk cId="2951038827" sldId="465"/>
            <ac:spMk id="21" creationId="{2CBA4371-11E9-4A26-A037-1013A5375EAE}"/>
          </ac:spMkLst>
        </pc:spChg>
        <pc:picChg chg="add mod">
          <ac:chgData name="Kadir Murat Başeren" userId="f2e617aff724ee2b" providerId="LiveId" clId="{00BC53CA-A95C-4488-8C31-CCD008A26632}" dt="2021-09-30T22:18:39.374" v="11121" actId="1076"/>
          <ac:picMkLst>
            <pc:docMk/>
            <pc:sldMk cId="2951038827" sldId="465"/>
            <ac:picMk id="7" creationId="{B2DCBC6A-E387-4175-80AB-D4F509A25E97}"/>
          </ac:picMkLst>
        </pc:picChg>
        <pc:picChg chg="add mod">
          <ac:chgData name="Kadir Murat Başeren" userId="f2e617aff724ee2b" providerId="LiveId" clId="{00BC53CA-A95C-4488-8C31-CCD008A26632}" dt="2021-09-30T22:18:44.226" v="11123" actId="1076"/>
          <ac:picMkLst>
            <pc:docMk/>
            <pc:sldMk cId="2951038827" sldId="465"/>
            <ac:picMk id="9" creationId="{CF2CBE9F-885B-4183-8423-175BF5DCDD0E}"/>
          </ac:picMkLst>
        </pc:picChg>
        <pc:picChg chg="add mod">
          <ac:chgData name="Kadir Murat Başeren" userId="f2e617aff724ee2b" providerId="LiveId" clId="{00BC53CA-A95C-4488-8C31-CCD008A26632}" dt="2021-09-30T22:18:41.574" v="11122" actId="1076"/>
          <ac:picMkLst>
            <pc:docMk/>
            <pc:sldMk cId="2951038827" sldId="465"/>
            <ac:picMk id="10" creationId="{396987F2-47F6-4653-954F-CC1ACFC5B668}"/>
          </ac:picMkLst>
        </pc:picChg>
        <pc:picChg chg="add mod">
          <ac:chgData name="Kadir Murat Başeren" userId="f2e617aff724ee2b" providerId="LiveId" clId="{00BC53CA-A95C-4488-8C31-CCD008A26632}" dt="2021-09-30T22:18:01.428" v="11113" actId="1076"/>
          <ac:picMkLst>
            <pc:docMk/>
            <pc:sldMk cId="2951038827" sldId="465"/>
            <ac:picMk id="11" creationId="{5A362B9E-E291-43D5-9F29-8E19C2D30A88}"/>
          </ac:picMkLst>
        </pc:picChg>
        <pc:picChg chg="add mod">
          <ac:chgData name="Kadir Murat Başeren" userId="f2e617aff724ee2b" providerId="LiveId" clId="{00BC53CA-A95C-4488-8C31-CCD008A26632}" dt="2021-09-30T22:18:08.117" v="11115" actId="1076"/>
          <ac:picMkLst>
            <pc:docMk/>
            <pc:sldMk cId="2951038827" sldId="465"/>
            <ac:picMk id="13" creationId="{6160D7C4-E1D9-411D-97DD-01907460CD26}"/>
          </ac:picMkLst>
        </pc:picChg>
        <pc:picChg chg="add mod">
          <ac:chgData name="Kadir Murat Başeren" userId="f2e617aff724ee2b" providerId="LiveId" clId="{00BC53CA-A95C-4488-8C31-CCD008A26632}" dt="2021-09-30T22:17:16.820" v="11107" actId="1076"/>
          <ac:picMkLst>
            <pc:docMk/>
            <pc:sldMk cId="2951038827" sldId="465"/>
            <ac:picMk id="1026" creationId="{C865AF06-EB25-456D-9CED-8698688B3391}"/>
          </ac:picMkLst>
        </pc:picChg>
        <pc:picChg chg="add mod">
          <ac:chgData name="Kadir Murat Başeren" userId="f2e617aff724ee2b" providerId="LiveId" clId="{00BC53CA-A95C-4488-8C31-CCD008A26632}" dt="2021-09-30T22:17:06.190" v="11106" actId="1076"/>
          <ac:picMkLst>
            <pc:docMk/>
            <pc:sldMk cId="2951038827" sldId="465"/>
            <ac:picMk id="1028" creationId="{A0D1C530-CA90-41F9-B482-C6EE8B38CEC4}"/>
          </ac:picMkLst>
        </pc:picChg>
      </pc:sldChg>
      <pc:sldChg chg="add">
        <pc:chgData name="Kadir Murat Başeren" userId="f2e617aff724ee2b" providerId="LiveId" clId="{00BC53CA-A95C-4488-8C31-CCD008A26632}" dt="2021-09-30T22:22:38.645" v="11154" actId="2890"/>
        <pc:sldMkLst>
          <pc:docMk/>
          <pc:sldMk cId="2856457889" sldId="466"/>
        </pc:sldMkLst>
      </pc:sldChg>
      <pc:sldChg chg="modSp add mod ord">
        <pc:chgData name="Kadir Murat Başeren" userId="f2e617aff724ee2b" providerId="LiveId" clId="{00BC53CA-A95C-4488-8C31-CCD008A26632}" dt="2021-10-01T09:53:30.080" v="11203" actId="20577"/>
        <pc:sldMkLst>
          <pc:docMk/>
          <pc:sldMk cId="2983532130" sldId="467"/>
        </pc:sldMkLst>
        <pc:spChg chg="mod">
          <ac:chgData name="Kadir Murat Başeren" userId="f2e617aff724ee2b" providerId="LiveId" clId="{00BC53CA-A95C-4488-8C31-CCD008A26632}" dt="2021-10-01T09:53:30.080" v="11203" actId="20577"/>
          <ac:spMkLst>
            <pc:docMk/>
            <pc:sldMk cId="2983532130" sldId="467"/>
            <ac:spMk id="2" creationId="{817DAADA-A843-4CA6-9F2D-93F67B177ED2}"/>
          </ac:spMkLst>
        </pc:spChg>
      </pc:sldChg>
      <pc:sldChg chg="addSp delSp modSp add mod modClrScheme modAnim chgLayout">
        <pc:chgData name="Kadir Murat Başeren" userId="f2e617aff724ee2b" providerId="LiveId" clId="{00BC53CA-A95C-4488-8C31-CCD008A26632}" dt="2021-10-01T10:03:12.766" v="11430"/>
        <pc:sldMkLst>
          <pc:docMk/>
          <pc:sldMk cId="1810283505" sldId="468"/>
        </pc:sldMkLst>
        <pc:spChg chg="mod ord">
          <ac:chgData name="Kadir Murat Başeren" userId="f2e617aff724ee2b" providerId="LiveId" clId="{00BC53CA-A95C-4488-8C31-CCD008A26632}" dt="2021-10-01T09:53:38.317" v="11205" actId="700"/>
          <ac:spMkLst>
            <pc:docMk/>
            <pc:sldMk cId="1810283505" sldId="468"/>
            <ac:spMk id="2" creationId="{817DAADA-A843-4CA6-9F2D-93F67B177ED2}"/>
          </ac:spMkLst>
        </pc:spChg>
        <pc:spChg chg="mod ord">
          <ac:chgData name="Kadir Murat Başeren" userId="f2e617aff724ee2b" providerId="LiveId" clId="{00BC53CA-A95C-4488-8C31-CCD008A26632}" dt="2021-10-01T10:00:24.227" v="11334" actId="14100"/>
          <ac:spMkLst>
            <pc:docMk/>
            <pc:sldMk cId="1810283505" sldId="468"/>
            <ac:spMk id="3" creationId="{B5BD7668-BD2B-443D-8ADB-6B4BC94CA6F5}"/>
          </ac:spMkLst>
        </pc:spChg>
        <pc:spChg chg="add del">
          <ac:chgData name="Kadir Murat Başeren" userId="f2e617aff724ee2b" providerId="LiveId" clId="{00BC53CA-A95C-4488-8C31-CCD008A26632}" dt="2021-10-01T09:55:00.562" v="11244" actId="11529"/>
          <ac:spMkLst>
            <pc:docMk/>
            <pc:sldMk cId="1810283505" sldId="468"/>
            <ac:spMk id="4" creationId="{7AD484FA-24A8-4E8F-A517-8EE943E502B3}"/>
          </ac:spMkLst>
        </pc:spChg>
        <pc:spChg chg="add del mod">
          <ac:chgData name="Kadir Murat Başeren" userId="f2e617aff724ee2b" providerId="LiveId" clId="{00BC53CA-A95C-4488-8C31-CCD008A26632}" dt="2021-10-01T09:58:39.673" v="11317" actId="478"/>
          <ac:spMkLst>
            <pc:docMk/>
            <pc:sldMk cId="1810283505" sldId="468"/>
            <ac:spMk id="5" creationId="{100D88FA-CD4D-46D7-B16F-E3CB7ADAE6CD}"/>
          </ac:spMkLst>
        </pc:spChg>
        <pc:spChg chg="add del mod ord">
          <ac:chgData name="Kadir Murat Başeren" userId="f2e617aff724ee2b" providerId="LiveId" clId="{00BC53CA-A95C-4488-8C31-CCD008A26632}" dt="2021-10-01T09:58:39.673" v="11317" actId="478"/>
          <ac:spMkLst>
            <pc:docMk/>
            <pc:sldMk cId="1810283505" sldId="468"/>
            <ac:spMk id="6" creationId="{7C658C7C-C2C5-4FA2-87D1-D06AE7AC00B3}"/>
          </ac:spMkLst>
        </pc:spChg>
        <pc:spChg chg="add del mod">
          <ac:chgData name="Kadir Murat Başeren" userId="f2e617aff724ee2b" providerId="LiveId" clId="{00BC53CA-A95C-4488-8C31-CCD008A26632}" dt="2021-10-01T09:58:39.673" v="11317" actId="478"/>
          <ac:spMkLst>
            <pc:docMk/>
            <pc:sldMk cId="1810283505" sldId="468"/>
            <ac:spMk id="7" creationId="{FA011287-3837-4E59-8387-D4C1D7B97344}"/>
          </ac:spMkLst>
        </pc:spChg>
        <pc:spChg chg="add del mod">
          <ac:chgData name="Kadir Murat Başeren" userId="f2e617aff724ee2b" providerId="LiveId" clId="{00BC53CA-A95C-4488-8C31-CCD008A26632}" dt="2021-10-01T09:58:39.673" v="11317" actId="478"/>
          <ac:spMkLst>
            <pc:docMk/>
            <pc:sldMk cId="1810283505" sldId="468"/>
            <ac:spMk id="8" creationId="{DC794BB5-790E-4453-AEFE-3A08AC943C98}"/>
          </ac:spMkLst>
        </pc:spChg>
        <pc:spChg chg="add del mod ord">
          <ac:chgData name="Kadir Murat Başeren" userId="f2e617aff724ee2b" providerId="LiveId" clId="{00BC53CA-A95C-4488-8C31-CCD008A26632}" dt="2021-10-01T09:57:34.667" v="11299" actId="11529"/>
          <ac:spMkLst>
            <pc:docMk/>
            <pc:sldMk cId="1810283505" sldId="468"/>
            <ac:spMk id="9" creationId="{DDFCE0E9-EDD9-4EEB-B9BA-D3EE63E37EC3}"/>
          </ac:spMkLst>
        </pc:spChg>
        <pc:spChg chg="add del mod">
          <ac:chgData name="Kadir Murat Başeren" userId="f2e617aff724ee2b" providerId="LiveId" clId="{00BC53CA-A95C-4488-8C31-CCD008A26632}" dt="2021-10-01T09:58:02.247" v="11305" actId="478"/>
          <ac:spMkLst>
            <pc:docMk/>
            <pc:sldMk cId="1810283505" sldId="468"/>
            <ac:spMk id="10" creationId="{6CF52A64-D758-49F4-AA42-8362F315812E}"/>
          </ac:spMkLst>
        </pc:spChg>
        <pc:spChg chg="add mod">
          <ac:chgData name="Kadir Murat Başeren" userId="f2e617aff724ee2b" providerId="LiveId" clId="{00BC53CA-A95C-4488-8C31-CCD008A26632}" dt="2021-10-01T10:02:59.211" v="11424" actId="1076"/>
          <ac:spMkLst>
            <pc:docMk/>
            <pc:sldMk cId="1810283505" sldId="468"/>
            <ac:spMk id="21" creationId="{4E303D30-A802-4B55-B444-4C88DFB5B4AC}"/>
          </ac:spMkLst>
        </pc:spChg>
        <pc:spChg chg="add del">
          <ac:chgData name="Kadir Murat Başeren" userId="f2e617aff724ee2b" providerId="LiveId" clId="{00BC53CA-A95C-4488-8C31-CCD008A26632}" dt="2021-10-01T10:01:01.585" v="11354" actId="22"/>
          <ac:spMkLst>
            <pc:docMk/>
            <pc:sldMk cId="1810283505" sldId="468"/>
            <ac:spMk id="23" creationId="{2BB287A2-A6F2-43B6-A796-2E2D3F51EFD7}"/>
          </ac:spMkLst>
        </pc:spChg>
        <pc:picChg chg="add del mod">
          <ac:chgData name="Kadir Murat Başeren" userId="f2e617aff724ee2b" providerId="LiveId" clId="{00BC53CA-A95C-4488-8C31-CCD008A26632}" dt="2021-10-01T10:00:00.310" v="11325" actId="478"/>
          <ac:picMkLst>
            <pc:docMk/>
            <pc:sldMk cId="1810283505" sldId="468"/>
            <ac:picMk id="12" creationId="{D038E20F-EE55-42DE-BA2D-1F5C40DE2322}"/>
          </ac:picMkLst>
        </pc:picChg>
        <pc:picChg chg="add del mod">
          <ac:chgData name="Kadir Murat Başeren" userId="f2e617aff724ee2b" providerId="LiveId" clId="{00BC53CA-A95C-4488-8C31-CCD008A26632}" dt="2021-10-01T10:00:00.310" v="11325" actId="478"/>
          <ac:picMkLst>
            <pc:docMk/>
            <pc:sldMk cId="1810283505" sldId="468"/>
            <ac:picMk id="14" creationId="{0925D050-2052-4A14-BF92-6C2B688030FD}"/>
          </ac:picMkLst>
        </pc:picChg>
        <pc:picChg chg="add del mod">
          <ac:chgData name="Kadir Murat Başeren" userId="f2e617aff724ee2b" providerId="LiveId" clId="{00BC53CA-A95C-4488-8C31-CCD008A26632}" dt="2021-10-01T10:00:00.310" v="11325" actId="478"/>
          <ac:picMkLst>
            <pc:docMk/>
            <pc:sldMk cId="1810283505" sldId="468"/>
            <ac:picMk id="16" creationId="{0DD001CA-B72E-4911-8A38-C91183166A13}"/>
          </ac:picMkLst>
        </pc:picChg>
        <pc:picChg chg="add del">
          <ac:chgData name="Kadir Murat Başeren" userId="f2e617aff724ee2b" providerId="LiveId" clId="{00BC53CA-A95C-4488-8C31-CCD008A26632}" dt="2021-10-01T10:00:01.854" v="11326" actId="478"/>
          <ac:picMkLst>
            <pc:docMk/>
            <pc:sldMk cId="1810283505" sldId="468"/>
            <ac:picMk id="18" creationId="{B86BB56B-0635-4663-845F-5ECE21C03B53}"/>
          </ac:picMkLst>
        </pc:picChg>
        <pc:picChg chg="add mod">
          <ac:chgData name="Kadir Murat Başeren" userId="f2e617aff724ee2b" providerId="LiveId" clId="{00BC53CA-A95C-4488-8C31-CCD008A26632}" dt="2021-10-01T10:00:26.513" v="11335" actId="1076"/>
          <ac:picMkLst>
            <pc:docMk/>
            <pc:sldMk cId="1810283505" sldId="468"/>
            <ac:picMk id="20" creationId="{8DC272C0-58CD-4FA5-974F-06C4C2F34AE1}"/>
          </ac:picMkLst>
        </pc:picChg>
      </pc:sldChg>
      <pc:sldChg chg="modSp add mod ord">
        <pc:chgData name="Kadir Murat Başeren" userId="f2e617aff724ee2b" providerId="LiveId" clId="{00BC53CA-A95C-4488-8C31-CCD008A26632}" dt="2021-10-01T10:04:26.838" v="11434"/>
        <pc:sldMkLst>
          <pc:docMk/>
          <pc:sldMk cId="668362204" sldId="469"/>
        </pc:sldMkLst>
        <pc:spChg chg="mod">
          <ac:chgData name="Kadir Murat Başeren" userId="f2e617aff724ee2b" providerId="LiveId" clId="{00BC53CA-A95C-4488-8C31-CCD008A26632}" dt="2021-10-01T10:04:26.838" v="11434"/>
          <ac:spMkLst>
            <pc:docMk/>
            <pc:sldMk cId="668362204" sldId="469"/>
            <ac:spMk id="2" creationId="{817DAADA-A843-4CA6-9F2D-93F67B177ED2}"/>
          </ac:spMkLst>
        </pc:spChg>
      </pc:sldChg>
      <pc:sldChg chg="modSp add mod">
        <pc:chgData name="Kadir Murat Başeren" userId="f2e617aff724ee2b" providerId="LiveId" clId="{00BC53CA-A95C-4488-8C31-CCD008A26632}" dt="2021-10-01T10:04:45.391" v="11436"/>
        <pc:sldMkLst>
          <pc:docMk/>
          <pc:sldMk cId="3233030120" sldId="470"/>
        </pc:sldMkLst>
        <pc:spChg chg="mod">
          <ac:chgData name="Kadir Murat Başeren" userId="f2e617aff724ee2b" providerId="LiveId" clId="{00BC53CA-A95C-4488-8C31-CCD008A26632}" dt="2021-10-01T10:04:45.391" v="11436"/>
          <ac:spMkLst>
            <pc:docMk/>
            <pc:sldMk cId="3233030120" sldId="470"/>
            <ac:spMk id="2" creationId="{817DAADA-A843-4CA6-9F2D-93F67B177ED2}"/>
          </ac:spMkLst>
        </pc:spChg>
      </pc:sldChg>
      <pc:sldChg chg="modSp add mod">
        <pc:chgData name="Kadir Murat Başeren" userId="f2e617aff724ee2b" providerId="LiveId" clId="{00BC53CA-A95C-4488-8C31-CCD008A26632}" dt="2021-10-01T10:05:15.112" v="11438"/>
        <pc:sldMkLst>
          <pc:docMk/>
          <pc:sldMk cId="715662244" sldId="471"/>
        </pc:sldMkLst>
        <pc:spChg chg="mod">
          <ac:chgData name="Kadir Murat Başeren" userId="f2e617aff724ee2b" providerId="LiveId" clId="{00BC53CA-A95C-4488-8C31-CCD008A26632}" dt="2021-10-01T10:05:15.112" v="11438"/>
          <ac:spMkLst>
            <pc:docMk/>
            <pc:sldMk cId="715662244" sldId="471"/>
            <ac:spMk id="2" creationId="{817DAADA-A843-4CA6-9F2D-93F67B177ED2}"/>
          </ac:spMkLst>
        </pc:spChg>
      </pc:sldChg>
      <pc:sldChg chg="modSp add mod">
        <pc:chgData name="Kadir Murat Başeren" userId="f2e617aff724ee2b" providerId="LiveId" clId="{00BC53CA-A95C-4488-8C31-CCD008A26632}" dt="2021-10-01T10:06:04.162" v="11440"/>
        <pc:sldMkLst>
          <pc:docMk/>
          <pc:sldMk cId="2852118852" sldId="472"/>
        </pc:sldMkLst>
        <pc:spChg chg="mod">
          <ac:chgData name="Kadir Murat Başeren" userId="f2e617aff724ee2b" providerId="LiveId" clId="{00BC53CA-A95C-4488-8C31-CCD008A26632}" dt="2021-10-01T10:06:04.162" v="11440"/>
          <ac:spMkLst>
            <pc:docMk/>
            <pc:sldMk cId="2852118852" sldId="472"/>
            <ac:spMk id="2" creationId="{817DAADA-A843-4CA6-9F2D-93F67B177ED2}"/>
          </ac:spMkLst>
        </pc:spChg>
      </pc:sldChg>
      <pc:sldChg chg="modSp add mod">
        <pc:chgData name="Kadir Murat Başeren" userId="f2e617aff724ee2b" providerId="LiveId" clId="{00BC53CA-A95C-4488-8C31-CCD008A26632}" dt="2021-10-06T18:57:58.987" v="11459" actId="20577"/>
        <pc:sldMkLst>
          <pc:docMk/>
          <pc:sldMk cId="3933119256" sldId="473"/>
        </pc:sldMkLst>
        <pc:spChg chg="mod">
          <ac:chgData name="Kadir Murat Başeren" userId="f2e617aff724ee2b" providerId="LiveId" clId="{00BC53CA-A95C-4488-8C31-CCD008A26632}" dt="2021-10-06T18:57:58.987" v="11459" actId="20577"/>
          <ac:spMkLst>
            <pc:docMk/>
            <pc:sldMk cId="3933119256" sldId="473"/>
            <ac:spMk id="2" creationId="{817DAADA-A843-4CA6-9F2D-93F67B177ED2}"/>
          </ac:spMkLst>
        </pc:spChg>
      </pc:sldChg>
      <pc:sldChg chg="modSp add mod">
        <pc:chgData name="Kadir Murat Başeren" userId="f2e617aff724ee2b" providerId="LiveId" clId="{00BC53CA-A95C-4488-8C31-CCD008A26632}" dt="2021-10-06T19:04:57.454" v="11471" actId="20577"/>
        <pc:sldMkLst>
          <pc:docMk/>
          <pc:sldMk cId="3750255238" sldId="474"/>
        </pc:sldMkLst>
        <pc:spChg chg="mod">
          <ac:chgData name="Kadir Murat Başeren" userId="f2e617aff724ee2b" providerId="LiveId" clId="{00BC53CA-A95C-4488-8C31-CCD008A26632}" dt="2021-10-06T19:04:57.454" v="11471" actId="20577"/>
          <ac:spMkLst>
            <pc:docMk/>
            <pc:sldMk cId="3750255238" sldId="474"/>
            <ac:spMk id="2" creationId="{817DAADA-A843-4CA6-9F2D-93F67B177ED2}"/>
          </ac:spMkLst>
        </pc:spChg>
      </pc:sldChg>
      <pc:sldChg chg="modSp add mod">
        <pc:chgData name="Kadir Murat Başeren" userId="f2e617aff724ee2b" providerId="LiveId" clId="{00BC53CA-A95C-4488-8C31-CCD008A26632}" dt="2021-10-06T19:40:08.640" v="11480" actId="20577"/>
        <pc:sldMkLst>
          <pc:docMk/>
          <pc:sldMk cId="1257561606" sldId="475"/>
        </pc:sldMkLst>
        <pc:spChg chg="mod">
          <ac:chgData name="Kadir Murat Başeren" userId="f2e617aff724ee2b" providerId="LiveId" clId="{00BC53CA-A95C-4488-8C31-CCD008A26632}" dt="2021-10-06T19:40:08.640" v="11480" actId="20577"/>
          <ac:spMkLst>
            <pc:docMk/>
            <pc:sldMk cId="1257561606" sldId="475"/>
            <ac:spMk id="2" creationId="{817DAADA-A843-4CA6-9F2D-93F67B177ED2}"/>
          </ac:spMkLst>
        </pc:spChg>
      </pc:sldChg>
      <pc:sldChg chg="modSp add mod">
        <pc:chgData name="Kadir Murat Başeren" userId="f2e617aff724ee2b" providerId="LiveId" clId="{00BC53CA-A95C-4488-8C31-CCD008A26632}" dt="2021-10-06T19:44:02.409" v="11484"/>
        <pc:sldMkLst>
          <pc:docMk/>
          <pc:sldMk cId="1516008696" sldId="476"/>
        </pc:sldMkLst>
        <pc:spChg chg="mod">
          <ac:chgData name="Kadir Murat Başeren" userId="f2e617aff724ee2b" providerId="LiveId" clId="{00BC53CA-A95C-4488-8C31-CCD008A26632}" dt="2021-10-06T19:44:02.409" v="11484"/>
          <ac:spMkLst>
            <pc:docMk/>
            <pc:sldMk cId="1516008696" sldId="476"/>
            <ac:spMk id="2" creationId="{817DAADA-A843-4CA6-9F2D-93F67B177ED2}"/>
          </ac:spMkLst>
        </pc:spChg>
      </pc:sldChg>
      <pc:sldChg chg="modSp add mod">
        <pc:chgData name="Kadir Murat Başeren" userId="f2e617aff724ee2b" providerId="LiveId" clId="{00BC53CA-A95C-4488-8C31-CCD008A26632}" dt="2021-10-06T20:01:33.026" v="11527" actId="20577"/>
        <pc:sldMkLst>
          <pc:docMk/>
          <pc:sldMk cId="1979832137" sldId="477"/>
        </pc:sldMkLst>
        <pc:spChg chg="mod">
          <ac:chgData name="Kadir Murat Başeren" userId="f2e617aff724ee2b" providerId="LiveId" clId="{00BC53CA-A95C-4488-8C31-CCD008A26632}" dt="2021-10-06T20:01:33.026" v="11527" actId="20577"/>
          <ac:spMkLst>
            <pc:docMk/>
            <pc:sldMk cId="1979832137" sldId="477"/>
            <ac:spMk id="2" creationId="{817DAADA-A843-4CA6-9F2D-93F67B177ED2}"/>
          </ac:spMkLst>
        </pc:spChg>
      </pc:sldChg>
      <pc:sldChg chg="modSp add mod">
        <pc:chgData name="Kadir Murat Başeren" userId="f2e617aff724ee2b" providerId="LiveId" clId="{00BC53CA-A95C-4488-8C31-CCD008A26632}" dt="2021-10-06T20:13:06.688" v="11530" actId="20577"/>
        <pc:sldMkLst>
          <pc:docMk/>
          <pc:sldMk cId="3625868236" sldId="478"/>
        </pc:sldMkLst>
        <pc:spChg chg="mod">
          <ac:chgData name="Kadir Murat Başeren" userId="f2e617aff724ee2b" providerId="LiveId" clId="{00BC53CA-A95C-4488-8C31-CCD008A26632}" dt="2021-10-06T20:13:06.688" v="11530" actId="20577"/>
          <ac:spMkLst>
            <pc:docMk/>
            <pc:sldMk cId="3625868236" sldId="478"/>
            <ac:spMk id="2" creationId="{817DAADA-A843-4CA6-9F2D-93F67B177ED2}"/>
          </ac:spMkLst>
        </pc:spChg>
      </pc:sldChg>
      <pc:sldChg chg="modSp add mod">
        <pc:chgData name="Kadir Murat Başeren" userId="f2e617aff724ee2b" providerId="LiveId" clId="{00BC53CA-A95C-4488-8C31-CCD008A26632}" dt="2021-10-12T20:12:14.927" v="11533" actId="20577"/>
        <pc:sldMkLst>
          <pc:docMk/>
          <pc:sldMk cId="3107109491" sldId="479"/>
        </pc:sldMkLst>
        <pc:spChg chg="mod">
          <ac:chgData name="Kadir Murat Başeren" userId="f2e617aff724ee2b" providerId="LiveId" clId="{00BC53CA-A95C-4488-8C31-CCD008A26632}" dt="2021-10-12T20:12:14.927" v="11533" actId="20577"/>
          <ac:spMkLst>
            <pc:docMk/>
            <pc:sldMk cId="3107109491" sldId="479"/>
            <ac:spMk id="2" creationId="{817DAADA-A843-4CA6-9F2D-93F67B177ED2}"/>
          </ac:spMkLst>
        </pc:spChg>
      </pc:sldChg>
      <pc:sldChg chg="modSp add mod">
        <pc:chgData name="Kadir Murat Başeren" userId="f2e617aff724ee2b" providerId="LiveId" clId="{00BC53CA-A95C-4488-8C31-CCD008A26632}" dt="2021-10-12T20:18:38.065" v="11545" actId="20577"/>
        <pc:sldMkLst>
          <pc:docMk/>
          <pc:sldMk cId="2863550206" sldId="480"/>
        </pc:sldMkLst>
        <pc:spChg chg="mod">
          <ac:chgData name="Kadir Murat Başeren" userId="f2e617aff724ee2b" providerId="LiveId" clId="{00BC53CA-A95C-4488-8C31-CCD008A26632}" dt="2021-10-12T20:18:38.065" v="11545" actId="20577"/>
          <ac:spMkLst>
            <pc:docMk/>
            <pc:sldMk cId="2863550206" sldId="480"/>
            <ac:spMk id="2" creationId="{817DAADA-A843-4CA6-9F2D-93F67B177ED2}"/>
          </ac:spMkLst>
        </pc:spChg>
      </pc:sldChg>
      <pc:sldChg chg="modSp add del mod">
        <pc:chgData name="Kadir Murat Başeren" userId="f2e617aff724ee2b" providerId="LiveId" clId="{00BC53CA-A95C-4488-8C31-CCD008A26632}" dt="2021-10-12T21:00:50.983" v="11555" actId="2696"/>
        <pc:sldMkLst>
          <pc:docMk/>
          <pc:sldMk cId="3267693453" sldId="481"/>
        </pc:sldMkLst>
        <pc:spChg chg="mod">
          <ac:chgData name="Kadir Murat Başeren" userId="f2e617aff724ee2b" providerId="LiveId" clId="{00BC53CA-A95C-4488-8C31-CCD008A26632}" dt="2021-10-12T20:12:45" v="11537"/>
          <ac:spMkLst>
            <pc:docMk/>
            <pc:sldMk cId="3267693453" sldId="481"/>
            <ac:spMk id="2" creationId="{817DAADA-A843-4CA6-9F2D-93F67B177ED2}"/>
          </ac:spMkLst>
        </pc:spChg>
      </pc:sldChg>
      <pc:sldChg chg="modSp add mod ord">
        <pc:chgData name="Kadir Murat Başeren" userId="f2e617aff724ee2b" providerId="LiveId" clId="{00BC53CA-A95C-4488-8C31-CCD008A26632}" dt="2021-10-12T20:19:03.971" v="11554" actId="20577"/>
        <pc:sldMkLst>
          <pc:docMk/>
          <pc:sldMk cId="1386738424" sldId="482"/>
        </pc:sldMkLst>
        <pc:spChg chg="mod">
          <ac:chgData name="Kadir Murat Başeren" userId="f2e617aff724ee2b" providerId="LiveId" clId="{00BC53CA-A95C-4488-8C31-CCD008A26632}" dt="2021-10-12T20:19:03.971" v="11554" actId="20577"/>
          <ac:spMkLst>
            <pc:docMk/>
            <pc:sldMk cId="1386738424" sldId="482"/>
            <ac:spMk id="2" creationId="{817DAADA-A843-4CA6-9F2D-93F67B177ED2}"/>
          </ac:spMkLst>
        </pc:spChg>
      </pc:sldChg>
      <pc:sldChg chg="modSp add mod">
        <pc:chgData name="Kadir Murat Başeren" userId="f2e617aff724ee2b" providerId="LiveId" clId="{00BC53CA-A95C-4488-8C31-CCD008A26632}" dt="2021-10-12T21:20:58.149" v="11587" actId="20577"/>
        <pc:sldMkLst>
          <pc:docMk/>
          <pc:sldMk cId="3116715001" sldId="483"/>
        </pc:sldMkLst>
        <pc:spChg chg="mod">
          <ac:chgData name="Kadir Murat Başeren" userId="f2e617aff724ee2b" providerId="LiveId" clId="{00BC53CA-A95C-4488-8C31-CCD008A26632}" dt="2021-10-12T21:20:58.149" v="11587" actId="20577"/>
          <ac:spMkLst>
            <pc:docMk/>
            <pc:sldMk cId="3116715001" sldId="483"/>
            <ac:spMk id="2" creationId="{817DAADA-A843-4CA6-9F2D-93F67B177ED2}"/>
          </ac:spMkLst>
        </pc:spChg>
      </pc:sldChg>
      <pc:sldChg chg="modSp add mod">
        <pc:chgData name="Kadir Murat Başeren" userId="f2e617aff724ee2b" providerId="LiveId" clId="{00BC53CA-A95C-4488-8C31-CCD008A26632}" dt="2021-10-12T21:33:13.450" v="11603" actId="20577"/>
        <pc:sldMkLst>
          <pc:docMk/>
          <pc:sldMk cId="522276341" sldId="484"/>
        </pc:sldMkLst>
        <pc:spChg chg="mod">
          <ac:chgData name="Kadir Murat Başeren" userId="f2e617aff724ee2b" providerId="LiveId" clId="{00BC53CA-A95C-4488-8C31-CCD008A26632}" dt="2021-10-12T21:33:13.450" v="11603" actId="20577"/>
          <ac:spMkLst>
            <pc:docMk/>
            <pc:sldMk cId="522276341" sldId="484"/>
            <ac:spMk id="2" creationId="{817DAADA-A843-4CA6-9F2D-93F67B177ED2}"/>
          </ac:spMkLst>
        </pc:spChg>
      </pc:sldChg>
      <pc:sldChg chg="modSp add mod">
        <pc:chgData name="Kadir Murat Başeren" userId="f2e617aff724ee2b" providerId="LiveId" clId="{00BC53CA-A95C-4488-8C31-CCD008A26632}" dt="2021-10-12T21:39:59.535" v="11605"/>
        <pc:sldMkLst>
          <pc:docMk/>
          <pc:sldMk cId="2367048190" sldId="485"/>
        </pc:sldMkLst>
        <pc:spChg chg="mod">
          <ac:chgData name="Kadir Murat Başeren" userId="f2e617aff724ee2b" providerId="LiveId" clId="{00BC53CA-A95C-4488-8C31-CCD008A26632}" dt="2021-10-12T21:39:59.535" v="11605"/>
          <ac:spMkLst>
            <pc:docMk/>
            <pc:sldMk cId="2367048190" sldId="485"/>
            <ac:spMk id="2" creationId="{817DAADA-A843-4CA6-9F2D-93F67B177ED2}"/>
          </ac:spMkLst>
        </pc:spChg>
      </pc:sldChg>
      <pc:sldChg chg="modSp add mod">
        <pc:chgData name="Kadir Murat Başeren" userId="f2e617aff724ee2b" providerId="LiveId" clId="{00BC53CA-A95C-4488-8C31-CCD008A26632}" dt="2021-10-12T21:58:37.217" v="11607"/>
        <pc:sldMkLst>
          <pc:docMk/>
          <pc:sldMk cId="325257805" sldId="486"/>
        </pc:sldMkLst>
        <pc:spChg chg="mod">
          <ac:chgData name="Kadir Murat Başeren" userId="f2e617aff724ee2b" providerId="LiveId" clId="{00BC53CA-A95C-4488-8C31-CCD008A26632}" dt="2021-10-12T21:58:37.217" v="11607"/>
          <ac:spMkLst>
            <pc:docMk/>
            <pc:sldMk cId="325257805" sldId="486"/>
            <ac:spMk id="2" creationId="{817DAADA-A843-4CA6-9F2D-93F67B177ED2}"/>
          </ac:spMkLst>
        </pc:spChg>
      </pc:sldChg>
      <pc:sldChg chg="modSp add mod">
        <pc:chgData name="Kadir Murat Başeren" userId="f2e617aff724ee2b" providerId="LiveId" clId="{00BC53CA-A95C-4488-8C31-CCD008A26632}" dt="2021-10-12T22:05:34.891" v="11619" actId="20577"/>
        <pc:sldMkLst>
          <pc:docMk/>
          <pc:sldMk cId="4285570740" sldId="487"/>
        </pc:sldMkLst>
        <pc:spChg chg="mod">
          <ac:chgData name="Kadir Murat Başeren" userId="f2e617aff724ee2b" providerId="LiveId" clId="{00BC53CA-A95C-4488-8C31-CCD008A26632}" dt="2021-10-12T22:05:34.891" v="11619" actId="20577"/>
          <ac:spMkLst>
            <pc:docMk/>
            <pc:sldMk cId="4285570740" sldId="487"/>
            <ac:spMk id="2" creationId="{817DAADA-A843-4CA6-9F2D-93F67B177ED2}"/>
          </ac:spMkLst>
        </pc:spChg>
      </pc:sldChg>
      <pc:sldChg chg="modSp add mod">
        <pc:chgData name="Kadir Murat Başeren" userId="f2e617aff724ee2b" providerId="LiveId" clId="{00BC53CA-A95C-4488-8C31-CCD008A26632}" dt="2021-10-12T22:13:00.492" v="11621"/>
        <pc:sldMkLst>
          <pc:docMk/>
          <pc:sldMk cId="1564174465" sldId="488"/>
        </pc:sldMkLst>
        <pc:spChg chg="mod">
          <ac:chgData name="Kadir Murat Başeren" userId="f2e617aff724ee2b" providerId="LiveId" clId="{00BC53CA-A95C-4488-8C31-CCD008A26632}" dt="2021-10-12T22:13:00.492" v="11621"/>
          <ac:spMkLst>
            <pc:docMk/>
            <pc:sldMk cId="1564174465" sldId="488"/>
            <ac:spMk id="2" creationId="{817DAADA-A843-4CA6-9F2D-93F67B177ED2}"/>
          </ac:spMkLst>
        </pc:spChg>
      </pc:sldChg>
      <pc:sldChg chg="modSp add mod">
        <pc:chgData name="Kadir Murat Başeren" userId="f2e617aff724ee2b" providerId="LiveId" clId="{00BC53CA-A95C-4488-8C31-CCD008A26632}" dt="2021-10-13T12:08:28.212" v="11623"/>
        <pc:sldMkLst>
          <pc:docMk/>
          <pc:sldMk cId="3873511930" sldId="489"/>
        </pc:sldMkLst>
        <pc:spChg chg="mod">
          <ac:chgData name="Kadir Murat Başeren" userId="f2e617aff724ee2b" providerId="LiveId" clId="{00BC53CA-A95C-4488-8C31-CCD008A26632}" dt="2021-10-13T12:08:28.212" v="11623"/>
          <ac:spMkLst>
            <pc:docMk/>
            <pc:sldMk cId="3873511930" sldId="489"/>
            <ac:spMk id="2" creationId="{817DAADA-A843-4CA6-9F2D-93F67B177ED2}"/>
          </ac:spMkLst>
        </pc:spChg>
      </pc:sldChg>
      <pc:sldChg chg="modSp add mod">
        <pc:chgData name="Kadir Murat Başeren" userId="f2e617aff724ee2b" providerId="LiveId" clId="{00BC53CA-A95C-4488-8C31-CCD008A26632}" dt="2021-10-13T12:08:40.745" v="11626" actId="20577"/>
        <pc:sldMkLst>
          <pc:docMk/>
          <pc:sldMk cId="1637642506" sldId="490"/>
        </pc:sldMkLst>
        <pc:spChg chg="mod">
          <ac:chgData name="Kadir Murat Başeren" userId="f2e617aff724ee2b" providerId="LiveId" clId="{00BC53CA-A95C-4488-8C31-CCD008A26632}" dt="2021-10-13T12:08:40.745" v="11626" actId="20577"/>
          <ac:spMkLst>
            <pc:docMk/>
            <pc:sldMk cId="1637642506" sldId="490"/>
            <ac:spMk id="2" creationId="{817DAADA-A843-4CA6-9F2D-93F67B177ED2}"/>
          </ac:spMkLst>
        </pc:spChg>
      </pc:sldChg>
      <pc:sldChg chg="modSp add mod">
        <pc:chgData name="Kadir Murat Başeren" userId="f2e617aff724ee2b" providerId="LiveId" clId="{00BC53CA-A95C-4488-8C31-CCD008A26632}" dt="2021-10-13T12:40:31.751" v="11632" actId="20577"/>
        <pc:sldMkLst>
          <pc:docMk/>
          <pc:sldMk cId="3246980172" sldId="491"/>
        </pc:sldMkLst>
        <pc:spChg chg="mod">
          <ac:chgData name="Kadir Murat Başeren" userId="f2e617aff724ee2b" providerId="LiveId" clId="{00BC53CA-A95C-4488-8C31-CCD008A26632}" dt="2021-10-13T12:40:31.751" v="11632" actId="20577"/>
          <ac:spMkLst>
            <pc:docMk/>
            <pc:sldMk cId="3246980172" sldId="491"/>
            <ac:spMk id="2" creationId="{817DAADA-A843-4CA6-9F2D-93F67B177ED2}"/>
          </ac:spMkLst>
        </pc:spChg>
      </pc:sldChg>
      <pc:sldChg chg="addSp modSp add mod">
        <pc:chgData name="Kadir Murat Başeren" userId="f2e617aff724ee2b" providerId="LiveId" clId="{00BC53CA-A95C-4488-8C31-CCD008A26632}" dt="2021-10-13T14:01:08.966" v="11722" actId="1076"/>
        <pc:sldMkLst>
          <pc:docMk/>
          <pc:sldMk cId="173401899" sldId="492"/>
        </pc:sldMkLst>
        <pc:spChg chg="mod">
          <ac:chgData name="Kadir Murat Başeren" userId="f2e617aff724ee2b" providerId="LiveId" clId="{00BC53CA-A95C-4488-8C31-CCD008A26632}" dt="2021-10-13T14:00:18.671" v="11710" actId="20577"/>
          <ac:spMkLst>
            <pc:docMk/>
            <pc:sldMk cId="173401899" sldId="492"/>
            <ac:spMk id="2" creationId="{817DAADA-A843-4CA6-9F2D-93F67B177ED2}"/>
          </ac:spMkLst>
        </pc:spChg>
        <pc:spChg chg="add mod">
          <ac:chgData name="Kadir Murat Başeren" userId="f2e617aff724ee2b" providerId="LiveId" clId="{00BC53CA-A95C-4488-8C31-CCD008A26632}" dt="2021-10-13T14:01:08.966" v="11722" actId="1076"/>
          <ac:spMkLst>
            <pc:docMk/>
            <pc:sldMk cId="173401899" sldId="492"/>
            <ac:spMk id="5" creationId="{13CCE71C-4337-4335-B135-2043F82A5957}"/>
          </ac:spMkLst>
        </pc:spChg>
      </pc:sldChg>
      <pc:sldChg chg="delSp modSp add mod">
        <pc:chgData name="Kadir Murat Başeren" userId="f2e617aff724ee2b" providerId="LiveId" clId="{00BC53CA-A95C-4488-8C31-CCD008A26632}" dt="2021-10-13T14:01:55.155" v="11727" actId="20577"/>
        <pc:sldMkLst>
          <pc:docMk/>
          <pc:sldMk cId="3799535025" sldId="493"/>
        </pc:sldMkLst>
        <pc:spChg chg="mod">
          <ac:chgData name="Kadir Murat Başeren" userId="f2e617aff724ee2b" providerId="LiveId" clId="{00BC53CA-A95C-4488-8C31-CCD008A26632}" dt="2021-10-13T14:01:55.155" v="11727" actId="20577"/>
          <ac:spMkLst>
            <pc:docMk/>
            <pc:sldMk cId="3799535025" sldId="493"/>
            <ac:spMk id="2" creationId="{817DAADA-A843-4CA6-9F2D-93F67B177ED2}"/>
          </ac:spMkLst>
        </pc:spChg>
        <pc:spChg chg="del">
          <ac:chgData name="Kadir Murat Başeren" userId="f2e617aff724ee2b" providerId="LiveId" clId="{00BC53CA-A95C-4488-8C31-CCD008A26632}" dt="2021-10-13T14:01:49.666" v="11725" actId="478"/>
          <ac:spMkLst>
            <pc:docMk/>
            <pc:sldMk cId="3799535025" sldId="493"/>
            <ac:spMk id="5" creationId="{13CCE71C-4337-4335-B135-2043F82A5957}"/>
          </ac:spMkLst>
        </pc:spChg>
      </pc:sldChg>
      <pc:sldChg chg="modSp add mod">
        <pc:chgData name="Kadir Murat Başeren" userId="f2e617aff724ee2b" providerId="LiveId" clId="{00BC53CA-A95C-4488-8C31-CCD008A26632}" dt="2021-10-13T14:02:01.884" v="11738" actId="20577"/>
        <pc:sldMkLst>
          <pc:docMk/>
          <pc:sldMk cId="748320875" sldId="494"/>
        </pc:sldMkLst>
        <pc:spChg chg="mod">
          <ac:chgData name="Kadir Murat Başeren" userId="f2e617aff724ee2b" providerId="LiveId" clId="{00BC53CA-A95C-4488-8C31-CCD008A26632}" dt="2021-10-13T14:02:01.884" v="11738" actId="20577"/>
          <ac:spMkLst>
            <pc:docMk/>
            <pc:sldMk cId="748320875" sldId="494"/>
            <ac:spMk id="2" creationId="{817DAADA-A843-4CA6-9F2D-93F67B177ED2}"/>
          </ac:spMkLst>
        </pc:spChg>
      </pc:sldChg>
      <pc:sldChg chg="modSp add mod">
        <pc:chgData name="Kadir Murat Başeren" userId="f2e617aff724ee2b" providerId="LiveId" clId="{00BC53CA-A95C-4488-8C31-CCD008A26632}" dt="2021-10-13T18:35:32.525" v="11815" actId="20577"/>
        <pc:sldMkLst>
          <pc:docMk/>
          <pc:sldMk cId="3097602117" sldId="495"/>
        </pc:sldMkLst>
        <pc:spChg chg="mod">
          <ac:chgData name="Kadir Murat Başeren" userId="f2e617aff724ee2b" providerId="LiveId" clId="{00BC53CA-A95C-4488-8C31-CCD008A26632}" dt="2021-10-13T18:35:32.525" v="11815" actId="20577"/>
          <ac:spMkLst>
            <pc:docMk/>
            <pc:sldMk cId="3097602117" sldId="495"/>
            <ac:spMk id="2" creationId="{817DAADA-A843-4CA6-9F2D-93F67B177ED2}"/>
          </ac:spMkLst>
        </pc:spChg>
      </pc:sldChg>
      <pc:sldChg chg="modSp add mod modClrScheme chgLayout">
        <pc:chgData name="Kadir Murat Başeren" userId="f2e617aff724ee2b" providerId="LiveId" clId="{00BC53CA-A95C-4488-8C31-CCD008A26632}" dt="2021-10-13T18:13:38.766" v="11797" actId="2711"/>
        <pc:sldMkLst>
          <pc:docMk/>
          <pc:sldMk cId="2593955786" sldId="496"/>
        </pc:sldMkLst>
        <pc:spChg chg="mod ord">
          <ac:chgData name="Kadir Murat Başeren" userId="f2e617aff724ee2b" providerId="LiveId" clId="{00BC53CA-A95C-4488-8C31-CCD008A26632}" dt="2021-10-13T18:02:27.831" v="11760" actId="700"/>
          <ac:spMkLst>
            <pc:docMk/>
            <pc:sldMk cId="2593955786" sldId="496"/>
            <ac:spMk id="2" creationId="{817DAADA-A843-4CA6-9F2D-93F67B177ED2}"/>
          </ac:spMkLst>
        </pc:spChg>
        <pc:spChg chg="mod ord">
          <ac:chgData name="Kadir Murat Başeren" userId="f2e617aff724ee2b" providerId="LiveId" clId="{00BC53CA-A95C-4488-8C31-CCD008A26632}" dt="2021-10-13T18:13:38.766" v="11797" actId="2711"/>
          <ac:spMkLst>
            <pc:docMk/>
            <pc:sldMk cId="2593955786" sldId="496"/>
            <ac:spMk id="3" creationId="{B5BD7668-BD2B-443D-8ADB-6B4BC94CA6F5}"/>
          </ac:spMkLst>
        </pc:spChg>
      </pc:sldChg>
      <pc:sldChg chg="add">
        <pc:chgData name="Kadir Murat Başeren" userId="f2e617aff724ee2b" providerId="LiveId" clId="{00BC53CA-A95C-4488-8C31-CCD008A26632}" dt="2021-10-13T18:35:17.268" v="11798" actId="2890"/>
        <pc:sldMkLst>
          <pc:docMk/>
          <pc:sldMk cId="2790309454" sldId="497"/>
        </pc:sldMkLst>
      </pc:sldChg>
      <pc:sldChg chg="modSp add mod ord">
        <pc:chgData name="Kadir Murat Başeren" userId="f2e617aff724ee2b" providerId="LiveId" clId="{00BC53CA-A95C-4488-8C31-CCD008A26632}" dt="2021-10-13T19:20:41.218" v="11842" actId="20577"/>
        <pc:sldMkLst>
          <pc:docMk/>
          <pc:sldMk cId="1175425901" sldId="498"/>
        </pc:sldMkLst>
        <pc:spChg chg="mod">
          <ac:chgData name="Kadir Murat Başeren" userId="f2e617aff724ee2b" providerId="LiveId" clId="{00BC53CA-A95C-4488-8C31-CCD008A26632}" dt="2021-10-13T19:20:41.218" v="11842" actId="20577"/>
          <ac:spMkLst>
            <pc:docMk/>
            <pc:sldMk cId="1175425901" sldId="498"/>
            <ac:spMk id="2" creationId="{817DAADA-A843-4CA6-9F2D-93F67B177ED2}"/>
          </ac:spMkLst>
        </pc:spChg>
      </pc:sldChg>
      <pc:sldChg chg="modSp add mod modClrScheme modAnim chgLayout">
        <pc:chgData name="Kadir Murat Başeren" userId="f2e617aff724ee2b" providerId="LiveId" clId="{00BC53CA-A95C-4488-8C31-CCD008A26632}" dt="2021-10-13T20:36:29.405" v="12000" actId="27636"/>
        <pc:sldMkLst>
          <pc:docMk/>
          <pc:sldMk cId="2931446484" sldId="499"/>
        </pc:sldMkLst>
        <pc:spChg chg="mod ord">
          <ac:chgData name="Kadir Murat Başeren" userId="f2e617aff724ee2b" providerId="LiveId" clId="{00BC53CA-A95C-4488-8C31-CCD008A26632}" dt="2021-10-13T19:21:13.630" v="11845" actId="27636"/>
          <ac:spMkLst>
            <pc:docMk/>
            <pc:sldMk cId="2931446484" sldId="499"/>
            <ac:spMk id="2" creationId="{817DAADA-A843-4CA6-9F2D-93F67B177ED2}"/>
          </ac:spMkLst>
        </pc:spChg>
        <pc:spChg chg="mod ord">
          <ac:chgData name="Kadir Murat Başeren" userId="f2e617aff724ee2b" providerId="LiveId" clId="{00BC53CA-A95C-4488-8C31-CCD008A26632}" dt="2021-10-13T20:36:29.405" v="12000" actId="27636"/>
          <ac:spMkLst>
            <pc:docMk/>
            <pc:sldMk cId="2931446484" sldId="499"/>
            <ac:spMk id="3" creationId="{B5BD7668-BD2B-443D-8ADB-6B4BC94CA6F5}"/>
          </ac:spMkLst>
        </pc:spChg>
      </pc:sldChg>
      <pc:sldChg chg="modSp add mod ord">
        <pc:chgData name="Kadir Murat Başeren" userId="f2e617aff724ee2b" providerId="LiveId" clId="{00BC53CA-A95C-4488-8C31-CCD008A26632}" dt="2021-10-14T11:32:45.178" v="12025"/>
        <pc:sldMkLst>
          <pc:docMk/>
          <pc:sldMk cId="3264995340" sldId="500"/>
        </pc:sldMkLst>
        <pc:spChg chg="mod">
          <ac:chgData name="Kadir Murat Başeren" userId="f2e617aff724ee2b" providerId="LiveId" clId="{00BC53CA-A95C-4488-8C31-CCD008A26632}" dt="2021-10-14T11:32:33.744" v="12022" actId="20577"/>
          <ac:spMkLst>
            <pc:docMk/>
            <pc:sldMk cId="3264995340" sldId="500"/>
            <ac:spMk id="2" creationId="{817DAADA-A843-4CA6-9F2D-93F67B177ED2}"/>
          </ac:spMkLst>
        </pc:spChg>
        <pc:spChg chg="mod">
          <ac:chgData name="Kadir Murat Başeren" userId="f2e617aff724ee2b" providerId="LiveId" clId="{00BC53CA-A95C-4488-8C31-CCD008A26632}" dt="2021-10-14T11:26:53.351" v="12008" actId="20577"/>
          <ac:spMkLst>
            <pc:docMk/>
            <pc:sldMk cId="3264995340" sldId="500"/>
            <ac:spMk id="3" creationId="{B5BD7668-BD2B-443D-8ADB-6B4BC94CA6F5}"/>
          </ac:spMkLst>
        </pc:spChg>
      </pc:sldChg>
      <pc:sldChg chg="addSp modSp add mod ord modClrScheme modAnim chgLayout">
        <pc:chgData name="Kadir Murat Başeren" userId="f2e617aff724ee2b" providerId="LiveId" clId="{00BC53CA-A95C-4488-8C31-CCD008A26632}" dt="2021-10-14T12:00:17.963" v="12312"/>
        <pc:sldMkLst>
          <pc:docMk/>
          <pc:sldMk cId="794187593" sldId="501"/>
        </pc:sldMkLst>
        <pc:spChg chg="mod ord">
          <ac:chgData name="Kadir Murat Başeren" userId="f2e617aff724ee2b" providerId="LiveId" clId="{00BC53CA-A95C-4488-8C31-CCD008A26632}" dt="2021-10-14T11:32:59.341" v="12037" actId="700"/>
          <ac:spMkLst>
            <pc:docMk/>
            <pc:sldMk cId="794187593" sldId="501"/>
            <ac:spMk id="2" creationId="{817DAADA-A843-4CA6-9F2D-93F67B177ED2}"/>
          </ac:spMkLst>
        </pc:spChg>
        <pc:spChg chg="mod ord">
          <ac:chgData name="Kadir Murat Başeren" userId="f2e617aff724ee2b" providerId="LiveId" clId="{00BC53CA-A95C-4488-8C31-CCD008A26632}" dt="2021-10-14T11:54:09.994" v="12309" actId="120"/>
          <ac:spMkLst>
            <pc:docMk/>
            <pc:sldMk cId="794187593" sldId="501"/>
            <ac:spMk id="3" creationId="{B5BD7668-BD2B-443D-8ADB-6B4BC94CA6F5}"/>
          </ac:spMkLst>
        </pc:spChg>
        <pc:picChg chg="add mod">
          <ac:chgData name="Kadir Murat Başeren" userId="f2e617aff724ee2b" providerId="LiveId" clId="{00BC53CA-A95C-4488-8C31-CCD008A26632}" dt="2021-10-14T11:53:24.983" v="12307" actId="1076"/>
          <ac:picMkLst>
            <pc:docMk/>
            <pc:sldMk cId="794187593" sldId="501"/>
            <ac:picMk id="1026" creationId="{BD22C8A6-D986-4559-B35D-C13359345E47}"/>
          </ac:picMkLst>
        </pc:picChg>
      </pc:sldChg>
      <pc:sldChg chg="modSp add mod ord">
        <pc:chgData name="Kadir Murat Başeren" userId="f2e617aff724ee2b" providerId="LiveId" clId="{00BC53CA-A95C-4488-8C31-CCD008A26632}" dt="2021-10-14T12:13:08.874" v="12318" actId="20577"/>
        <pc:sldMkLst>
          <pc:docMk/>
          <pc:sldMk cId="4070763862" sldId="502"/>
        </pc:sldMkLst>
        <pc:spChg chg="mod">
          <ac:chgData name="Kadir Murat Başeren" userId="f2e617aff724ee2b" providerId="LiveId" clId="{00BC53CA-A95C-4488-8C31-CCD008A26632}" dt="2021-10-14T12:13:08.874" v="12318" actId="20577"/>
          <ac:spMkLst>
            <pc:docMk/>
            <pc:sldMk cId="4070763862" sldId="502"/>
            <ac:spMk id="2" creationId="{817DAADA-A843-4CA6-9F2D-93F67B177ED2}"/>
          </ac:spMkLst>
        </pc:spChg>
      </pc:sldChg>
      <pc:sldChg chg="modSp add mod">
        <pc:chgData name="Kadir Murat Başeren" userId="f2e617aff724ee2b" providerId="LiveId" clId="{00BC53CA-A95C-4488-8C31-CCD008A26632}" dt="2021-10-14T12:33:44.431" v="12332" actId="20577"/>
        <pc:sldMkLst>
          <pc:docMk/>
          <pc:sldMk cId="3653771714" sldId="503"/>
        </pc:sldMkLst>
        <pc:spChg chg="mod">
          <ac:chgData name="Kadir Murat Başeren" userId="f2e617aff724ee2b" providerId="LiveId" clId="{00BC53CA-A95C-4488-8C31-CCD008A26632}" dt="2021-10-14T12:33:44.431" v="12332" actId="20577"/>
          <ac:spMkLst>
            <pc:docMk/>
            <pc:sldMk cId="3653771714" sldId="503"/>
            <ac:spMk id="2" creationId="{817DAADA-A843-4CA6-9F2D-93F67B177ED2}"/>
          </ac:spMkLst>
        </pc:spChg>
      </pc:sldChg>
      <pc:sldChg chg="modSp add mod">
        <pc:chgData name="Kadir Murat Başeren" userId="f2e617aff724ee2b" providerId="LiveId" clId="{00BC53CA-A95C-4488-8C31-CCD008A26632}" dt="2021-10-14T12:48:26.983" v="12335" actId="20577"/>
        <pc:sldMkLst>
          <pc:docMk/>
          <pc:sldMk cId="2312520827" sldId="504"/>
        </pc:sldMkLst>
        <pc:spChg chg="mod">
          <ac:chgData name="Kadir Murat Başeren" userId="f2e617aff724ee2b" providerId="LiveId" clId="{00BC53CA-A95C-4488-8C31-CCD008A26632}" dt="2021-10-14T12:48:26.983" v="12335" actId="20577"/>
          <ac:spMkLst>
            <pc:docMk/>
            <pc:sldMk cId="2312520827" sldId="504"/>
            <ac:spMk id="2" creationId="{817DAADA-A843-4CA6-9F2D-93F67B177ED2}"/>
          </ac:spMkLst>
        </pc:spChg>
      </pc:sldChg>
      <pc:sldChg chg="modSp add mod">
        <pc:chgData name="Kadir Murat Başeren" userId="f2e617aff724ee2b" providerId="LiveId" clId="{00BC53CA-A95C-4488-8C31-CCD008A26632}" dt="2021-10-14T13:06:09.027" v="12337"/>
        <pc:sldMkLst>
          <pc:docMk/>
          <pc:sldMk cId="1011391556" sldId="505"/>
        </pc:sldMkLst>
        <pc:spChg chg="mod">
          <ac:chgData name="Kadir Murat Başeren" userId="f2e617aff724ee2b" providerId="LiveId" clId="{00BC53CA-A95C-4488-8C31-CCD008A26632}" dt="2021-10-14T13:06:09.027" v="12337"/>
          <ac:spMkLst>
            <pc:docMk/>
            <pc:sldMk cId="1011391556" sldId="505"/>
            <ac:spMk id="2" creationId="{817DAADA-A843-4CA6-9F2D-93F67B177ED2}"/>
          </ac:spMkLst>
        </pc:spChg>
      </pc:sldChg>
      <pc:sldChg chg="modSp add mod">
        <pc:chgData name="Kadir Murat Başeren" userId="f2e617aff724ee2b" providerId="LiveId" clId="{00BC53CA-A95C-4488-8C31-CCD008A26632}" dt="2021-10-14T13:50:13.496" v="12373" actId="20577"/>
        <pc:sldMkLst>
          <pc:docMk/>
          <pc:sldMk cId="2988541953" sldId="506"/>
        </pc:sldMkLst>
        <pc:spChg chg="mod">
          <ac:chgData name="Kadir Murat Başeren" userId="f2e617aff724ee2b" providerId="LiveId" clId="{00BC53CA-A95C-4488-8C31-CCD008A26632}" dt="2021-10-14T13:50:13.496" v="12373" actId="20577"/>
          <ac:spMkLst>
            <pc:docMk/>
            <pc:sldMk cId="2988541953" sldId="506"/>
            <ac:spMk id="2" creationId="{817DAADA-A843-4CA6-9F2D-93F67B177ED2}"/>
          </ac:spMkLst>
        </pc:spChg>
      </pc:sldChg>
      <pc:sldChg chg="modSp add mod">
        <pc:chgData name="Kadir Murat Başeren" userId="f2e617aff724ee2b" providerId="LiveId" clId="{00BC53CA-A95C-4488-8C31-CCD008A26632}" dt="2021-10-14T14:17:09.291" v="12443" actId="20577"/>
        <pc:sldMkLst>
          <pc:docMk/>
          <pc:sldMk cId="3097826473" sldId="507"/>
        </pc:sldMkLst>
        <pc:spChg chg="mod">
          <ac:chgData name="Kadir Murat Başeren" userId="f2e617aff724ee2b" providerId="LiveId" clId="{00BC53CA-A95C-4488-8C31-CCD008A26632}" dt="2021-10-14T14:17:09.291" v="12443" actId="20577"/>
          <ac:spMkLst>
            <pc:docMk/>
            <pc:sldMk cId="3097826473" sldId="507"/>
            <ac:spMk id="2" creationId="{817DAADA-A843-4CA6-9F2D-93F67B177ED2}"/>
          </ac:spMkLst>
        </pc:spChg>
      </pc:sldChg>
      <pc:sldChg chg="modSp add mod">
        <pc:chgData name="Kadir Murat Başeren" userId="f2e617aff724ee2b" providerId="LiveId" clId="{00BC53CA-A95C-4488-8C31-CCD008A26632}" dt="2021-10-15T09:08:46.529" v="12483" actId="20577"/>
        <pc:sldMkLst>
          <pc:docMk/>
          <pc:sldMk cId="3659627569" sldId="508"/>
        </pc:sldMkLst>
        <pc:spChg chg="mod">
          <ac:chgData name="Kadir Murat Başeren" userId="f2e617aff724ee2b" providerId="LiveId" clId="{00BC53CA-A95C-4488-8C31-CCD008A26632}" dt="2021-10-15T09:08:46.529" v="12483" actId="20577"/>
          <ac:spMkLst>
            <pc:docMk/>
            <pc:sldMk cId="3659627569" sldId="508"/>
            <ac:spMk id="2" creationId="{817DAADA-A843-4CA6-9F2D-93F67B177ED2}"/>
          </ac:spMkLst>
        </pc:spChg>
      </pc:sldChg>
      <pc:sldChg chg="modSp add mod">
        <pc:chgData name="Kadir Murat Başeren" userId="f2e617aff724ee2b" providerId="LiveId" clId="{00BC53CA-A95C-4488-8C31-CCD008A26632}" dt="2021-10-15T09:26:59.453" v="12486" actId="20577"/>
        <pc:sldMkLst>
          <pc:docMk/>
          <pc:sldMk cId="428282501" sldId="509"/>
        </pc:sldMkLst>
        <pc:spChg chg="mod">
          <ac:chgData name="Kadir Murat Başeren" userId="f2e617aff724ee2b" providerId="LiveId" clId="{00BC53CA-A95C-4488-8C31-CCD008A26632}" dt="2021-10-15T09:26:59.453" v="12486" actId="20577"/>
          <ac:spMkLst>
            <pc:docMk/>
            <pc:sldMk cId="428282501" sldId="509"/>
            <ac:spMk id="2" creationId="{817DAADA-A843-4CA6-9F2D-93F67B177ED2}"/>
          </ac:spMkLst>
        </pc:spChg>
      </pc:sldChg>
      <pc:sldChg chg="modSp add mod">
        <pc:chgData name="Kadir Murat Başeren" userId="f2e617aff724ee2b" providerId="LiveId" clId="{00BC53CA-A95C-4488-8C31-CCD008A26632}" dt="2021-10-15T10:18:34.405" v="12489" actId="20577"/>
        <pc:sldMkLst>
          <pc:docMk/>
          <pc:sldMk cId="259124155" sldId="510"/>
        </pc:sldMkLst>
        <pc:spChg chg="mod">
          <ac:chgData name="Kadir Murat Başeren" userId="f2e617aff724ee2b" providerId="LiveId" clId="{00BC53CA-A95C-4488-8C31-CCD008A26632}" dt="2021-10-15T10:18:34.405" v="12489" actId="20577"/>
          <ac:spMkLst>
            <pc:docMk/>
            <pc:sldMk cId="259124155" sldId="510"/>
            <ac:spMk id="2" creationId="{817DAADA-A843-4CA6-9F2D-93F67B177ED2}"/>
          </ac:spMkLst>
        </pc:spChg>
      </pc:sldChg>
      <pc:sldChg chg="modSp add mod">
        <pc:chgData name="Kadir Murat Başeren" userId="f2e617aff724ee2b" providerId="LiveId" clId="{00BC53CA-A95C-4488-8C31-CCD008A26632}" dt="2021-10-15T11:08:54.662" v="12491"/>
        <pc:sldMkLst>
          <pc:docMk/>
          <pc:sldMk cId="3917050626" sldId="511"/>
        </pc:sldMkLst>
        <pc:spChg chg="mod">
          <ac:chgData name="Kadir Murat Başeren" userId="f2e617aff724ee2b" providerId="LiveId" clId="{00BC53CA-A95C-4488-8C31-CCD008A26632}" dt="2021-10-15T11:08:54.662" v="12491"/>
          <ac:spMkLst>
            <pc:docMk/>
            <pc:sldMk cId="3917050626" sldId="511"/>
            <ac:spMk id="2" creationId="{817DAADA-A843-4CA6-9F2D-93F67B177ED2}"/>
          </ac:spMkLst>
        </pc:spChg>
      </pc:sldChg>
      <pc:sldChg chg="modSp add mod">
        <pc:chgData name="Kadir Murat Başeren" userId="f2e617aff724ee2b" providerId="LiveId" clId="{00BC53CA-A95C-4488-8C31-CCD008A26632}" dt="2021-10-15T11:25:18.996" v="12581" actId="113"/>
        <pc:sldMkLst>
          <pc:docMk/>
          <pc:sldMk cId="548543570" sldId="512"/>
        </pc:sldMkLst>
        <pc:spChg chg="mod">
          <ac:chgData name="Kadir Murat Başeren" userId="f2e617aff724ee2b" providerId="LiveId" clId="{00BC53CA-A95C-4488-8C31-CCD008A26632}" dt="2021-10-15T11:25:18.996" v="12581" actId="113"/>
          <ac:spMkLst>
            <pc:docMk/>
            <pc:sldMk cId="548543570" sldId="512"/>
            <ac:spMk id="2" creationId="{817DAADA-A843-4CA6-9F2D-93F67B177ED2}"/>
          </ac:spMkLst>
        </pc:spChg>
      </pc:sldChg>
      <pc:sldChg chg="add del">
        <pc:chgData name="Kadir Murat Başeren" userId="f2e617aff724ee2b" providerId="LiveId" clId="{00BC53CA-A95C-4488-8C31-CCD008A26632}" dt="2021-10-15T11:52:41.042" v="12583" actId="2696"/>
        <pc:sldMkLst>
          <pc:docMk/>
          <pc:sldMk cId="1585891164" sldId="513"/>
        </pc:sldMkLst>
      </pc:sldChg>
      <pc:sldChg chg="modSp add mod ord">
        <pc:chgData name="Kadir Murat Başeren" userId="f2e617aff724ee2b" providerId="LiveId" clId="{00BC53CA-A95C-4488-8C31-CCD008A26632}" dt="2021-10-15T11:53:00.321" v="12595" actId="20577"/>
        <pc:sldMkLst>
          <pc:docMk/>
          <pc:sldMk cId="3794528397" sldId="513"/>
        </pc:sldMkLst>
        <pc:spChg chg="mod">
          <ac:chgData name="Kadir Murat Başeren" userId="f2e617aff724ee2b" providerId="LiveId" clId="{00BC53CA-A95C-4488-8C31-CCD008A26632}" dt="2021-10-15T11:53:00.321" v="12595" actId="20577"/>
          <ac:spMkLst>
            <pc:docMk/>
            <pc:sldMk cId="3794528397" sldId="513"/>
            <ac:spMk id="2" creationId="{817DAADA-A843-4CA6-9F2D-93F67B177ED2}"/>
          </ac:spMkLst>
        </pc:spChg>
      </pc:sldChg>
      <pc:sldChg chg="modSp add mod">
        <pc:chgData name="Kadir Murat Başeren" userId="f2e617aff724ee2b" providerId="LiveId" clId="{00BC53CA-A95C-4488-8C31-CCD008A26632}" dt="2021-10-15T12:52:07.010" v="12613" actId="20577"/>
        <pc:sldMkLst>
          <pc:docMk/>
          <pc:sldMk cId="2989409664" sldId="514"/>
        </pc:sldMkLst>
        <pc:spChg chg="mod">
          <ac:chgData name="Kadir Murat Başeren" userId="f2e617aff724ee2b" providerId="LiveId" clId="{00BC53CA-A95C-4488-8C31-CCD008A26632}" dt="2021-10-15T12:52:07.010" v="12613" actId="20577"/>
          <ac:spMkLst>
            <pc:docMk/>
            <pc:sldMk cId="2989409664" sldId="514"/>
            <ac:spMk id="2" creationId="{817DAADA-A843-4CA6-9F2D-93F67B177ED2}"/>
          </ac:spMkLst>
        </pc:spChg>
      </pc:sldChg>
      <pc:sldChg chg="modSp add mod">
        <pc:chgData name="Kadir Murat Başeren" userId="f2e617aff724ee2b" providerId="LiveId" clId="{00BC53CA-A95C-4488-8C31-CCD008A26632}" dt="2021-10-15T21:14:56.622" v="12615"/>
        <pc:sldMkLst>
          <pc:docMk/>
          <pc:sldMk cId="1053390643" sldId="515"/>
        </pc:sldMkLst>
        <pc:spChg chg="mod">
          <ac:chgData name="Kadir Murat Başeren" userId="f2e617aff724ee2b" providerId="LiveId" clId="{00BC53CA-A95C-4488-8C31-CCD008A26632}" dt="2021-10-15T21:14:56.622" v="12615"/>
          <ac:spMkLst>
            <pc:docMk/>
            <pc:sldMk cId="1053390643" sldId="515"/>
            <ac:spMk id="2" creationId="{817DAADA-A843-4CA6-9F2D-93F67B177ED2}"/>
          </ac:spMkLst>
        </pc:spChg>
      </pc:sldChg>
      <pc:sldChg chg="modSp add mod">
        <pc:chgData name="Kadir Murat Başeren" userId="f2e617aff724ee2b" providerId="LiveId" clId="{00BC53CA-A95C-4488-8C31-CCD008A26632}" dt="2021-10-18T07:05:17.998" v="12711" actId="20577"/>
        <pc:sldMkLst>
          <pc:docMk/>
          <pc:sldMk cId="3839093628" sldId="516"/>
        </pc:sldMkLst>
        <pc:spChg chg="mod">
          <ac:chgData name="Kadir Murat Başeren" userId="f2e617aff724ee2b" providerId="LiveId" clId="{00BC53CA-A95C-4488-8C31-CCD008A26632}" dt="2021-10-18T07:05:17.998" v="12711" actId="20577"/>
          <ac:spMkLst>
            <pc:docMk/>
            <pc:sldMk cId="3839093628" sldId="516"/>
            <ac:spMk id="2" creationId="{817DAADA-A843-4CA6-9F2D-93F67B177ED2}"/>
          </ac:spMkLst>
        </pc:spChg>
        <pc:spChg chg="mod">
          <ac:chgData name="Kadir Murat Başeren" userId="f2e617aff724ee2b" providerId="LiveId" clId="{00BC53CA-A95C-4488-8C31-CCD008A26632}" dt="2021-10-18T07:04:27.557" v="12656" actId="20577"/>
          <ac:spMkLst>
            <pc:docMk/>
            <pc:sldMk cId="3839093628" sldId="516"/>
            <ac:spMk id="3" creationId="{B5BD7668-BD2B-443D-8ADB-6B4BC94CA6F5}"/>
          </ac:spMkLst>
        </pc:spChg>
      </pc:sldChg>
      <pc:sldChg chg="modSp add mod">
        <pc:chgData name="Kadir Murat Başeren" userId="f2e617aff724ee2b" providerId="LiveId" clId="{00BC53CA-A95C-4488-8C31-CCD008A26632}" dt="2021-10-18T07:13:04.385" v="12793" actId="20577"/>
        <pc:sldMkLst>
          <pc:docMk/>
          <pc:sldMk cId="1747245545" sldId="517"/>
        </pc:sldMkLst>
        <pc:spChg chg="mod">
          <ac:chgData name="Kadir Murat Başeren" userId="f2e617aff724ee2b" providerId="LiveId" clId="{00BC53CA-A95C-4488-8C31-CCD008A26632}" dt="2021-10-18T07:13:04.385" v="12793" actId="20577"/>
          <ac:spMkLst>
            <pc:docMk/>
            <pc:sldMk cId="1747245545" sldId="517"/>
            <ac:spMk id="2" creationId="{817DAADA-A843-4CA6-9F2D-93F67B177ED2}"/>
          </ac:spMkLst>
        </pc:spChg>
      </pc:sldChg>
      <pc:sldChg chg="modSp add mod modNotesTx">
        <pc:chgData name="Kadir Murat Başeren" userId="f2e617aff724ee2b" providerId="LiveId" clId="{00BC53CA-A95C-4488-8C31-CCD008A26632}" dt="2021-10-18T07:12:34.983" v="12760" actId="404"/>
        <pc:sldMkLst>
          <pc:docMk/>
          <pc:sldMk cId="469893812" sldId="518"/>
        </pc:sldMkLst>
        <pc:spChg chg="mod">
          <ac:chgData name="Kadir Murat Başeren" userId="f2e617aff724ee2b" providerId="LiveId" clId="{00BC53CA-A95C-4488-8C31-CCD008A26632}" dt="2021-10-18T07:05:40.183" v="12752" actId="20577"/>
          <ac:spMkLst>
            <pc:docMk/>
            <pc:sldMk cId="469893812" sldId="518"/>
            <ac:spMk id="2" creationId="{817DAADA-A843-4CA6-9F2D-93F67B177ED2}"/>
          </ac:spMkLst>
        </pc:spChg>
      </pc:sldChg>
      <pc:sldChg chg="modSp add mod modNotesTx">
        <pc:chgData name="Kadir Murat Başeren" userId="f2e617aff724ee2b" providerId="LiveId" clId="{00BC53CA-A95C-4488-8C31-CCD008A26632}" dt="2021-10-18T07:22:47" v="12974" actId="20577"/>
        <pc:sldMkLst>
          <pc:docMk/>
          <pc:sldMk cId="160565329" sldId="519"/>
        </pc:sldMkLst>
        <pc:spChg chg="mod">
          <ac:chgData name="Kadir Murat Başeren" userId="f2e617aff724ee2b" providerId="LiveId" clId="{00BC53CA-A95C-4488-8C31-CCD008A26632}" dt="2021-10-18T07:11:59.103" v="12755"/>
          <ac:spMkLst>
            <pc:docMk/>
            <pc:sldMk cId="160565329" sldId="519"/>
            <ac:spMk id="2" creationId="{817DAADA-A843-4CA6-9F2D-93F67B177ED2}"/>
          </ac:spMkLst>
        </pc:spChg>
      </pc:sldChg>
      <pc:sldChg chg="modSp add mod">
        <pc:chgData name="Kadir Murat Başeren" userId="f2e617aff724ee2b" providerId="LiveId" clId="{00BC53CA-A95C-4488-8C31-CCD008A26632}" dt="2021-10-18T07:23:12.012" v="12975"/>
        <pc:sldMkLst>
          <pc:docMk/>
          <pc:sldMk cId="427553613" sldId="520"/>
        </pc:sldMkLst>
        <pc:spChg chg="mod">
          <ac:chgData name="Kadir Murat Başeren" userId="f2e617aff724ee2b" providerId="LiveId" clId="{00BC53CA-A95C-4488-8C31-CCD008A26632}" dt="2021-10-18T07:23:12.012" v="12975"/>
          <ac:spMkLst>
            <pc:docMk/>
            <pc:sldMk cId="427553613" sldId="520"/>
            <ac:spMk id="2" creationId="{817DAADA-A843-4CA6-9F2D-93F67B177ED2}"/>
          </ac:spMkLst>
        </pc:spChg>
      </pc:sldChg>
      <pc:sldChg chg="addSp delSp modSp add mod modClrScheme chgLayout">
        <pc:chgData name="Kadir Murat Başeren" userId="f2e617aff724ee2b" providerId="LiveId" clId="{00BC53CA-A95C-4488-8C31-CCD008A26632}" dt="2021-10-18T07:16:19.196" v="12803" actId="1440"/>
        <pc:sldMkLst>
          <pc:docMk/>
          <pc:sldMk cId="239857922" sldId="521"/>
        </pc:sldMkLst>
        <pc:spChg chg="mod ord">
          <ac:chgData name="Kadir Murat Başeren" userId="f2e617aff724ee2b" providerId="LiveId" clId="{00BC53CA-A95C-4488-8C31-CCD008A26632}" dt="2021-10-18T07:13:15.561" v="12796" actId="27636"/>
          <ac:spMkLst>
            <pc:docMk/>
            <pc:sldMk cId="239857922" sldId="521"/>
            <ac:spMk id="2" creationId="{817DAADA-A843-4CA6-9F2D-93F67B177ED2}"/>
          </ac:spMkLst>
        </pc:spChg>
        <pc:spChg chg="del mod ord">
          <ac:chgData name="Kadir Murat Başeren" userId="f2e617aff724ee2b" providerId="LiveId" clId="{00BC53CA-A95C-4488-8C31-CCD008A26632}" dt="2021-10-18T07:13:21.886" v="12798" actId="478"/>
          <ac:spMkLst>
            <pc:docMk/>
            <pc:sldMk cId="239857922" sldId="521"/>
            <ac:spMk id="3" creationId="{B5BD7668-BD2B-443D-8ADB-6B4BC94CA6F5}"/>
          </ac:spMkLst>
        </pc:spChg>
        <pc:picChg chg="add mod">
          <ac:chgData name="Kadir Murat Başeren" userId="f2e617aff724ee2b" providerId="LiveId" clId="{00BC53CA-A95C-4488-8C31-CCD008A26632}" dt="2021-10-18T07:16:19.196" v="12803" actId="1440"/>
          <ac:picMkLst>
            <pc:docMk/>
            <pc:sldMk cId="239857922" sldId="521"/>
            <ac:picMk id="4" creationId="{5BD49B6E-1E3B-43F0-9AF1-047B81DFFFAF}"/>
          </ac:picMkLst>
        </pc:picChg>
      </pc:sldChg>
      <pc:sldChg chg="addSp delSp modSp add mod modClrScheme modAnim chgLayout">
        <pc:chgData name="Kadir Murat Başeren" userId="f2e617aff724ee2b" providerId="LiveId" clId="{00BC53CA-A95C-4488-8C31-CCD008A26632}" dt="2021-10-18T07:21:49.643" v="12846"/>
        <pc:sldMkLst>
          <pc:docMk/>
          <pc:sldMk cId="4059953823" sldId="522"/>
        </pc:sldMkLst>
        <pc:spChg chg="mod ord">
          <ac:chgData name="Kadir Murat Başeren" userId="f2e617aff724ee2b" providerId="LiveId" clId="{00BC53CA-A95C-4488-8C31-CCD008A26632}" dt="2021-10-18T07:18:19.773" v="12806" actId="27636"/>
          <ac:spMkLst>
            <pc:docMk/>
            <pc:sldMk cId="4059953823" sldId="522"/>
            <ac:spMk id="2" creationId="{817DAADA-A843-4CA6-9F2D-93F67B177ED2}"/>
          </ac:spMkLst>
        </pc:spChg>
        <pc:spChg chg="del mod ord">
          <ac:chgData name="Kadir Murat Başeren" userId="f2e617aff724ee2b" providerId="LiveId" clId="{00BC53CA-A95C-4488-8C31-CCD008A26632}" dt="2021-10-18T07:18:21.893" v="12807" actId="478"/>
          <ac:spMkLst>
            <pc:docMk/>
            <pc:sldMk cId="4059953823" sldId="522"/>
            <ac:spMk id="3" creationId="{B5BD7668-BD2B-443D-8ADB-6B4BC94CA6F5}"/>
          </ac:spMkLst>
        </pc:spChg>
        <pc:spChg chg="add del mod">
          <ac:chgData name="Kadir Murat Başeren" userId="f2e617aff724ee2b" providerId="LiveId" clId="{00BC53CA-A95C-4488-8C31-CCD008A26632}" dt="2021-10-18T07:18:23.627" v="12808" actId="478"/>
          <ac:spMkLst>
            <pc:docMk/>
            <pc:sldMk cId="4059953823" sldId="522"/>
            <ac:spMk id="5" creationId="{3944F0E8-964C-4742-B0FC-8886D79EE234}"/>
          </ac:spMkLst>
        </pc:spChg>
        <pc:picChg chg="add del mod">
          <ac:chgData name="Kadir Murat Başeren" userId="f2e617aff724ee2b" providerId="LiveId" clId="{00BC53CA-A95C-4488-8C31-CCD008A26632}" dt="2021-10-18T07:19:54.316" v="12817" actId="478"/>
          <ac:picMkLst>
            <pc:docMk/>
            <pc:sldMk cId="4059953823" sldId="522"/>
            <ac:picMk id="1026" creationId="{B1A25A48-AAD2-4589-82E8-60080259A152}"/>
          </ac:picMkLst>
        </pc:picChg>
        <pc:picChg chg="add mod">
          <ac:chgData name="Kadir Murat Başeren" userId="f2e617aff724ee2b" providerId="LiveId" clId="{00BC53CA-A95C-4488-8C31-CCD008A26632}" dt="2021-10-18T07:21:40.646" v="12844" actId="1076"/>
          <ac:picMkLst>
            <pc:docMk/>
            <pc:sldMk cId="4059953823" sldId="522"/>
            <ac:picMk id="1028" creationId="{20D0F83C-9D00-4229-8509-ADD21DFEF4D9}"/>
          </ac:picMkLst>
        </pc:picChg>
        <pc:picChg chg="add mod">
          <ac:chgData name="Kadir Murat Başeren" userId="f2e617aff724ee2b" providerId="LiveId" clId="{00BC53CA-A95C-4488-8C31-CCD008A26632}" dt="2021-10-18T07:21:38.706" v="12843" actId="1076"/>
          <ac:picMkLst>
            <pc:docMk/>
            <pc:sldMk cId="4059953823" sldId="522"/>
            <ac:picMk id="1030" creationId="{DB7F4876-DA70-4E01-9EA8-CF47558F9CFC}"/>
          </ac:picMkLst>
        </pc:picChg>
      </pc:sldChg>
      <pc:sldChg chg="modSp add mod">
        <pc:chgData name="Kadir Murat Başeren" userId="f2e617aff724ee2b" providerId="LiveId" clId="{00BC53CA-A95C-4488-8C31-CCD008A26632}" dt="2021-10-18T07:24:18.607" v="13051" actId="403"/>
        <pc:sldMkLst>
          <pc:docMk/>
          <pc:sldMk cId="1126608749" sldId="523"/>
        </pc:sldMkLst>
        <pc:spChg chg="mod">
          <ac:chgData name="Kadir Murat Başeren" userId="f2e617aff724ee2b" providerId="LiveId" clId="{00BC53CA-A95C-4488-8C31-CCD008A26632}" dt="2021-10-18T07:24:18.607" v="13051" actId="403"/>
          <ac:spMkLst>
            <pc:docMk/>
            <pc:sldMk cId="1126608749" sldId="523"/>
            <ac:spMk id="2" creationId="{817DAADA-A843-4CA6-9F2D-93F67B177ED2}"/>
          </ac:spMkLst>
        </pc:spChg>
      </pc:sldChg>
      <pc:sldChg chg="modSp add mod">
        <pc:chgData name="Kadir Murat Başeren" userId="f2e617aff724ee2b" providerId="LiveId" clId="{00BC53CA-A95C-4488-8C31-CCD008A26632}" dt="2021-10-18T07:24:35.672" v="13053"/>
        <pc:sldMkLst>
          <pc:docMk/>
          <pc:sldMk cId="377476984" sldId="524"/>
        </pc:sldMkLst>
        <pc:spChg chg="mod">
          <ac:chgData name="Kadir Murat Başeren" userId="f2e617aff724ee2b" providerId="LiveId" clId="{00BC53CA-A95C-4488-8C31-CCD008A26632}" dt="2021-10-18T07:24:35.672" v="13053"/>
          <ac:spMkLst>
            <pc:docMk/>
            <pc:sldMk cId="377476984" sldId="524"/>
            <ac:spMk id="2" creationId="{817DAADA-A843-4CA6-9F2D-93F67B177ED2}"/>
          </ac:spMkLst>
        </pc:spChg>
      </pc:sldChg>
      <pc:sldChg chg="addSp delSp modSp add mod modClrScheme modAnim chgLayout">
        <pc:chgData name="Kadir Murat Başeren" userId="f2e617aff724ee2b" providerId="LiveId" clId="{00BC53CA-A95C-4488-8C31-CCD008A26632}" dt="2021-10-18T07:28:45.913" v="13145"/>
        <pc:sldMkLst>
          <pc:docMk/>
          <pc:sldMk cId="3076378431" sldId="525"/>
        </pc:sldMkLst>
        <pc:spChg chg="mod ord">
          <ac:chgData name="Kadir Murat Başeren" userId="f2e617aff724ee2b" providerId="LiveId" clId="{00BC53CA-A95C-4488-8C31-CCD008A26632}" dt="2021-10-18T07:24:43.954" v="13055" actId="700"/>
          <ac:spMkLst>
            <pc:docMk/>
            <pc:sldMk cId="3076378431" sldId="525"/>
            <ac:spMk id="2" creationId="{817DAADA-A843-4CA6-9F2D-93F67B177ED2}"/>
          </ac:spMkLst>
        </pc:spChg>
        <pc:spChg chg="del mod ord">
          <ac:chgData name="Kadir Murat Başeren" userId="f2e617aff724ee2b" providerId="LiveId" clId="{00BC53CA-A95C-4488-8C31-CCD008A26632}" dt="2021-10-18T07:24:49.650" v="13056" actId="478"/>
          <ac:spMkLst>
            <pc:docMk/>
            <pc:sldMk cId="3076378431" sldId="525"/>
            <ac:spMk id="3" creationId="{B5BD7668-BD2B-443D-8ADB-6B4BC94CA6F5}"/>
          </ac:spMkLst>
        </pc:spChg>
        <pc:spChg chg="add del mod">
          <ac:chgData name="Kadir Murat Başeren" userId="f2e617aff724ee2b" providerId="LiveId" clId="{00BC53CA-A95C-4488-8C31-CCD008A26632}" dt="2021-10-18T07:24:50.999" v="13057" actId="478"/>
          <ac:spMkLst>
            <pc:docMk/>
            <pc:sldMk cId="3076378431" sldId="525"/>
            <ac:spMk id="5" creationId="{D3046102-9E99-4D4E-9B49-828BEFD0BDFA}"/>
          </ac:spMkLst>
        </pc:spChg>
        <pc:spChg chg="add mod">
          <ac:chgData name="Kadir Murat Başeren" userId="f2e617aff724ee2b" providerId="LiveId" clId="{00BC53CA-A95C-4488-8C31-CCD008A26632}" dt="2021-10-18T07:28:31.342" v="13142" actId="20577"/>
          <ac:spMkLst>
            <pc:docMk/>
            <pc:sldMk cId="3076378431" sldId="525"/>
            <ac:spMk id="9" creationId="{4B941069-3CE5-400B-83D7-77DAC01E5A44}"/>
          </ac:spMkLst>
        </pc:spChg>
        <pc:spChg chg="add mod">
          <ac:chgData name="Kadir Murat Başeren" userId="f2e617aff724ee2b" providerId="LiveId" clId="{00BC53CA-A95C-4488-8C31-CCD008A26632}" dt="2021-10-18T07:28:29.673" v="13141" actId="20577"/>
          <ac:spMkLst>
            <pc:docMk/>
            <pc:sldMk cId="3076378431" sldId="525"/>
            <ac:spMk id="10" creationId="{1280295A-D5A0-4692-BFA4-7C7C6C772DF5}"/>
          </ac:spMkLst>
        </pc:spChg>
        <pc:picChg chg="add mod">
          <ac:chgData name="Kadir Murat Başeren" userId="f2e617aff724ee2b" providerId="LiveId" clId="{00BC53CA-A95C-4488-8C31-CCD008A26632}" dt="2021-10-18T07:27:41.338" v="13074" actId="1076"/>
          <ac:picMkLst>
            <pc:docMk/>
            <pc:sldMk cId="3076378431" sldId="525"/>
            <ac:picMk id="2050" creationId="{9F635C0A-78F4-4BD6-9184-04360777911C}"/>
          </ac:picMkLst>
        </pc:picChg>
        <pc:picChg chg="add mod">
          <ac:chgData name="Kadir Murat Başeren" userId="f2e617aff724ee2b" providerId="LiveId" clId="{00BC53CA-A95C-4488-8C31-CCD008A26632}" dt="2021-10-18T07:28:35.199" v="13143" actId="1076"/>
          <ac:picMkLst>
            <pc:docMk/>
            <pc:sldMk cId="3076378431" sldId="525"/>
            <ac:picMk id="2052" creationId="{6CEC9A91-E9B4-48FF-BFD8-7191E0B12DD7}"/>
          </ac:picMkLst>
        </pc:picChg>
      </pc:sldChg>
      <pc:sldChg chg="modSp add mod ord">
        <pc:chgData name="Kadir Murat Başeren" userId="f2e617aff724ee2b" providerId="LiveId" clId="{00BC53CA-A95C-4488-8C31-CCD008A26632}" dt="2021-10-18T21:57:17.078" v="13188" actId="20577"/>
        <pc:sldMkLst>
          <pc:docMk/>
          <pc:sldMk cId="134876785" sldId="526"/>
        </pc:sldMkLst>
        <pc:spChg chg="mod">
          <ac:chgData name="Kadir Murat Başeren" userId="f2e617aff724ee2b" providerId="LiveId" clId="{00BC53CA-A95C-4488-8C31-CCD008A26632}" dt="2021-10-18T21:57:17.078" v="13188" actId="20577"/>
          <ac:spMkLst>
            <pc:docMk/>
            <pc:sldMk cId="134876785" sldId="526"/>
            <ac:spMk id="2" creationId="{817DAADA-A843-4CA6-9F2D-93F67B177ED2}"/>
          </ac:spMkLst>
        </pc:spChg>
      </pc:sldChg>
      <pc:sldChg chg="addSp delSp modSp add mod modClrScheme delAnim modAnim chgLayout">
        <pc:chgData name="Kadir Murat Başeren" userId="f2e617aff724ee2b" providerId="LiveId" clId="{00BC53CA-A95C-4488-8C31-CCD008A26632}" dt="2021-10-19T08:29:47.597" v="13291"/>
        <pc:sldMkLst>
          <pc:docMk/>
          <pc:sldMk cId="2294275944" sldId="527"/>
        </pc:sldMkLst>
        <pc:spChg chg="add del mod ord">
          <ac:chgData name="Kadir Murat Başeren" userId="f2e617aff724ee2b" providerId="LiveId" clId="{00BC53CA-A95C-4488-8C31-CCD008A26632}" dt="2021-10-18T22:18:00.156" v="13230" actId="478"/>
          <ac:spMkLst>
            <pc:docMk/>
            <pc:sldMk cId="2294275944" sldId="527"/>
            <ac:spMk id="2" creationId="{817DAADA-A843-4CA6-9F2D-93F67B177ED2}"/>
          </ac:spMkLst>
        </pc:spChg>
        <pc:spChg chg="del mod ord">
          <ac:chgData name="Kadir Murat Başeren" userId="f2e617aff724ee2b" providerId="LiveId" clId="{00BC53CA-A95C-4488-8C31-CCD008A26632}" dt="2021-10-18T21:57:31.593" v="13193" actId="478"/>
          <ac:spMkLst>
            <pc:docMk/>
            <pc:sldMk cId="2294275944" sldId="527"/>
            <ac:spMk id="3" creationId="{B5BD7668-BD2B-443D-8ADB-6B4BC94CA6F5}"/>
          </ac:spMkLst>
        </pc:spChg>
        <pc:spChg chg="add del mod">
          <ac:chgData name="Kadir Murat Başeren" userId="f2e617aff724ee2b" providerId="LiveId" clId="{00BC53CA-A95C-4488-8C31-CCD008A26632}" dt="2021-10-18T21:57:40.558" v="13194"/>
          <ac:spMkLst>
            <pc:docMk/>
            <pc:sldMk cId="2294275944" sldId="527"/>
            <ac:spMk id="5" creationId="{20BEE3F0-C5F8-4994-BE88-46E40577F7BD}"/>
          </ac:spMkLst>
        </pc:spChg>
        <pc:spChg chg="add del mod">
          <ac:chgData name="Kadir Murat Başeren" userId="f2e617aff724ee2b" providerId="LiveId" clId="{00BC53CA-A95C-4488-8C31-CCD008A26632}" dt="2021-10-18T21:57:42.575" v="13195" actId="478"/>
          <ac:spMkLst>
            <pc:docMk/>
            <pc:sldMk cId="2294275944" sldId="527"/>
            <ac:spMk id="6" creationId="{2DEAD1D3-4EEA-447C-88F1-DE3FC0FF9621}"/>
          </ac:spMkLst>
        </pc:spChg>
        <pc:spChg chg="add del mod">
          <ac:chgData name="Kadir Murat Başeren" userId="f2e617aff724ee2b" providerId="LiveId" clId="{00BC53CA-A95C-4488-8C31-CCD008A26632}" dt="2021-10-18T22:18:00.156" v="13230" actId="478"/>
          <ac:spMkLst>
            <pc:docMk/>
            <pc:sldMk cId="2294275944" sldId="527"/>
            <ac:spMk id="12" creationId="{14ED9D94-1FDE-47AE-9BAB-EDEA1E069517}"/>
          </ac:spMkLst>
        </pc:spChg>
        <pc:spChg chg="add mod">
          <ac:chgData name="Kadir Murat Başeren" userId="f2e617aff724ee2b" providerId="LiveId" clId="{00BC53CA-A95C-4488-8C31-CCD008A26632}" dt="2021-10-19T08:29:13.044" v="13279" actId="1076"/>
          <ac:spMkLst>
            <pc:docMk/>
            <pc:sldMk cId="2294275944" sldId="527"/>
            <ac:spMk id="20" creationId="{15425CD4-D729-4C44-9ED5-845794476EAD}"/>
          </ac:spMkLst>
        </pc:spChg>
        <pc:spChg chg="add mod">
          <ac:chgData name="Kadir Murat Başeren" userId="f2e617aff724ee2b" providerId="LiveId" clId="{00BC53CA-A95C-4488-8C31-CCD008A26632}" dt="2021-10-19T08:29:22.359" v="13284" actId="20577"/>
          <ac:spMkLst>
            <pc:docMk/>
            <pc:sldMk cId="2294275944" sldId="527"/>
            <ac:spMk id="21" creationId="{EC9D9B36-D674-4B9D-95E7-5A612B7A2D5F}"/>
          </ac:spMkLst>
        </pc:spChg>
        <pc:picChg chg="add mod">
          <ac:chgData name="Kadir Murat Başeren" userId="f2e617aff724ee2b" providerId="LiveId" clId="{00BC53CA-A95C-4488-8C31-CCD008A26632}" dt="2021-10-18T22:16:40.981" v="13223" actId="1076"/>
          <ac:picMkLst>
            <pc:docMk/>
            <pc:sldMk cId="2294275944" sldId="527"/>
            <ac:picMk id="8" creationId="{58FD599A-26C2-44F0-99C4-8D2A1BC53917}"/>
          </ac:picMkLst>
        </pc:picChg>
        <pc:picChg chg="add del mod ord">
          <ac:chgData name="Kadir Murat Başeren" userId="f2e617aff724ee2b" providerId="LiveId" clId="{00BC53CA-A95C-4488-8C31-CCD008A26632}" dt="2021-10-18T22:18:01.767" v="13231" actId="478"/>
          <ac:picMkLst>
            <pc:docMk/>
            <pc:sldMk cId="2294275944" sldId="527"/>
            <ac:picMk id="10" creationId="{DE646836-50F8-4F4D-9F09-BC06BBBC1385}"/>
          </ac:picMkLst>
        </pc:picChg>
        <pc:picChg chg="add del">
          <ac:chgData name="Kadir Murat Başeren" userId="f2e617aff724ee2b" providerId="LiveId" clId="{00BC53CA-A95C-4488-8C31-CCD008A26632}" dt="2021-10-18T22:17:59.442" v="13229" actId="22"/>
          <ac:picMkLst>
            <pc:docMk/>
            <pc:sldMk cId="2294275944" sldId="527"/>
            <ac:picMk id="14" creationId="{8BE42603-3DD0-4B13-A84A-A42269F1B00E}"/>
          </ac:picMkLst>
        </pc:picChg>
        <pc:picChg chg="add mod">
          <ac:chgData name="Kadir Murat Başeren" userId="f2e617aff724ee2b" providerId="LiveId" clId="{00BC53CA-A95C-4488-8C31-CCD008A26632}" dt="2021-10-18T22:18:08.320" v="13235" actId="14100"/>
          <ac:picMkLst>
            <pc:docMk/>
            <pc:sldMk cId="2294275944" sldId="527"/>
            <ac:picMk id="16" creationId="{684E795C-DEA4-4315-BEB6-9FE1D690304B}"/>
          </ac:picMkLst>
        </pc:picChg>
        <pc:picChg chg="add del mod">
          <ac:chgData name="Kadir Murat Başeren" userId="f2e617aff724ee2b" providerId="LiveId" clId="{00BC53CA-A95C-4488-8C31-CCD008A26632}" dt="2021-10-18T21:58:08.991" v="13201" actId="478"/>
          <ac:picMkLst>
            <pc:docMk/>
            <pc:sldMk cId="2294275944" sldId="527"/>
            <ac:picMk id="3076" creationId="{60370D3A-E161-456B-8B7E-921F77ACEC3B}"/>
          </ac:picMkLst>
        </pc:picChg>
        <pc:picChg chg="add mod">
          <ac:chgData name="Kadir Murat Başeren" userId="f2e617aff724ee2b" providerId="LiveId" clId="{00BC53CA-A95C-4488-8C31-CCD008A26632}" dt="2021-10-18T22:16:40.981" v="13223" actId="1076"/>
          <ac:picMkLst>
            <pc:docMk/>
            <pc:sldMk cId="2294275944" sldId="527"/>
            <ac:picMk id="3078" creationId="{AD5EE353-194C-48BC-887B-4462FE528A35}"/>
          </ac:picMkLst>
        </pc:picChg>
      </pc:sldChg>
      <pc:sldChg chg="modSp add mod ord">
        <pc:chgData name="Kadir Murat Başeren" userId="f2e617aff724ee2b" providerId="LiveId" clId="{00BC53CA-A95C-4488-8C31-CCD008A26632}" dt="2021-10-18T22:18:54.942" v="13240"/>
        <pc:sldMkLst>
          <pc:docMk/>
          <pc:sldMk cId="851482568" sldId="528"/>
        </pc:sldMkLst>
        <pc:spChg chg="mod">
          <ac:chgData name="Kadir Murat Başeren" userId="f2e617aff724ee2b" providerId="LiveId" clId="{00BC53CA-A95C-4488-8C31-CCD008A26632}" dt="2021-10-18T22:18:54.942" v="13240"/>
          <ac:spMkLst>
            <pc:docMk/>
            <pc:sldMk cId="851482568" sldId="528"/>
            <ac:spMk id="2" creationId="{817DAADA-A843-4CA6-9F2D-93F67B177ED2}"/>
          </ac:spMkLst>
        </pc:spChg>
      </pc:sldChg>
      <pc:sldChg chg="addSp delSp modSp add mod modClrScheme modAnim chgLayout">
        <pc:chgData name="Kadir Murat Başeren" userId="f2e617aff724ee2b" providerId="LiveId" clId="{00BC53CA-A95C-4488-8C31-CCD008A26632}" dt="2021-10-18T22:21:30.982" v="13267" actId="1076"/>
        <pc:sldMkLst>
          <pc:docMk/>
          <pc:sldMk cId="1993998413" sldId="529"/>
        </pc:sldMkLst>
        <pc:spChg chg="mod ord">
          <ac:chgData name="Kadir Murat Başeren" userId="f2e617aff724ee2b" providerId="LiveId" clId="{00BC53CA-A95C-4488-8C31-CCD008A26632}" dt="2021-10-18T22:19:03.047" v="13242" actId="700"/>
          <ac:spMkLst>
            <pc:docMk/>
            <pc:sldMk cId="1993998413" sldId="529"/>
            <ac:spMk id="2" creationId="{817DAADA-A843-4CA6-9F2D-93F67B177ED2}"/>
          </ac:spMkLst>
        </pc:spChg>
        <pc:spChg chg="del mod ord">
          <ac:chgData name="Kadir Murat Başeren" userId="f2e617aff724ee2b" providerId="LiveId" clId="{00BC53CA-A95C-4488-8C31-CCD008A26632}" dt="2021-10-18T22:19:06.314" v="13243" actId="478"/>
          <ac:spMkLst>
            <pc:docMk/>
            <pc:sldMk cId="1993998413" sldId="529"/>
            <ac:spMk id="3" creationId="{B5BD7668-BD2B-443D-8ADB-6B4BC94CA6F5}"/>
          </ac:spMkLst>
        </pc:spChg>
        <pc:spChg chg="add del mod">
          <ac:chgData name="Kadir Murat Başeren" userId="f2e617aff724ee2b" providerId="LiveId" clId="{00BC53CA-A95C-4488-8C31-CCD008A26632}" dt="2021-10-18T22:19:09.109" v="13244" actId="478"/>
          <ac:spMkLst>
            <pc:docMk/>
            <pc:sldMk cId="1993998413" sldId="529"/>
            <ac:spMk id="5" creationId="{16A966D2-713A-4518-912B-7F99EFB100C4}"/>
          </ac:spMkLst>
        </pc:spChg>
        <pc:spChg chg="add mod">
          <ac:chgData name="Kadir Murat Başeren" userId="f2e617aff724ee2b" providerId="LiveId" clId="{00BC53CA-A95C-4488-8C31-CCD008A26632}" dt="2021-10-18T22:21:30.982" v="13267" actId="1076"/>
          <ac:spMkLst>
            <pc:docMk/>
            <pc:sldMk cId="1993998413" sldId="529"/>
            <ac:spMk id="8" creationId="{FFA7B620-29BB-4E7E-A786-159078BDDC3A}"/>
          </ac:spMkLst>
        </pc:spChg>
        <pc:picChg chg="add mod">
          <ac:chgData name="Kadir Murat Başeren" userId="f2e617aff724ee2b" providerId="LiveId" clId="{00BC53CA-A95C-4488-8C31-CCD008A26632}" dt="2021-10-18T22:21:30.982" v="13267" actId="1076"/>
          <ac:picMkLst>
            <pc:docMk/>
            <pc:sldMk cId="1993998413" sldId="529"/>
            <ac:picMk id="6" creationId="{7D14A33B-87ED-48A7-95F0-943C65AF58EE}"/>
          </ac:picMkLst>
        </pc:picChg>
      </pc:sldChg>
      <pc:sldChg chg="modSp add mod ord">
        <pc:chgData name="Kadir Murat Başeren" userId="f2e617aff724ee2b" providerId="LiveId" clId="{00BC53CA-A95C-4488-8C31-CCD008A26632}" dt="2021-10-19T08:45:24.464" v="13328"/>
        <pc:sldMkLst>
          <pc:docMk/>
          <pc:sldMk cId="2905628692" sldId="530"/>
        </pc:sldMkLst>
        <pc:spChg chg="mod">
          <ac:chgData name="Kadir Murat Başeren" userId="f2e617aff724ee2b" providerId="LiveId" clId="{00BC53CA-A95C-4488-8C31-CCD008A26632}" dt="2021-10-19T08:45:24.464" v="13328"/>
          <ac:spMkLst>
            <pc:docMk/>
            <pc:sldMk cId="2905628692" sldId="530"/>
            <ac:spMk id="2" creationId="{817DAADA-A843-4CA6-9F2D-93F67B177ED2}"/>
          </ac:spMkLst>
        </pc:spChg>
      </pc:sldChg>
      <pc:sldChg chg="addSp delSp modSp add mod modClrScheme modAnim chgLayout">
        <pc:chgData name="Kadir Murat Başeren" userId="f2e617aff724ee2b" providerId="LiveId" clId="{00BC53CA-A95C-4488-8C31-CCD008A26632}" dt="2021-10-19T08:48:44.002" v="13356" actId="1076"/>
        <pc:sldMkLst>
          <pc:docMk/>
          <pc:sldMk cId="726956089" sldId="531"/>
        </pc:sldMkLst>
        <pc:spChg chg="mod ord">
          <ac:chgData name="Kadir Murat Başeren" userId="f2e617aff724ee2b" providerId="LiveId" clId="{00BC53CA-A95C-4488-8C31-CCD008A26632}" dt="2021-10-19T08:45:20.430" v="13327" actId="20577"/>
          <ac:spMkLst>
            <pc:docMk/>
            <pc:sldMk cId="726956089" sldId="531"/>
            <ac:spMk id="2" creationId="{817DAADA-A843-4CA6-9F2D-93F67B177ED2}"/>
          </ac:spMkLst>
        </pc:spChg>
        <pc:spChg chg="del mod ord">
          <ac:chgData name="Kadir Murat Başeren" userId="f2e617aff724ee2b" providerId="LiveId" clId="{00BC53CA-A95C-4488-8C31-CCD008A26632}" dt="2021-10-19T08:41:28.638" v="13303" actId="478"/>
          <ac:spMkLst>
            <pc:docMk/>
            <pc:sldMk cId="726956089" sldId="531"/>
            <ac:spMk id="3" creationId="{B5BD7668-BD2B-443D-8ADB-6B4BC94CA6F5}"/>
          </ac:spMkLst>
        </pc:spChg>
        <pc:spChg chg="add del mod">
          <ac:chgData name="Kadir Murat Başeren" userId="f2e617aff724ee2b" providerId="LiveId" clId="{00BC53CA-A95C-4488-8C31-CCD008A26632}" dt="2021-10-19T08:41:29.543" v="13304" actId="478"/>
          <ac:spMkLst>
            <pc:docMk/>
            <pc:sldMk cId="726956089" sldId="531"/>
            <ac:spMk id="5" creationId="{B2BD0114-59FF-4CA1-B355-2658742143E4}"/>
          </ac:spMkLst>
        </pc:spChg>
        <pc:spChg chg="add mod">
          <ac:chgData name="Kadir Murat Başeren" userId="f2e617aff724ee2b" providerId="LiveId" clId="{00BC53CA-A95C-4488-8C31-CCD008A26632}" dt="2021-10-19T08:48:44.002" v="13356" actId="1076"/>
          <ac:spMkLst>
            <pc:docMk/>
            <pc:sldMk cId="726956089" sldId="531"/>
            <ac:spMk id="10" creationId="{1237C210-6656-4CF4-9289-4185AE3EBF3F}"/>
          </ac:spMkLst>
        </pc:spChg>
        <pc:spChg chg="add mod">
          <ac:chgData name="Kadir Murat Başeren" userId="f2e617aff724ee2b" providerId="LiveId" clId="{00BC53CA-A95C-4488-8C31-CCD008A26632}" dt="2021-10-19T08:48:37.997" v="13355" actId="2711"/>
          <ac:spMkLst>
            <pc:docMk/>
            <pc:sldMk cId="726956089" sldId="531"/>
            <ac:spMk id="12" creationId="{05AFE66F-A481-4E23-A15F-D86E1EEA8A37}"/>
          </ac:spMkLst>
        </pc:spChg>
        <pc:picChg chg="add mod">
          <ac:chgData name="Kadir Murat Başeren" userId="f2e617aff724ee2b" providerId="LiveId" clId="{00BC53CA-A95C-4488-8C31-CCD008A26632}" dt="2021-10-19T08:44:48.163" v="13318" actId="14100"/>
          <ac:picMkLst>
            <pc:docMk/>
            <pc:sldMk cId="726956089" sldId="531"/>
            <ac:picMk id="6" creationId="{9B50A8D5-E28C-4DDF-9BF3-590C1238F1B3}"/>
          </ac:picMkLst>
        </pc:picChg>
        <pc:picChg chg="add mod">
          <ac:chgData name="Kadir Murat Başeren" userId="f2e617aff724ee2b" providerId="LiveId" clId="{00BC53CA-A95C-4488-8C31-CCD008A26632}" dt="2021-10-19T08:44:44.555" v="13316" actId="1076"/>
          <ac:picMkLst>
            <pc:docMk/>
            <pc:sldMk cId="726956089" sldId="531"/>
            <ac:picMk id="8" creationId="{AC7AE484-2C69-40E7-BF2A-84293048F8FA}"/>
          </ac:picMkLst>
        </pc:picChg>
      </pc:sldChg>
      <pc:sldChg chg="modSp add mod ord">
        <pc:chgData name="Kadir Murat Başeren" userId="f2e617aff724ee2b" providerId="LiveId" clId="{00BC53CA-A95C-4488-8C31-CCD008A26632}" dt="2021-10-19T14:53:41.193" v="13383" actId="20577"/>
        <pc:sldMkLst>
          <pc:docMk/>
          <pc:sldMk cId="2530874943" sldId="532"/>
        </pc:sldMkLst>
        <pc:spChg chg="mod">
          <ac:chgData name="Kadir Murat Başeren" userId="f2e617aff724ee2b" providerId="LiveId" clId="{00BC53CA-A95C-4488-8C31-CCD008A26632}" dt="2021-10-19T14:53:41.193" v="13383" actId="20577"/>
          <ac:spMkLst>
            <pc:docMk/>
            <pc:sldMk cId="2530874943" sldId="532"/>
            <ac:spMk id="2" creationId="{817DAADA-A843-4CA6-9F2D-93F67B177ED2}"/>
          </ac:spMkLst>
        </pc:spChg>
      </pc:sldChg>
      <pc:sldChg chg="addSp delSp modSp add mod modClrScheme chgLayout">
        <pc:chgData name="Kadir Murat Başeren" userId="f2e617aff724ee2b" providerId="LiveId" clId="{00BC53CA-A95C-4488-8C31-CCD008A26632}" dt="2021-10-19T20:43:47.518" v="13442" actId="113"/>
        <pc:sldMkLst>
          <pc:docMk/>
          <pc:sldMk cId="3794319065" sldId="533"/>
        </pc:sldMkLst>
        <pc:spChg chg="mod ord">
          <ac:chgData name="Kadir Murat Başeren" userId="f2e617aff724ee2b" providerId="LiveId" clId="{00BC53CA-A95C-4488-8C31-CCD008A26632}" dt="2021-10-19T14:54:03.929" v="13385" actId="700"/>
          <ac:spMkLst>
            <pc:docMk/>
            <pc:sldMk cId="3794319065" sldId="533"/>
            <ac:spMk id="2" creationId="{817DAADA-A843-4CA6-9F2D-93F67B177ED2}"/>
          </ac:spMkLst>
        </pc:spChg>
        <pc:spChg chg="add del mod ord">
          <ac:chgData name="Kadir Murat Başeren" userId="f2e617aff724ee2b" providerId="LiveId" clId="{00BC53CA-A95C-4488-8C31-CCD008A26632}" dt="2021-10-19T20:43:47.518" v="13442" actId="113"/>
          <ac:spMkLst>
            <pc:docMk/>
            <pc:sldMk cId="3794319065" sldId="533"/>
            <ac:spMk id="3" creationId="{B5BD7668-BD2B-443D-8ADB-6B4BC94CA6F5}"/>
          </ac:spMkLst>
        </pc:spChg>
        <pc:spChg chg="add del mod">
          <ac:chgData name="Kadir Murat Başeren" userId="f2e617aff724ee2b" providerId="LiveId" clId="{00BC53CA-A95C-4488-8C31-CCD008A26632}" dt="2021-10-19T14:54:09.742" v="13389" actId="478"/>
          <ac:spMkLst>
            <pc:docMk/>
            <pc:sldMk cId="3794319065" sldId="533"/>
            <ac:spMk id="5" creationId="{B8C76252-82DD-4C08-A851-453254A34DF7}"/>
          </ac:spMkLst>
        </pc:spChg>
      </pc:sldChg>
      <pc:sldChg chg="modSp add mod ord">
        <pc:chgData name="Kadir Murat Başeren" userId="f2e617aff724ee2b" providerId="LiveId" clId="{00BC53CA-A95C-4488-8C31-CCD008A26632}" dt="2021-10-20T18:29:36.992" v="13446"/>
        <pc:sldMkLst>
          <pc:docMk/>
          <pc:sldMk cId="973530811" sldId="534"/>
        </pc:sldMkLst>
        <pc:spChg chg="mod">
          <ac:chgData name="Kadir Murat Başeren" userId="f2e617aff724ee2b" providerId="LiveId" clId="{00BC53CA-A95C-4488-8C31-CCD008A26632}" dt="2021-10-20T18:29:36.992" v="13446"/>
          <ac:spMkLst>
            <pc:docMk/>
            <pc:sldMk cId="973530811" sldId="534"/>
            <ac:spMk id="2" creationId="{817DAADA-A843-4CA6-9F2D-93F67B177ED2}"/>
          </ac:spMkLst>
        </pc:spChg>
      </pc:sldChg>
      <pc:sldChg chg="add del">
        <pc:chgData name="Kadir Murat Başeren" userId="f2e617aff724ee2b" providerId="LiveId" clId="{00BC53CA-A95C-4488-8C31-CCD008A26632}" dt="2021-10-20T18:51:29.540" v="13448" actId="47"/>
        <pc:sldMkLst>
          <pc:docMk/>
          <pc:sldMk cId="2308201485" sldId="535"/>
        </pc:sldMkLst>
      </pc:sldChg>
      <pc:sldChg chg="modSp add mod ord">
        <pc:chgData name="Kadir Murat Başeren" userId="f2e617aff724ee2b" providerId="LiveId" clId="{00BC53CA-A95C-4488-8C31-CCD008A26632}" dt="2021-10-20T19:01:28.551" v="13470" actId="20577"/>
        <pc:sldMkLst>
          <pc:docMk/>
          <pc:sldMk cId="3790183093" sldId="535"/>
        </pc:sldMkLst>
        <pc:spChg chg="mod">
          <ac:chgData name="Kadir Murat Başeren" userId="f2e617aff724ee2b" providerId="LiveId" clId="{00BC53CA-A95C-4488-8C31-CCD008A26632}" dt="2021-10-20T19:01:28.551" v="13470" actId="20577"/>
          <ac:spMkLst>
            <pc:docMk/>
            <pc:sldMk cId="3790183093" sldId="535"/>
            <ac:spMk id="2" creationId="{817DAADA-A843-4CA6-9F2D-93F67B177ED2}"/>
          </ac:spMkLst>
        </pc:spChg>
      </pc:sldChg>
      <pc:sldChg chg="modSp add mod">
        <pc:chgData name="Kadir Murat Başeren" userId="f2e617aff724ee2b" providerId="LiveId" clId="{00BC53CA-A95C-4488-8C31-CCD008A26632}" dt="2021-10-20T19:01:48.086" v="13472"/>
        <pc:sldMkLst>
          <pc:docMk/>
          <pc:sldMk cId="3681293627" sldId="536"/>
        </pc:sldMkLst>
        <pc:spChg chg="mod">
          <ac:chgData name="Kadir Murat Başeren" userId="f2e617aff724ee2b" providerId="LiveId" clId="{00BC53CA-A95C-4488-8C31-CCD008A26632}" dt="2021-10-20T19:01:48.086" v="13472"/>
          <ac:spMkLst>
            <pc:docMk/>
            <pc:sldMk cId="3681293627" sldId="536"/>
            <ac:spMk id="2" creationId="{817DAADA-A843-4CA6-9F2D-93F67B177ED2}"/>
          </ac:spMkLst>
        </pc:spChg>
      </pc:sldChg>
      <pc:sldChg chg="modSp add mod">
        <pc:chgData name="Kadir Murat Başeren" userId="f2e617aff724ee2b" providerId="LiveId" clId="{00BC53CA-A95C-4488-8C31-CCD008A26632}" dt="2021-10-20T19:01:57.065" v="13474"/>
        <pc:sldMkLst>
          <pc:docMk/>
          <pc:sldMk cId="506182967" sldId="537"/>
        </pc:sldMkLst>
        <pc:spChg chg="mod">
          <ac:chgData name="Kadir Murat Başeren" userId="f2e617aff724ee2b" providerId="LiveId" clId="{00BC53CA-A95C-4488-8C31-CCD008A26632}" dt="2021-10-20T19:01:57.065" v="13474"/>
          <ac:spMkLst>
            <pc:docMk/>
            <pc:sldMk cId="506182967" sldId="537"/>
            <ac:spMk id="2" creationId="{817DAADA-A843-4CA6-9F2D-93F67B177ED2}"/>
          </ac:spMkLst>
        </pc:spChg>
      </pc:sldChg>
      <pc:sldChg chg="modSp add mod">
        <pc:chgData name="Kadir Murat Başeren" userId="f2e617aff724ee2b" providerId="LiveId" clId="{00BC53CA-A95C-4488-8C31-CCD008A26632}" dt="2021-10-21T19:10:43.081" v="13483" actId="20577"/>
        <pc:sldMkLst>
          <pc:docMk/>
          <pc:sldMk cId="1075582183" sldId="538"/>
        </pc:sldMkLst>
        <pc:spChg chg="mod">
          <ac:chgData name="Kadir Murat Başeren" userId="f2e617aff724ee2b" providerId="LiveId" clId="{00BC53CA-A95C-4488-8C31-CCD008A26632}" dt="2021-10-21T19:10:43.081" v="13483" actId="20577"/>
          <ac:spMkLst>
            <pc:docMk/>
            <pc:sldMk cId="1075582183" sldId="538"/>
            <ac:spMk id="2" creationId="{817DAADA-A843-4CA6-9F2D-93F67B177ED2}"/>
          </ac:spMkLst>
        </pc:spChg>
      </pc:sldChg>
      <pc:sldChg chg="modSp add mod">
        <pc:chgData name="Kadir Murat Başeren" userId="f2e617aff724ee2b" providerId="LiveId" clId="{00BC53CA-A95C-4488-8C31-CCD008A26632}" dt="2021-10-20T19:02:29.204" v="13478"/>
        <pc:sldMkLst>
          <pc:docMk/>
          <pc:sldMk cId="3075706030" sldId="539"/>
        </pc:sldMkLst>
        <pc:spChg chg="mod">
          <ac:chgData name="Kadir Murat Başeren" userId="f2e617aff724ee2b" providerId="LiveId" clId="{00BC53CA-A95C-4488-8C31-CCD008A26632}" dt="2021-10-20T19:02:29.204" v="13478"/>
          <ac:spMkLst>
            <pc:docMk/>
            <pc:sldMk cId="3075706030" sldId="539"/>
            <ac:spMk id="2" creationId="{817DAADA-A843-4CA6-9F2D-93F67B177ED2}"/>
          </ac:spMkLst>
        </pc:spChg>
      </pc:sldChg>
      <pc:sldChg chg="modSp add mod">
        <pc:chgData name="Kadir Murat Başeren" userId="f2e617aff724ee2b" providerId="LiveId" clId="{00BC53CA-A95C-4488-8C31-CCD008A26632}" dt="2021-10-21T19:14:15.663" v="13577" actId="20577"/>
        <pc:sldMkLst>
          <pc:docMk/>
          <pc:sldMk cId="1094490714" sldId="540"/>
        </pc:sldMkLst>
        <pc:spChg chg="mod">
          <ac:chgData name="Kadir Murat Başeren" userId="f2e617aff724ee2b" providerId="LiveId" clId="{00BC53CA-A95C-4488-8C31-CCD008A26632}" dt="2021-10-21T19:14:15.663" v="13577" actId="20577"/>
          <ac:spMkLst>
            <pc:docMk/>
            <pc:sldMk cId="1094490714" sldId="540"/>
            <ac:spMk id="2" creationId="{817DAADA-A843-4CA6-9F2D-93F67B177ED2}"/>
          </ac:spMkLst>
        </pc:spChg>
      </pc:sldChg>
      <pc:sldChg chg="modSp add mod">
        <pc:chgData name="Kadir Murat Başeren" userId="f2e617aff724ee2b" providerId="LiveId" clId="{00BC53CA-A95C-4488-8C31-CCD008A26632}" dt="2021-10-21T19:16:13.053" v="13585"/>
        <pc:sldMkLst>
          <pc:docMk/>
          <pc:sldMk cId="1718659904" sldId="541"/>
        </pc:sldMkLst>
        <pc:spChg chg="mod">
          <ac:chgData name="Kadir Murat Başeren" userId="f2e617aff724ee2b" providerId="LiveId" clId="{00BC53CA-A95C-4488-8C31-CCD008A26632}" dt="2021-10-21T19:16:13.053" v="13585"/>
          <ac:spMkLst>
            <pc:docMk/>
            <pc:sldMk cId="1718659904" sldId="541"/>
            <ac:spMk id="2" creationId="{817DAADA-A843-4CA6-9F2D-93F67B177ED2}"/>
          </ac:spMkLst>
        </pc:spChg>
      </pc:sldChg>
      <pc:sldChg chg="modSp add mod">
        <pc:chgData name="Kadir Murat Başeren" userId="f2e617aff724ee2b" providerId="LiveId" clId="{00BC53CA-A95C-4488-8C31-CCD008A26632}" dt="2021-10-21T19:28:32.061" v="13589"/>
        <pc:sldMkLst>
          <pc:docMk/>
          <pc:sldMk cId="1895542142" sldId="542"/>
        </pc:sldMkLst>
        <pc:spChg chg="mod">
          <ac:chgData name="Kadir Murat Başeren" userId="f2e617aff724ee2b" providerId="LiveId" clId="{00BC53CA-A95C-4488-8C31-CCD008A26632}" dt="2021-10-21T19:28:32.061" v="13589"/>
          <ac:spMkLst>
            <pc:docMk/>
            <pc:sldMk cId="1895542142" sldId="542"/>
            <ac:spMk id="2" creationId="{817DAADA-A843-4CA6-9F2D-93F67B177ED2}"/>
          </ac:spMkLst>
        </pc:spChg>
      </pc:sldChg>
      <pc:sldChg chg="modSp add mod">
        <pc:chgData name="Kadir Murat Başeren" userId="f2e617aff724ee2b" providerId="LiveId" clId="{00BC53CA-A95C-4488-8C31-CCD008A26632}" dt="2021-10-21T19:50:30.998" v="13652" actId="20577"/>
        <pc:sldMkLst>
          <pc:docMk/>
          <pc:sldMk cId="3125524547" sldId="543"/>
        </pc:sldMkLst>
        <pc:spChg chg="mod">
          <ac:chgData name="Kadir Murat Başeren" userId="f2e617aff724ee2b" providerId="LiveId" clId="{00BC53CA-A95C-4488-8C31-CCD008A26632}" dt="2021-10-21T19:50:30.998" v="13652" actId="20577"/>
          <ac:spMkLst>
            <pc:docMk/>
            <pc:sldMk cId="3125524547" sldId="543"/>
            <ac:spMk id="2" creationId="{817DAADA-A843-4CA6-9F2D-93F67B177ED2}"/>
          </ac:spMkLst>
        </pc:spChg>
      </pc:sldChg>
      <pc:sldChg chg="modSp add mod">
        <pc:chgData name="Kadir Murat Başeren" userId="f2e617aff724ee2b" providerId="LiveId" clId="{00BC53CA-A95C-4488-8C31-CCD008A26632}" dt="2021-10-21T20:24:23.444" v="13659" actId="20577"/>
        <pc:sldMkLst>
          <pc:docMk/>
          <pc:sldMk cId="3015488272" sldId="544"/>
        </pc:sldMkLst>
        <pc:spChg chg="mod">
          <ac:chgData name="Kadir Murat Başeren" userId="f2e617aff724ee2b" providerId="LiveId" clId="{00BC53CA-A95C-4488-8C31-CCD008A26632}" dt="2021-10-21T20:24:23.444" v="13659" actId="20577"/>
          <ac:spMkLst>
            <pc:docMk/>
            <pc:sldMk cId="3015488272" sldId="544"/>
            <ac:spMk id="2" creationId="{817DAADA-A843-4CA6-9F2D-93F67B177ED2}"/>
          </ac:spMkLst>
        </pc:spChg>
      </pc:sldChg>
      <pc:sldChg chg="modSp add mod ord">
        <pc:chgData name="Kadir Murat Başeren" userId="f2e617aff724ee2b" providerId="LiveId" clId="{00BC53CA-A95C-4488-8C31-CCD008A26632}" dt="2021-10-21T20:49:23.163" v="13672" actId="20577"/>
        <pc:sldMkLst>
          <pc:docMk/>
          <pc:sldMk cId="3101793075" sldId="545"/>
        </pc:sldMkLst>
        <pc:spChg chg="mod">
          <ac:chgData name="Kadir Murat Başeren" userId="f2e617aff724ee2b" providerId="LiveId" clId="{00BC53CA-A95C-4488-8C31-CCD008A26632}" dt="2021-10-21T20:49:23.163" v="13672" actId="20577"/>
          <ac:spMkLst>
            <pc:docMk/>
            <pc:sldMk cId="3101793075" sldId="545"/>
            <ac:spMk id="2" creationId="{817DAADA-A843-4CA6-9F2D-93F67B177ED2}"/>
          </ac:spMkLst>
        </pc:spChg>
      </pc:sldChg>
      <pc:sldChg chg="modSp add mod">
        <pc:chgData name="Kadir Murat Başeren" userId="f2e617aff724ee2b" providerId="LiveId" clId="{00BC53CA-A95C-4488-8C31-CCD008A26632}" dt="2021-10-21T20:52:57.313" v="13679"/>
        <pc:sldMkLst>
          <pc:docMk/>
          <pc:sldMk cId="550094281" sldId="546"/>
        </pc:sldMkLst>
        <pc:spChg chg="mod">
          <ac:chgData name="Kadir Murat Başeren" userId="f2e617aff724ee2b" providerId="LiveId" clId="{00BC53CA-A95C-4488-8C31-CCD008A26632}" dt="2021-10-21T20:52:57.313" v="13679"/>
          <ac:spMkLst>
            <pc:docMk/>
            <pc:sldMk cId="550094281" sldId="546"/>
            <ac:spMk id="2" creationId="{817DAADA-A843-4CA6-9F2D-93F67B177ED2}"/>
          </ac:spMkLst>
        </pc:spChg>
      </pc:sldChg>
      <pc:sldChg chg="modSp add mod">
        <pc:chgData name="Kadir Murat Başeren" userId="f2e617aff724ee2b" providerId="LiveId" clId="{00BC53CA-A95C-4488-8C31-CCD008A26632}" dt="2021-10-21T21:16:13.679" v="13682" actId="27636"/>
        <pc:sldMkLst>
          <pc:docMk/>
          <pc:sldMk cId="2553536298" sldId="547"/>
        </pc:sldMkLst>
        <pc:spChg chg="mod">
          <ac:chgData name="Kadir Murat Başeren" userId="f2e617aff724ee2b" providerId="LiveId" clId="{00BC53CA-A95C-4488-8C31-CCD008A26632}" dt="2021-10-21T21:16:13.679" v="13682" actId="27636"/>
          <ac:spMkLst>
            <pc:docMk/>
            <pc:sldMk cId="2553536298" sldId="547"/>
            <ac:spMk id="2" creationId="{817DAADA-A843-4CA6-9F2D-93F67B177ED2}"/>
          </ac:spMkLst>
        </pc:spChg>
      </pc:sldChg>
      <pc:sldChg chg="modSp add mod">
        <pc:chgData name="Kadir Murat Başeren" userId="f2e617aff724ee2b" providerId="LiveId" clId="{00BC53CA-A95C-4488-8C31-CCD008A26632}" dt="2021-10-21T21:21:15.320" v="13685" actId="27636"/>
        <pc:sldMkLst>
          <pc:docMk/>
          <pc:sldMk cId="1036813557" sldId="548"/>
        </pc:sldMkLst>
        <pc:spChg chg="mod">
          <ac:chgData name="Kadir Murat Başeren" userId="f2e617aff724ee2b" providerId="LiveId" clId="{00BC53CA-A95C-4488-8C31-CCD008A26632}" dt="2021-10-21T21:21:15.320" v="13685" actId="27636"/>
          <ac:spMkLst>
            <pc:docMk/>
            <pc:sldMk cId="1036813557" sldId="548"/>
            <ac:spMk id="2" creationId="{817DAADA-A843-4CA6-9F2D-93F67B177ED2}"/>
          </ac:spMkLst>
        </pc:spChg>
      </pc:sldChg>
      <pc:sldChg chg="modSp add mod ord">
        <pc:chgData name="Kadir Murat Başeren" userId="f2e617aff724ee2b" providerId="LiveId" clId="{00BC53CA-A95C-4488-8C31-CCD008A26632}" dt="2021-10-21T21:28:41.641" v="13696" actId="20577"/>
        <pc:sldMkLst>
          <pc:docMk/>
          <pc:sldMk cId="3389418904" sldId="549"/>
        </pc:sldMkLst>
        <pc:spChg chg="mod">
          <ac:chgData name="Kadir Murat Başeren" userId="f2e617aff724ee2b" providerId="LiveId" clId="{00BC53CA-A95C-4488-8C31-CCD008A26632}" dt="2021-10-21T21:28:41.641" v="13696" actId="20577"/>
          <ac:spMkLst>
            <pc:docMk/>
            <pc:sldMk cId="3389418904" sldId="549"/>
            <ac:spMk id="2" creationId="{817DAADA-A843-4CA6-9F2D-93F67B177ED2}"/>
          </ac:spMkLst>
        </pc:spChg>
      </pc:sldChg>
      <pc:sldChg chg="modSp add mod">
        <pc:chgData name="Kadir Murat Başeren" userId="f2e617aff724ee2b" providerId="LiveId" clId="{00BC53CA-A95C-4488-8C31-CCD008A26632}" dt="2021-10-21T21:32:40.897" v="13705"/>
        <pc:sldMkLst>
          <pc:docMk/>
          <pc:sldMk cId="301742134" sldId="550"/>
        </pc:sldMkLst>
        <pc:spChg chg="mod">
          <ac:chgData name="Kadir Murat Başeren" userId="f2e617aff724ee2b" providerId="LiveId" clId="{00BC53CA-A95C-4488-8C31-CCD008A26632}" dt="2021-10-21T21:32:40.897" v="13705"/>
          <ac:spMkLst>
            <pc:docMk/>
            <pc:sldMk cId="301742134" sldId="550"/>
            <ac:spMk id="2" creationId="{817DAADA-A843-4CA6-9F2D-93F67B177ED2}"/>
          </ac:spMkLst>
        </pc:spChg>
      </pc:sldChg>
      <pc:sldChg chg="modSp add mod">
        <pc:chgData name="Kadir Murat Başeren" userId="f2e617aff724ee2b" providerId="LiveId" clId="{00BC53CA-A95C-4488-8C31-CCD008A26632}" dt="2021-10-21T21:37:29.913" v="13742" actId="20577"/>
        <pc:sldMkLst>
          <pc:docMk/>
          <pc:sldMk cId="234926183" sldId="551"/>
        </pc:sldMkLst>
        <pc:spChg chg="mod">
          <ac:chgData name="Kadir Murat Başeren" userId="f2e617aff724ee2b" providerId="LiveId" clId="{00BC53CA-A95C-4488-8C31-CCD008A26632}" dt="2021-10-21T21:37:29.913" v="13742" actId="20577"/>
          <ac:spMkLst>
            <pc:docMk/>
            <pc:sldMk cId="234926183" sldId="551"/>
            <ac:spMk id="2" creationId="{817DAADA-A843-4CA6-9F2D-93F67B177ED2}"/>
          </ac:spMkLst>
        </pc:spChg>
      </pc:sldChg>
      <pc:sldChg chg="modSp add mod">
        <pc:chgData name="Kadir Murat Başeren" userId="f2e617aff724ee2b" providerId="LiveId" clId="{00BC53CA-A95C-4488-8C31-CCD008A26632}" dt="2021-10-21T21:50:04.704" v="13744"/>
        <pc:sldMkLst>
          <pc:docMk/>
          <pc:sldMk cId="1600685262" sldId="552"/>
        </pc:sldMkLst>
        <pc:spChg chg="mod">
          <ac:chgData name="Kadir Murat Başeren" userId="f2e617aff724ee2b" providerId="LiveId" clId="{00BC53CA-A95C-4488-8C31-CCD008A26632}" dt="2021-10-21T21:50:04.704" v="13744"/>
          <ac:spMkLst>
            <pc:docMk/>
            <pc:sldMk cId="1600685262" sldId="552"/>
            <ac:spMk id="2" creationId="{817DAADA-A843-4CA6-9F2D-93F67B177ED2}"/>
          </ac:spMkLst>
        </pc:spChg>
      </pc:sldChg>
      <pc:sldChg chg="modSp add mod">
        <pc:chgData name="Kadir Murat Başeren" userId="f2e617aff724ee2b" providerId="LiveId" clId="{00BC53CA-A95C-4488-8C31-CCD008A26632}" dt="2021-10-21T22:13:07.914" v="13747" actId="27636"/>
        <pc:sldMkLst>
          <pc:docMk/>
          <pc:sldMk cId="3846919937" sldId="553"/>
        </pc:sldMkLst>
        <pc:spChg chg="mod">
          <ac:chgData name="Kadir Murat Başeren" userId="f2e617aff724ee2b" providerId="LiveId" clId="{00BC53CA-A95C-4488-8C31-CCD008A26632}" dt="2021-10-21T22:13:07.914" v="13747" actId="27636"/>
          <ac:spMkLst>
            <pc:docMk/>
            <pc:sldMk cId="3846919937" sldId="553"/>
            <ac:spMk id="2" creationId="{817DAADA-A843-4CA6-9F2D-93F67B177ED2}"/>
          </ac:spMkLst>
        </pc:spChg>
      </pc:sldChg>
      <pc:sldChg chg="modSp add mod">
        <pc:chgData name="Kadir Murat Başeren" userId="f2e617aff724ee2b" providerId="LiveId" clId="{00BC53CA-A95C-4488-8C31-CCD008A26632}" dt="2021-10-21T22:17:50.912" v="13750" actId="27636"/>
        <pc:sldMkLst>
          <pc:docMk/>
          <pc:sldMk cId="469264419" sldId="554"/>
        </pc:sldMkLst>
        <pc:spChg chg="mod">
          <ac:chgData name="Kadir Murat Başeren" userId="f2e617aff724ee2b" providerId="LiveId" clId="{00BC53CA-A95C-4488-8C31-CCD008A26632}" dt="2021-10-21T22:17:50.912" v="13750" actId="27636"/>
          <ac:spMkLst>
            <pc:docMk/>
            <pc:sldMk cId="469264419" sldId="554"/>
            <ac:spMk id="2" creationId="{817DAADA-A843-4CA6-9F2D-93F67B177ED2}"/>
          </ac:spMkLst>
        </pc:spChg>
      </pc:sldChg>
      <pc:sldChg chg="modSp add mod">
        <pc:chgData name="Kadir Murat Başeren" userId="f2e617aff724ee2b" providerId="LiveId" clId="{00BC53CA-A95C-4488-8C31-CCD008A26632}" dt="2021-10-21T22:20:41.219" v="13771" actId="20577"/>
        <pc:sldMkLst>
          <pc:docMk/>
          <pc:sldMk cId="2224643394" sldId="555"/>
        </pc:sldMkLst>
        <pc:spChg chg="mod">
          <ac:chgData name="Kadir Murat Başeren" userId="f2e617aff724ee2b" providerId="LiveId" clId="{00BC53CA-A95C-4488-8C31-CCD008A26632}" dt="2021-10-21T22:20:41.219" v="13771" actId="20577"/>
          <ac:spMkLst>
            <pc:docMk/>
            <pc:sldMk cId="2224643394" sldId="555"/>
            <ac:spMk id="2" creationId="{817DAADA-A843-4CA6-9F2D-93F67B177ED2}"/>
          </ac:spMkLst>
        </pc:spChg>
      </pc:sldChg>
      <pc:sldChg chg="modSp add mod">
        <pc:chgData name="Kadir Murat Başeren" userId="f2e617aff724ee2b" providerId="LiveId" clId="{00BC53CA-A95C-4488-8C31-CCD008A26632}" dt="2021-10-21T22:42:19.858" v="13776" actId="20577"/>
        <pc:sldMkLst>
          <pc:docMk/>
          <pc:sldMk cId="2621886622" sldId="556"/>
        </pc:sldMkLst>
        <pc:spChg chg="mod">
          <ac:chgData name="Kadir Murat Başeren" userId="f2e617aff724ee2b" providerId="LiveId" clId="{00BC53CA-A95C-4488-8C31-CCD008A26632}" dt="2021-10-21T22:42:19.858" v="13776" actId="20577"/>
          <ac:spMkLst>
            <pc:docMk/>
            <pc:sldMk cId="2621886622" sldId="556"/>
            <ac:spMk id="2" creationId="{817DAADA-A843-4CA6-9F2D-93F67B177ED2}"/>
          </ac:spMkLst>
        </pc:spChg>
      </pc:sldChg>
      <pc:sldChg chg="modSp add mod">
        <pc:chgData name="Kadir Murat Başeren" userId="f2e617aff724ee2b" providerId="LiveId" clId="{00BC53CA-A95C-4488-8C31-CCD008A26632}" dt="2021-10-22T11:20:43.119" v="13796" actId="20577"/>
        <pc:sldMkLst>
          <pc:docMk/>
          <pc:sldMk cId="895619140" sldId="557"/>
        </pc:sldMkLst>
        <pc:spChg chg="mod">
          <ac:chgData name="Kadir Murat Başeren" userId="f2e617aff724ee2b" providerId="LiveId" clId="{00BC53CA-A95C-4488-8C31-CCD008A26632}" dt="2021-10-22T11:20:43.119" v="13796" actId="20577"/>
          <ac:spMkLst>
            <pc:docMk/>
            <pc:sldMk cId="895619140" sldId="557"/>
            <ac:spMk id="2" creationId="{817DAADA-A843-4CA6-9F2D-93F67B177ED2}"/>
          </ac:spMkLst>
        </pc:spChg>
      </pc:sldChg>
      <pc:sldChg chg="modSp add mod">
        <pc:chgData name="Kadir Murat Başeren" userId="f2e617aff724ee2b" providerId="LiveId" clId="{00BC53CA-A95C-4488-8C31-CCD008A26632}" dt="2021-10-22T11:40:07.911" v="13798"/>
        <pc:sldMkLst>
          <pc:docMk/>
          <pc:sldMk cId="3159657552" sldId="558"/>
        </pc:sldMkLst>
        <pc:spChg chg="mod">
          <ac:chgData name="Kadir Murat Başeren" userId="f2e617aff724ee2b" providerId="LiveId" clId="{00BC53CA-A95C-4488-8C31-CCD008A26632}" dt="2021-10-22T11:40:07.911" v="13798"/>
          <ac:spMkLst>
            <pc:docMk/>
            <pc:sldMk cId="3159657552" sldId="558"/>
            <ac:spMk id="2" creationId="{817DAADA-A843-4CA6-9F2D-93F67B177ED2}"/>
          </ac:spMkLst>
        </pc:spChg>
      </pc:sldChg>
      <pc:sldChg chg="modSp add mod">
        <pc:chgData name="Kadir Murat Başeren" userId="f2e617aff724ee2b" providerId="LiveId" clId="{00BC53CA-A95C-4488-8C31-CCD008A26632}" dt="2021-10-22T12:41:43.307" v="13812"/>
        <pc:sldMkLst>
          <pc:docMk/>
          <pc:sldMk cId="1036490953" sldId="559"/>
        </pc:sldMkLst>
        <pc:spChg chg="mod">
          <ac:chgData name="Kadir Murat Başeren" userId="f2e617aff724ee2b" providerId="LiveId" clId="{00BC53CA-A95C-4488-8C31-CCD008A26632}" dt="2021-10-22T12:41:43.307" v="13812"/>
          <ac:spMkLst>
            <pc:docMk/>
            <pc:sldMk cId="1036490953" sldId="559"/>
            <ac:spMk id="2" creationId="{817DAADA-A843-4CA6-9F2D-93F67B177ED2}"/>
          </ac:spMkLst>
        </pc:spChg>
      </pc:sldChg>
      <pc:sldChg chg="modSp add mod">
        <pc:chgData name="Kadir Murat Başeren" userId="f2e617aff724ee2b" providerId="LiveId" clId="{00BC53CA-A95C-4488-8C31-CCD008A26632}" dt="2021-10-22T13:07:49.724" v="13814"/>
        <pc:sldMkLst>
          <pc:docMk/>
          <pc:sldMk cId="1822431526" sldId="560"/>
        </pc:sldMkLst>
        <pc:spChg chg="mod">
          <ac:chgData name="Kadir Murat Başeren" userId="f2e617aff724ee2b" providerId="LiveId" clId="{00BC53CA-A95C-4488-8C31-CCD008A26632}" dt="2021-10-22T13:07:49.724" v="13814"/>
          <ac:spMkLst>
            <pc:docMk/>
            <pc:sldMk cId="1822431526" sldId="560"/>
            <ac:spMk id="2" creationId="{817DAADA-A843-4CA6-9F2D-93F67B177ED2}"/>
          </ac:spMkLst>
        </pc:spChg>
      </pc:sldChg>
      <pc:sldChg chg="modSp add mod">
        <pc:chgData name="Kadir Murat Başeren" userId="f2e617aff724ee2b" providerId="LiveId" clId="{00BC53CA-A95C-4488-8C31-CCD008A26632}" dt="2021-10-22T13:28:14.160" v="13818"/>
        <pc:sldMkLst>
          <pc:docMk/>
          <pc:sldMk cId="69228082" sldId="561"/>
        </pc:sldMkLst>
        <pc:spChg chg="mod">
          <ac:chgData name="Kadir Murat Başeren" userId="f2e617aff724ee2b" providerId="LiveId" clId="{00BC53CA-A95C-4488-8C31-CCD008A26632}" dt="2021-10-22T13:28:14.160" v="13818"/>
          <ac:spMkLst>
            <pc:docMk/>
            <pc:sldMk cId="69228082" sldId="561"/>
            <ac:spMk id="2" creationId="{817DAADA-A843-4CA6-9F2D-93F67B177ED2}"/>
          </ac:spMkLst>
        </pc:spChg>
      </pc:sldChg>
      <pc:sldChg chg="modSp add mod">
        <pc:chgData name="Kadir Murat Başeren" userId="f2e617aff724ee2b" providerId="LiveId" clId="{00BC53CA-A95C-4488-8C31-CCD008A26632}" dt="2021-10-22T13:34:07.626" v="13820"/>
        <pc:sldMkLst>
          <pc:docMk/>
          <pc:sldMk cId="3964047268" sldId="562"/>
        </pc:sldMkLst>
        <pc:spChg chg="mod">
          <ac:chgData name="Kadir Murat Başeren" userId="f2e617aff724ee2b" providerId="LiveId" clId="{00BC53CA-A95C-4488-8C31-CCD008A26632}" dt="2021-10-22T13:34:07.626" v="13820"/>
          <ac:spMkLst>
            <pc:docMk/>
            <pc:sldMk cId="3964047268" sldId="562"/>
            <ac:spMk id="2" creationId="{817DAADA-A843-4CA6-9F2D-93F67B177ED2}"/>
          </ac:spMkLst>
        </pc:spChg>
      </pc:sldChg>
      <pc:sldChg chg="modSp add mod">
        <pc:chgData name="Kadir Murat Başeren" userId="f2e617aff724ee2b" providerId="LiveId" clId="{00BC53CA-A95C-4488-8C31-CCD008A26632}" dt="2021-10-23T21:14:02.791" v="13849" actId="20577"/>
        <pc:sldMkLst>
          <pc:docMk/>
          <pc:sldMk cId="3917761084" sldId="563"/>
        </pc:sldMkLst>
        <pc:spChg chg="mod">
          <ac:chgData name="Kadir Murat Başeren" userId="f2e617aff724ee2b" providerId="LiveId" clId="{00BC53CA-A95C-4488-8C31-CCD008A26632}" dt="2021-10-23T21:14:02.791" v="13849" actId="20577"/>
          <ac:spMkLst>
            <pc:docMk/>
            <pc:sldMk cId="3917761084" sldId="563"/>
            <ac:spMk id="2" creationId="{817DAADA-A843-4CA6-9F2D-93F67B177ED2}"/>
          </ac:spMkLst>
        </pc:spChg>
      </pc:sldChg>
      <pc:sldChg chg="add">
        <pc:chgData name="Kadir Murat Başeren" userId="f2e617aff724ee2b" providerId="LiveId" clId="{00BC53CA-A95C-4488-8C31-CCD008A26632}" dt="2021-10-24T13:24:59.751" v="13850" actId="2890"/>
        <pc:sldMkLst>
          <pc:docMk/>
          <pc:sldMk cId="749299275" sldId="564"/>
        </pc:sldMkLst>
      </pc:sldChg>
      <pc:sldChg chg="modSp add mod">
        <pc:chgData name="Kadir Murat Başeren" userId="f2e617aff724ee2b" providerId="LiveId" clId="{00BC53CA-A95C-4488-8C31-CCD008A26632}" dt="2021-10-24T19:49:13.498" v="13887" actId="20577"/>
        <pc:sldMkLst>
          <pc:docMk/>
          <pc:sldMk cId="2485081778" sldId="565"/>
        </pc:sldMkLst>
        <pc:spChg chg="mod">
          <ac:chgData name="Kadir Murat Başeren" userId="f2e617aff724ee2b" providerId="LiveId" clId="{00BC53CA-A95C-4488-8C31-CCD008A26632}" dt="2021-10-24T19:49:13.498" v="13887" actId="20577"/>
          <ac:spMkLst>
            <pc:docMk/>
            <pc:sldMk cId="2485081778" sldId="565"/>
            <ac:spMk id="2" creationId="{817DAADA-A843-4CA6-9F2D-93F67B177ED2}"/>
          </ac:spMkLst>
        </pc:spChg>
      </pc:sldChg>
      <pc:sldChg chg="addSp delSp modSp add mod modClrScheme modAnim chgLayout">
        <pc:chgData name="Kadir Murat Başeren" userId="f2e617aff724ee2b" providerId="LiveId" clId="{00BC53CA-A95C-4488-8C31-CCD008A26632}" dt="2021-10-24T19:51:45.362" v="13932"/>
        <pc:sldMkLst>
          <pc:docMk/>
          <pc:sldMk cId="953131038" sldId="566"/>
        </pc:sldMkLst>
        <pc:spChg chg="mod ord">
          <ac:chgData name="Kadir Murat Başeren" userId="f2e617aff724ee2b" providerId="LiveId" clId="{00BC53CA-A95C-4488-8C31-CCD008A26632}" dt="2021-10-24T19:49:18.639" v="13890" actId="27636"/>
          <ac:spMkLst>
            <pc:docMk/>
            <pc:sldMk cId="953131038" sldId="566"/>
            <ac:spMk id="2" creationId="{817DAADA-A843-4CA6-9F2D-93F67B177ED2}"/>
          </ac:spMkLst>
        </pc:spChg>
        <pc:spChg chg="del mod ord">
          <ac:chgData name="Kadir Murat Başeren" userId="f2e617aff724ee2b" providerId="LiveId" clId="{00BC53CA-A95C-4488-8C31-CCD008A26632}" dt="2021-10-24T19:49:22.419" v="13891" actId="478"/>
          <ac:spMkLst>
            <pc:docMk/>
            <pc:sldMk cId="953131038" sldId="566"/>
            <ac:spMk id="3" creationId="{B5BD7668-BD2B-443D-8ADB-6B4BC94CA6F5}"/>
          </ac:spMkLst>
        </pc:spChg>
        <pc:spChg chg="add del mod">
          <ac:chgData name="Kadir Murat Başeren" userId="f2e617aff724ee2b" providerId="LiveId" clId="{00BC53CA-A95C-4488-8C31-CCD008A26632}" dt="2021-10-24T19:49:24.260" v="13892" actId="478"/>
          <ac:spMkLst>
            <pc:docMk/>
            <pc:sldMk cId="953131038" sldId="566"/>
            <ac:spMk id="5" creationId="{7CD3C32E-F603-4B08-8672-85F7E39AB221}"/>
          </ac:spMkLst>
        </pc:spChg>
        <pc:picChg chg="add mod">
          <ac:chgData name="Kadir Murat Başeren" userId="f2e617aff724ee2b" providerId="LiveId" clId="{00BC53CA-A95C-4488-8C31-CCD008A26632}" dt="2021-10-24T19:50:36.006" v="13910" actId="1076"/>
          <ac:picMkLst>
            <pc:docMk/>
            <pc:sldMk cId="953131038" sldId="566"/>
            <ac:picMk id="7" creationId="{60838724-A17A-4F40-A6A2-5CF909741B8A}"/>
          </ac:picMkLst>
        </pc:picChg>
        <pc:picChg chg="add mod">
          <ac:chgData name="Kadir Murat Başeren" userId="f2e617aff724ee2b" providerId="LiveId" clId="{00BC53CA-A95C-4488-8C31-CCD008A26632}" dt="2021-10-24T19:51:36.116" v="13929" actId="1076"/>
          <ac:picMkLst>
            <pc:docMk/>
            <pc:sldMk cId="953131038" sldId="566"/>
            <ac:picMk id="9" creationId="{F59FDDEB-72E7-47AE-9DA4-57AADA60B47E}"/>
          </ac:picMkLst>
        </pc:picChg>
        <pc:picChg chg="add mod ord">
          <ac:chgData name="Kadir Murat Başeren" userId="f2e617aff724ee2b" providerId="LiveId" clId="{00BC53CA-A95C-4488-8C31-CCD008A26632}" dt="2021-10-24T19:51:37.868" v="13930" actId="1076"/>
          <ac:picMkLst>
            <pc:docMk/>
            <pc:sldMk cId="953131038" sldId="566"/>
            <ac:picMk id="11" creationId="{18DC8E6C-2F25-4B62-B5D7-AB4F3DCC1C3C}"/>
          </ac:picMkLst>
        </pc:picChg>
        <pc:picChg chg="add mod">
          <ac:chgData name="Kadir Murat Başeren" userId="f2e617aff724ee2b" providerId="LiveId" clId="{00BC53CA-A95C-4488-8C31-CCD008A26632}" dt="2021-10-24T19:51:34.064" v="13928" actId="1076"/>
          <ac:picMkLst>
            <pc:docMk/>
            <pc:sldMk cId="953131038" sldId="566"/>
            <ac:picMk id="13" creationId="{FFB0B2C5-4B9F-4482-BBEC-A01677FF9DE1}"/>
          </ac:picMkLst>
        </pc:picChg>
      </pc:sldChg>
      <pc:sldChg chg="modSp add mod ord">
        <pc:chgData name="Kadir Murat Başeren" userId="f2e617aff724ee2b" providerId="LiveId" clId="{00BC53CA-A95C-4488-8C31-CCD008A26632}" dt="2021-10-25T19:27:41.675" v="13954" actId="20577"/>
        <pc:sldMkLst>
          <pc:docMk/>
          <pc:sldMk cId="3278968422" sldId="567"/>
        </pc:sldMkLst>
        <pc:spChg chg="mod">
          <ac:chgData name="Kadir Murat Başeren" userId="f2e617aff724ee2b" providerId="LiveId" clId="{00BC53CA-A95C-4488-8C31-CCD008A26632}" dt="2021-10-25T19:27:41.675" v="13954" actId="20577"/>
          <ac:spMkLst>
            <pc:docMk/>
            <pc:sldMk cId="3278968422" sldId="567"/>
            <ac:spMk id="2" creationId="{817DAADA-A843-4CA6-9F2D-93F67B177ED2}"/>
          </ac:spMkLst>
        </pc:spChg>
        <pc:spChg chg="mod">
          <ac:chgData name="Kadir Murat Başeren" userId="f2e617aff724ee2b" providerId="LiveId" clId="{00BC53CA-A95C-4488-8C31-CCD008A26632}" dt="2021-10-25T19:27:29.591" v="13941" actId="20577"/>
          <ac:spMkLst>
            <pc:docMk/>
            <pc:sldMk cId="3278968422" sldId="567"/>
            <ac:spMk id="3" creationId="{B5BD7668-BD2B-443D-8ADB-6B4BC94CA6F5}"/>
          </ac:spMkLst>
        </pc:spChg>
      </pc:sldChg>
      <pc:sldChg chg="modSp add mod modClrScheme modAnim chgLayout">
        <pc:chgData name="Kadir Murat Başeren" userId="f2e617aff724ee2b" providerId="LiveId" clId="{00BC53CA-A95C-4488-8C31-CCD008A26632}" dt="2021-10-25T19:35:03.393" v="14131"/>
        <pc:sldMkLst>
          <pc:docMk/>
          <pc:sldMk cId="793710473" sldId="568"/>
        </pc:sldMkLst>
        <pc:spChg chg="mod ord">
          <ac:chgData name="Kadir Murat Başeren" userId="f2e617aff724ee2b" providerId="LiveId" clId="{00BC53CA-A95C-4488-8C31-CCD008A26632}" dt="2021-10-25T19:27:50.787" v="13956" actId="700"/>
          <ac:spMkLst>
            <pc:docMk/>
            <pc:sldMk cId="793710473" sldId="568"/>
            <ac:spMk id="2" creationId="{817DAADA-A843-4CA6-9F2D-93F67B177ED2}"/>
          </ac:spMkLst>
        </pc:spChg>
        <pc:spChg chg="mod ord">
          <ac:chgData name="Kadir Murat Başeren" userId="f2e617aff724ee2b" providerId="LiveId" clId="{00BC53CA-A95C-4488-8C31-CCD008A26632}" dt="2021-10-25T19:34:38.481" v="14125" actId="27636"/>
          <ac:spMkLst>
            <pc:docMk/>
            <pc:sldMk cId="793710473" sldId="568"/>
            <ac:spMk id="3" creationId="{B5BD7668-BD2B-443D-8ADB-6B4BC94CA6F5}"/>
          </ac:spMkLst>
        </pc:spChg>
      </pc:sldChg>
      <pc:sldChg chg="modSp add mod modAnim">
        <pc:chgData name="Kadir Murat Başeren" userId="f2e617aff724ee2b" providerId="LiveId" clId="{00BC53CA-A95C-4488-8C31-CCD008A26632}" dt="2021-10-25T19:35:16.561" v="14137"/>
        <pc:sldMkLst>
          <pc:docMk/>
          <pc:sldMk cId="2948245439" sldId="569"/>
        </pc:sldMkLst>
        <pc:spChg chg="mod">
          <ac:chgData name="Kadir Murat Başeren" userId="f2e617aff724ee2b" providerId="LiveId" clId="{00BC53CA-A95C-4488-8C31-CCD008A26632}" dt="2021-10-25T19:34:19.123" v="14120" actId="20577"/>
          <ac:spMkLst>
            <pc:docMk/>
            <pc:sldMk cId="2948245439" sldId="569"/>
            <ac:spMk id="3" creationId="{B5BD7668-BD2B-443D-8ADB-6B4BC94CA6F5}"/>
          </ac:spMkLst>
        </pc:spChg>
      </pc:sldChg>
      <pc:sldChg chg="modSp add mod ord">
        <pc:chgData name="Kadir Murat Başeren" userId="f2e617aff724ee2b" providerId="LiveId" clId="{00BC53CA-A95C-4488-8C31-CCD008A26632}" dt="2021-10-25T19:36:18.289" v="14174" actId="20577"/>
        <pc:sldMkLst>
          <pc:docMk/>
          <pc:sldMk cId="157667684" sldId="570"/>
        </pc:sldMkLst>
        <pc:spChg chg="mod">
          <ac:chgData name="Kadir Murat Başeren" userId="f2e617aff724ee2b" providerId="LiveId" clId="{00BC53CA-A95C-4488-8C31-CCD008A26632}" dt="2021-10-25T19:36:18.289" v="14174" actId="20577"/>
          <ac:spMkLst>
            <pc:docMk/>
            <pc:sldMk cId="157667684" sldId="570"/>
            <ac:spMk id="2" creationId="{817DAADA-A843-4CA6-9F2D-93F67B177ED2}"/>
          </ac:spMkLst>
        </pc:spChg>
        <pc:spChg chg="mod">
          <ac:chgData name="Kadir Murat Başeren" userId="f2e617aff724ee2b" providerId="LiveId" clId="{00BC53CA-A95C-4488-8C31-CCD008A26632}" dt="2021-10-25T19:35:56.260" v="14144" actId="207"/>
          <ac:spMkLst>
            <pc:docMk/>
            <pc:sldMk cId="157667684" sldId="570"/>
            <ac:spMk id="3" creationId="{B5BD7668-BD2B-443D-8ADB-6B4BC94CA6F5}"/>
          </ac:spMkLst>
        </pc:spChg>
      </pc:sldChg>
      <pc:sldChg chg="modSp add mod">
        <pc:chgData name="Kadir Murat Başeren" userId="f2e617aff724ee2b" providerId="LiveId" clId="{00BC53CA-A95C-4488-8C31-CCD008A26632}" dt="2021-10-25T19:37:42.537" v="14263" actId="20577"/>
        <pc:sldMkLst>
          <pc:docMk/>
          <pc:sldMk cId="1760413626" sldId="571"/>
        </pc:sldMkLst>
        <pc:spChg chg="mod">
          <ac:chgData name="Kadir Murat Başeren" userId="f2e617aff724ee2b" providerId="LiveId" clId="{00BC53CA-A95C-4488-8C31-CCD008A26632}" dt="2021-10-25T19:37:42.537" v="14263" actId="20577"/>
          <ac:spMkLst>
            <pc:docMk/>
            <pc:sldMk cId="1760413626" sldId="571"/>
            <ac:spMk id="2" creationId="{817DAADA-A843-4CA6-9F2D-93F67B177ED2}"/>
          </ac:spMkLst>
        </pc:spChg>
        <pc:spChg chg="mod">
          <ac:chgData name="Kadir Murat Başeren" userId="f2e617aff724ee2b" providerId="LiveId" clId="{00BC53CA-A95C-4488-8C31-CCD008A26632}" dt="2021-10-25T19:36:35.303" v="14177" actId="207"/>
          <ac:spMkLst>
            <pc:docMk/>
            <pc:sldMk cId="1760413626" sldId="571"/>
            <ac:spMk id="3" creationId="{B5BD7668-BD2B-443D-8ADB-6B4BC94CA6F5}"/>
          </ac:spMkLst>
        </pc:spChg>
      </pc:sldChg>
      <pc:sldChg chg="modSp add mod">
        <pc:chgData name="Kadir Murat Başeren" userId="f2e617aff724ee2b" providerId="LiveId" clId="{00BC53CA-A95C-4488-8C31-CCD008A26632}" dt="2021-10-25T19:38:07.824" v="14303" actId="20577"/>
        <pc:sldMkLst>
          <pc:docMk/>
          <pc:sldMk cId="4036856301" sldId="572"/>
        </pc:sldMkLst>
        <pc:spChg chg="mod">
          <ac:chgData name="Kadir Murat Başeren" userId="f2e617aff724ee2b" providerId="LiveId" clId="{00BC53CA-A95C-4488-8C31-CCD008A26632}" dt="2021-10-25T19:38:07.824" v="14303" actId="20577"/>
          <ac:spMkLst>
            <pc:docMk/>
            <pc:sldMk cId="4036856301" sldId="572"/>
            <ac:spMk id="2" creationId="{817DAADA-A843-4CA6-9F2D-93F67B177ED2}"/>
          </ac:spMkLst>
        </pc:spChg>
        <pc:spChg chg="mod">
          <ac:chgData name="Kadir Murat Başeren" userId="f2e617aff724ee2b" providerId="LiveId" clId="{00BC53CA-A95C-4488-8C31-CCD008A26632}" dt="2021-10-25T19:37:57.181" v="14274" actId="20577"/>
          <ac:spMkLst>
            <pc:docMk/>
            <pc:sldMk cId="4036856301" sldId="572"/>
            <ac:spMk id="3" creationId="{B5BD7668-BD2B-443D-8ADB-6B4BC94CA6F5}"/>
          </ac:spMkLst>
        </pc:spChg>
      </pc:sldChg>
      <pc:sldChg chg="modSp add del mod">
        <pc:chgData name="Kadir Murat Başeren" userId="f2e617aff724ee2b" providerId="LiveId" clId="{00BC53CA-A95C-4488-8C31-CCD008A26632}" dt="2021-10-26T00:10:25.244" v="14413" actId="2696"/>
        <pc:sldMkLst>
          <pc:docMk/>
          <pc:sldMk cId="1052472377" sldId="573"/>
        </pc:sldMkLst>
        <pc:spChg chg="mod">
          <ac:chgData name="Kadir Murat Başeren" userId="f2e617aff724ee2b" providerId="LiveId" clId="{00BC53CA-A95C-4488-8C31-CCD008A26632}" dt="2021-10-25T19:38:56.991" v="14338" actId="20577"/>
          <ac:spMkLst>
            <pc:docMk/>
            <pc:sldMk cId="1052472377" sldId="573"/>
            <ac:spMk id="2" creationId="{817DAADA-A843-4CA6-9F2D-93F67B177ED2}"/>
          </ac:spMkLst>
        </pc:spChg>
        <pc:spChg chg="mod">
          <ac:chgData name="Kadir Murat Başeren" userId="f2e617aff724ee2b" providerId="LiveId" clId="{00BC53CA-A95C-4488-8C31-CCD008A26632}" dt="2021-10-25T19:38:41.129" v="14310" actId="20577"/>
          <ac:spMkLst>
            <pc:docMk/>
            <pc:sldMk cId="1052472377" sldId="573"/>
            <ac:spMk id="3" creationId="{B5BD7668-BD2B-443D-8ADB-6B4BC94CA6F5}"/>
          </ac:spMkLst>
        </pc:spChg>
      </pc:sldChg>
      <pc:sldChg chg="modSp add mod">
        <pc:chgData name="Kadir Murat Başeren" userId="f2e617aff724ee2b" providerId="LiveId" clId="{00BC53CA-A95C-4488-8C31-CCD008A26632}" dt="2021-10-25T19:39:34.164" v="14363" actId="20577"/>
        <pc:sldMkLst>
          <pc:docMk/>
          <pc:sldMk cId="3596059929" sldId="574"/>
        </pc:sldMkLst>
        <pc:spChg chg="mod">
          <ac:chgData name="Kadir Murat Başeren" userId="f2e617aff724ee2b" providerId="LiveId" clId="{00BC53CA-A95C-4488-8C31-CCD008A26632}" dt="2021-10-25T19:39:34.164" v="14363" actId="20577"/>
          <ac:spMkLst>
            <pc:docMk/>
            <pc:sldMk cId="3596059929" sldId="574"/>
            <ac:spMk id="2" creationId="{817DAADA-A843-4CA6-9F2D-93F67B177ED2}"/>
          </ac:spMkLst>
        </pc:spChg>
        <pc:spChg chg="mod">
          <ac:chgData name="Kadir Murat Başeren" userId="f2e617aff724ee2b" providerId="LiveId" clId="{00BC53CA-A95C-4488-8C31-CCD008A26632}" dt="2021-10-25T19:39:25.328" v="14342" actId="20577"/>
          <ac:spMkLst>
            <pc:docMk/>
            <pc:sldMk cId="3596059929" sldId="574"/>
            <ac:spMk id="3" creationId="{B5BD7668-BD2B-443D-8ADB-6B4BC94CA6F5}"/>
          </ac:spMkLst>
        </pc:spChg>
      </pc:sldChg>
      <pc:sldChg chg="modSp add mod">
        <pc:chgData name="Kadir Murat Başeren" userId="f2e617aff724ee2b" providerId="LiveId" clId="{00BC53CA-A95C-4488-8C31-CCD008A26632}" dt="2021-10-25T19:39:44.246" v="14390" actId="20577"/>
        <pc:sldMkLst>
          <pc:docMk/>
          <pc:sldMk cId="3505295779" sldId="575"/>
        </pc:sldMkLst>
        <pc:spChg chg="mod">
          <ac:chgData name="Kadir Murat Başeren" userId="f2e617aff724ee2b" providerId="LiveId" clId="{00BC53CA-A95C-4488-8C31-CCD008A26632}" dt="2021-10-25T19:39:44.246" v="14390" actId="20577"/>
          <ac:spMkLst>
            <pc:docMk/>
            <pc:sldMk cId="3505295779" sldId="575"/>
            <ac:spMk id="2" creationId="{817DAADA-A843-4CA6-9F2D-93F67B177ED2}"/>
          </ac:spMkLst>
        </pc:spChg>
      </pc:sldChg>
      <pc:sldChg chg="modSp add mod">
        <pc:chgData name="Kadir Murat Başeren" userId="f2e617aff724ee2b" providerId="LiveId" clId="{00BC53CA-A95C-4488-8C31-CCD008A26632}" dt="2021-10-25T20:28:31.929" v="14412"/>
        <pc:sldMkLst>
          <pc:docMk/>
          <pc:sldMk cId="2169214913" sldId="576"/>
        </pc:sldMkLst>
        <pc:spChg chg="mod">
          <ac:chgData name="Kadir Murat Başeren" userId="f2e617aff724ee2b" providerId="LiveId" clId="{00BC53CA-A95C-4488-8C31-CCD008A26632}" dt="2021-10-25T20:28:31.929" v="14412"/>
          <ac:spMkLst>
            <pc:docMk/>
            <pc:sldMk cId="2169214913" sldId="576"/>
            <ac:spMk id="2" creationId="{817DAADA-A843-4CA6-9F2D-93F67B177ED2}"/>
          </ac:spMkLst>
        </pc:spChg>
      </pc:sldChg>
      <pc:sldChg chg="addSp delSp modSp add mod modClrScheme modAnim chgLayout">
        <pc:chgData name="Kadir Murat Başeren" userId="f2e617aff724ee2b" providerId="LiveId" clId="{00BC53CA-A95C-4488-8C31-CCD008A26632}" dt="2021-10-27T21:04:25.216" v="14453"/>
        <pc:sldMkLst>
          <pc:docMk/>
          <pc:sldMk cId="2552211406" sldId="577"/>
        </pc:sldMkLst>
        <pc:spChg chg="mod ord">
          <ac:chgData name="Kadir Murat Başeren" userId="f2e617aff724ee2b" providerId="LiveId" clId="{00BC53CA-A95C-4488-8C31-CCD008A26632}" dt="2021-10-27T21:02:16.568" v="14421" actId="20577"/>
          <ac:spMkLst>
            <pc:docMk/>
            <pc:sldMk cId="2552211406" sldId="577"/>
            <ac:spMk id="2" creationId="{817DAADA-A843-4CA6-9F2D-93F67B177ED2}"/>
          </ac:spMkLst>
        </pc:spChg>
        <pc:spChg chg="del mod ord">
          <ac:chgData name="Kadir Murat Başeren" userId="f2e617aff724ee2b" providerId="LiveId" clId="{00BC53CA-A95C-4488-8C31-CCD008A26632}" dt="2021-10-27T21:02:21.813" v="14422" actId="478"/>
          <ac:spMkLst>
            <pc:docMk/>
            <pc:sldMk cId="2552211406" sldId="577"/>
            <ac:spMk id="3" creationId="{B5BD7668-BD2B-443D-8ADB-6B4BC94CA6F5}"/>
          </ac:spMkLst>
        </pc:spChg>
        <pc:spChg chg="add del mod">
          <ac:chgData name="Kadir Murat Başeren" userId="f2e617aff724ee2b" providerId="LiveId" clId="{00BC53CA-A95C-4488-8C31-CCD008A26632}" dt="2021-10-27T21:02:25.882" v="14423" actId="478"/>
          <ac:spMkLst>
            <pc:docMk/>
            <pc:sldMk cId="2552211406" sldId="577"/>
            <ac:spMk id="5" creationId="{FAFFA995-AA2E-481C-BAD0-4FA44D6B5E95}"/>
          </ac:spMkLst>
        </pc:spChg>
        <pc:picChg chg="add del mod">
          <ac:chgData name="Kadir Murat Başeren" userId="f2e617aff724ee2b" providerId="LiveId" clId="{00BC53CA-A95C-4488-8C31-CCD008A26632}" dt="2021-10-27T21:02:47.242" v="14427" actId="478"/>
          <ac:picMkLst>
            <pc:docMk/>
            <pc:sldMk cId="2552211406" sldId="577"/>
            <ac:picMk id="7" creationId="{376DE9AC-232E-4972-8BCC-271F6DCC53B8}"/>
          </ac:picMkLst>
        </pc:picChg>
        <pc:picChg chg="add mod">
          <ac:chgData name="Kadir Murat Başeren" userId="f2e617aff724ee2b" providerId="LiveId" clId="{00BC53CA-A95C-4488-8C31-CCD008A26632}" dt="2021-10-27T21:04:13.606" v="14450" actId="1076"/>
          <ac:picMkLst>
            <pc:docMk/>
            <pc:sldMk cId="2552211406" sldId="577"/>
            <ac:picMk id="9" creationId="{4D03C07A-E03C-429D-A44C-F0DF21149D6F}"/>
          </ac:picMkLst>
        </pc:picChg>
        <pc:picChg chg="add mod">
          <ac:chgData name="Kadir Murat Başeren" userId="f2e617aff724ee2b" providerId="LiveId" clId="{00BC53CA-A95C-4488-8C31-CCD008A26632}" dt="2021-10-27T21:04:19.324" v="14451" actId="1076"/>
          <ac:picMkLst>
            <pc:docMk/>
            <pc:sldMk cId="2552211406" sldId="577"/>
            <ac:picMk id="11" creationId="{E8CAE740-EEC2-41D9-93C7-95A10087E9E5}"/>
          </ac:picMkLst>
        </pc:picChg>
      </pc:sldChg>
      <pc:sldChg chg="add del ord">
        <pc:chgData name="Kadir Murat Başeren" userId="f2e617aff724ee2b" providerId="LiveId" clId="{00BC53CA-A95C-4488-8C31-CCD008A26632}" dt="2021-10-27T21:02:02.922" v="14417" actId="47"/>
        <pc:sldMkLst>
          <pc:docMk/>
          <pc:sldMk cId="3929741234" sldId="577"/>
        </pc:sldMkLst>
      </pc:sldChg>
      <pc:sldChg chg="addSp modSp add mod modAnim">
        <pc:chgData name="Kadir Murat Başeren" userId="f2e617aff724ee2b" providerId="LiveId" clId="{00BC53CA-A95C-4488-8C31-CCD008A26632}" dt="2021-10-27T21:04:29.203" v="14455"/>
        <pc:sldMkLst>
          <pc:docMk/>
          <pc:sldMk cId="1317976090" sldId="578"/>
        </pc:sldMkLst>
        <pc:picChg chg="add mod">
          <ac:chgData name="Kadir Murat Başeren" userId="f2e617aff724ee2b" providerId="LiveId" clId="{00BC53CA-A95C-4488-8C31-CCD008A26632}" dt="2021-10-27T21:03:30.097" v="14440" actId="1076"/>
          <ac:picMkLst>
            <pc:docMk/>
            <pc:sldMk cId="1317976090" sldId="578"/>
            <ac:picMk id="4" creationId="{3B9DE6BA-E90B-4EE5-9E65-6D097484A2FC}"/>
          </ac:picMkLst>
        </pc:picChg>
        <pc:picChg chg="mod ord">
          <ac:chgData name="Kadir Murat Başeren" userId="f2e617aff724ee2b" providerId="LiveId" clId="{00BC53CA-A95C-4488-8C31-CCD008A26632}" dt="2021-10-27T21:03:36.974" v="14441" actId="1076"/>
          <ac:picMkLst>
            <pc:docMk/>
            <pc:sldMk cId="1317976090" sldId="578"/>
            <ac:picMk id="7" creationId="{376DE9AC-232E-4972-8BCC-271F6DCC53B8}"/>
          </ac:picMkLst>
        </pc:picChg>
      </pc:sldChg>
      <pc:sldChg chg="addSp delSp modSp add mod ord modNotesTx">
        <pc:chgData name="Kadir Murat Başeren" userId="f2e617aff724ee2b" providerId="LiveId" clId="{00BC53CA-A95C-4488-8C31-CCD008A26632}" dt="2021-10-31T20:28:14.610" v="14549"/>
        <pc:sldMkLst>
          <pc:docMk/>
          <pc:sldMk cId="1377104817" sldId="579"/>
        </pc:sldMkLst>
        <pc:spChg chg="mod">
          <ac:chgData name="Kadir Murat Başeren" userId="f2e617aff724ee2b" providerId="LiveId" clId="{00BC53CA-A95C-4488-8C31-CCD008A26632}" dt="2021-10-31T20:23:59.780" v="14517" actId="20577"/>
          <ac:spMkLst>
            <pc:docMk/>
            <pc:sldMk cId="1377104817" sldId="579"/>
            <ac:spMk id="2" creationId="{817DAADA-A843-4CA6-9F2D-93F67B177ED2}"/>
          </ac:spMkLst>
        </pc:spChg>
        <pc:spChg chg="mod">
          <ac:chgData name="Kadir Murat Başeren" userId="f2e617aff724ee2b" providerId="LiveId" clId="{00BC53CA-A95C-4488-8C31-CCD008A26632}" dt="2021-10-31T20:23:56.070" v="14514" actId="20577"/>
          <ac:spMkLst>
            <pc:docMk/>
            <pc:sldMk cId="1377104817" sldId="579"/>
            <ac:spMk id="3" creationId="{B5BD7668-BD2B-443D-8ADB-6B4BC94CA6F5}"/>
          </ac:spMkLst>
        </pc:spChg>
        <pc:picChg chg="add del mod">
          <ac:chgData name="Kadir Murat Başeren" userId="f2e617aff724ee2b" providerId="LiveId" clId="{00BC53CA-A95C-4488-8C31-CCD008A26632}" dt="2021-10-31T20:25:04.260" v="14527" actId="478"/>
          <ac:picMkLst>
            <pc:docMk/>
            <pc:sldMk cId="1377104817" sldId="579"/>
            <ac:picMk id="1026" creationId="{B7D6ADF3-75F4-4867-B3B7-4D3B3C8F85FE}"/>
          </ac:picMkLst>
        </pc:picChg>
      </pc:sldChg>
      <pc:sldChg chg="addSp delSp modSp add mod ord modNotesTx">
        <pc:chgData name="Kadir Murat Başeren" userId="f2e617aff724ee2b" providerId="LiveId" clId="{00BC53CA-A95C-4488-8C31-CCD008A26632}" dt="2021-11-08T19:39:23.568" v="15578" actId="120"/>
        <pc:sldMkLst>
          <pc:docMk/>
          <pc:sldMk cId="1819951085" sldId="580"/>
        </pc:sldMkLst>
        <pc:spChg chg="add del">
          <ac:chgData name="Kadir Murat Başeren" userId="f2e617aff724ee2b" providerId="LiveId" clId="{00BC53CA-A95C-4488-8C31-CCD008A26632}" dt="2021-10-31T20:29:23.748" v="14551" actId="22"/>
          <ac:spMkLst>
            <pc:docMk/>
            <pc:sldMk cId="1819951085" sldId="580"/>
            <ac:spMk id="5" creationId="{26226613-4BEC-4CDA-B54F-5B723E0FA5E9}"/>
          </ac:spMkLst>
        </pc:spChg>
        <pc:spChg chg="add mod">
          <ac:chgData name="Kadir Murat Başeren" userId="f2e617aff724ee2b" providerId="LiveId" clId="{00BC53CA-A95C-4488-8C31-CCD008A26632}" dt="2021-10-31T20:29:44.295" v="14557" actId="122"/>
          <ac:spMkLst>
            <pc:docMk/>
            <pc:sldMk cId="1819951085" sldId="580"/>
            <ac:spMk id="7" creationId="{B67051E0-7B01-4F11-81A6-D971290EADCE}"/>
          </ac:spMkLst>
        </pc:spChg>
      </pc:sldChg>
      <pc:sldChg chg="add del">
        <pc:chgData name="Kadir Murat Başeren" userId="f2e617aff724ee2b" providerId="LiveId" clId="{00BC53CA-A95C-4488-8C31-CCD008A26632}" dt="2021-10-31T20:23:49.892" v="14512" actId="47"/>
        <pc:sldMkLst>
          <pc:docMk/>
          <pc:sldMk cId="3308295662" sldId="580"/>
        </pc:sldMkLst>
      </pc:sldChg>
      <pc:sldChg chg="modSp add mod modNotesTx">
        <pc:chgData name="Kadir Murat Başeren" userId="f2e617aff724ee2b" providerId="LiveId" clId="{00BC53CA-A95C-4488-8C31-CCD008A26632}" dt="2021-11-08T19:38:34.501" v="15577" actId="120"/>
        <pc:sldMkLst>
          <pc:docMk/>
          <pc:sldMk cId="2377881986" sldId="581"/>
        </pc:sldMkLst>
        <pc:spChg chg="mod">
          <ac:chgData name="Kadir Murat Başeren" userId="f2e617aff724ee2b" providerId="LiveId" clId="{00BC53CA-A95C-4488-8C31-CCD008A26632}" dt="2021-10-31T20:27:22.832" v="14544" actId="20577"/>
          <ac:spMkLst>
            <pc:docMk/>
            <pc:sldMk cId="2377881986" sldId="581"/>
            <ac:spMk id="2" creationId="{817DAADA-A843-4CA6-9F2D-93F67B177ED2}"/>
          </ac:spMkLst>
        </pc:spChg>
      </pc:sldChg>
      <pc:sldChg chg="addSp delSp modSp add mod modClrScheme modAnim chgLayout modNotesTx">
        <pc:chgData name="Kadir Murat Başeren" userId="f2e617aff724ee2b" providerId="LiveId" clId="{00BC53CA-A95C-4488-8C31-CCD008A26632}" dt="2021-10-31T20:38:21.569" v="14781"/>
        <pc:sldMkLst>
          <pc:docMk/>
          <pc:sldMk cId="1840848567" sldId="582"/>
        </pc:sldMkLst>
        <pc:spChg chg="mod ord">
          <ac:chgData name="Kadir Murat Başeren" userId="f2e617aff724ee2b" providerId="LiveId" clId="{00BC53CA-A95C-4488-8C31-CCD008A26632}" dt="2021-10-31T20:30:53.660" v="14560" actId="700"/>
          <ac:spMkLst>
            <pc:docMk/>
            <pc:sldMk cId="1840848567" sldId="582"/>
            <ac:spMk id="2" creationId="{817DAADA-A843-4CA6-9F2D-93F67B177ED2}"/>
          </ac:spMkLst>
        </pc:spChg>
        <pc:spChg chg="mod ord">
          <ac:chgData name="Kadir Murat Başeren" userId="f2e617aff724ee2b" providerId="LiveId" clId="{00BC53CA-A95C-4488-8C31-CCD008A26632}" dt="2021-10-31T20:37:59.981" v="14773" actId="12"/>
          <ac:spMkLst>
            <pc:docMk/>
            <pc:sldMk cId="1840848567" sldId="582"/>
            <ac:spMk id="3" creationId="{B5BD7668-BD2B-443D-8ADB-6B4BC94CA6F5}"/>
          </ac:spMkLst>
        </pc:spChg>
        <pc:spChg chg="add del">
          <ac:chgData name="Kadir Murat Başeren" userId="f2e617aff724ee2b" providerId="LiveId" clId="{00BC53CA-A95C-4488-8C31-CCD008A26632}" dt="2021-10-31T20:31:02.410" v="14562" actId="22"/>
          <ac:spMkLst>
            <pc:docMk/>
            <pc:sldMk cId="1840848567" sldId="582"/>
            <ac:spMk id="6" creationId="{357900B1-D1AE-46D7-BCAC-AD09B5F01CF3}"/>
          </ac:spMkLst>
        </pc:spChg>
        <pc:spChg chg="del">
          <ac:chgData name="Kadir Murat Başeren" userId="f2e617aff724ee2b" providerId="LiveId" clId="{00BC53CA-A95C-4488-8C31-CCD008A26632}" dt="2021-10-31T20:31:05.668" v="14564" actId="478"/>
          <ac:spMkLst>
            <pc:docMk/>
            <pc:sldMk cId="1840848567" sldId="582"/>
            <ac:spMk id="7" creationId="{B67051E0-7B01-4F11-81A6-D971290EADCE}"/>
          </ac:spMkLst>
        </pc:spChg>
      </pc:sldChg>
      <pc:sldChg chg="modSp add mod modClrScheme modAnim chgLayout">
        <pc:chgData name="Kadir Murat Başeren" userId="f2e617aff724ee2b" providerId="LiveId" clId="{00BC53CA-A95C-4488-8C31-CCD008A26632}" dt="2021-10-31T20:37:28.168" v="14770"/>
        <pc:sldMkLst>
          <pc:docMk/>
          <pc:sldMk cId="2556725758" sldId="583"/>
        </pc:sldMkLst>
        <pc:spChg chg="mod ord">
          <ac:chgData name="Kadir Murat Başeren" userId="f2e617aff724ee2b" providerId="LiveId" clId="{00BC53CA-A95C-4488-8C31-CCD008A26632}" dt="2021-10-31T20:35:45.980" v="14650" actId="700"/>
          <ac:spMkLst>
            <pc:docMk/>
            <pc:sldMk cId="2556725758" sldId="583"/>
            <ac:spMk id="2" creationId="{817DAADA-A843-4CA6-9F2D-93F67B177ED2}"/>
          </ac:spMkLst>
        </pc:spChg>
        <pc:spChg chg="mod ord">
          <ac:chgData name="Kadir Murat Başeren" userId="f2e617aff724ee2b" providerId="LiveId" clId="{00BC53CA-A95C-4488-8C31-CCD008A26632}" dt="2021-10-31T20:37:15.616" v="14764" actId="12"/>
          <ac:spMkLst>
            <pc:docMk/>
            <pc:sldMk cId="2556725758" sldId="583"/>
            <ac:spMk id="3" creationId="{B5BD7668-BD2B-443D-8ADB-6B4BC94CA6F5}"/>
          </ac:spMkLst>
        </pc:spChg>
      </pc:sldChg>
      <pc:sldChg chg="delSp modSp add mod ord modNotesTx">
        <pc:chgData name="Kadir Murat Başeren" userId="f2e617aff724ee2b" providerId="LiveId" clId="{00BC53CA-A95C-4488-8C31-CCD008A26632}" dt="2021-11-08T20:17:18.827" v="15598" actId="20577"/>
        <pc:sldMkLst>
          <pc:docMk/>
          <pc:sldMk cId="911431241" sldId="584"/>
        </pc:sldMkLst>
        <pc:spChg chg="mod">
          <ac:chgData name="Kadir Murat Başeren" userId="f2e617aff724ee2b" providerId="LiveId" clId="{00BC53CA-A95C-4488-8C31-CCD008A26632}" dt="2021-11-08T20:17:18.827" v="15598" actId="20577"/>
          <ac:spMkLst>
            <pc:docMk/>
            <pc:sldMk cId="911431241" sldId="584"/>
            <ac:spMk id="2" creationId="{817DAADA-A843-4CA6-9F2D-93F67B177ED2}"/>
          </ac:spMkLst>
        </pc:spChg>
        <pc:spChg chg="del">
          <ac:chgData name="Kadir Murat Başeren" userId="f2e617aff724ee2b" providerId="LiveId" clId="{00BC53CA-A95C-4488-8C31-CCD008A26632}" dt="2021-10-31T20:50:37.202" v="14814" actId="478"/>
          <ac:spMkLst>
            <pc:docMk/>
            <pc:sldMk cId="911431241" sldId="584"/>
            <ac:spMk id="7" creationId="{B67051E0-7B01-4F11-81A6-D971290EADCE}"/>
          </ac:spMkLst>
        </pc:spChg>
      </pc:sldChg>
      <pc:sldChg chg="modSp add mod">
        <pc:chgData name="Kadir Murat Başeren" userId="f2e617aff724ee2b" providerId="LiveId" clId="{00BC53CA-A95C-4488-8C31-CCD008A26632}" dt="2021-10-31T20:51:19.244" v="14866" actId="20577"/>
        <pc:sldMkLst>
          <pc:docMk/>
          <pc:sldMk cId="2115135903" sldId="585"/>
        </pc:sldMkLst>
        <pc:spChg chg="mod">
          <ac:chgData name="Kadir Murat Başeren" userId="f2e617aff724ee2b" providerId="LiveId" clId="{00BC53CA-A95C-4488-8C31-CCD008A26632}" dt="2021-10-31T20:51:19.244" v="14866" actId="20577"/>
          <ac:spMkLst>
            <pc:docMk/>
            <pc:sldMk cId="2115135903" sldId="585"/>
            <ac:spMk id="2" creationId="{817DAADA-A843-4CA6-9F2D-93F67B177ED2}"/>
          </ac:spMkLst>
        </pc:spChg>
      </pc:sldChg>
      <pc:sldChg chg="addSp delSp modSp add mod modClrScheme modAnim chgLayout">
        <pc:chgData name="Kadir Murat Başeren" userId="f2e617aff724ee2b" providerId="LiveId" clId="{00BC53CA-A95C-4488-8C31-CCD008A26632}" dt="2021-10-31T21:28:40.545" v="15231"/>
        <pc:sldMkLst>
          <pc:docMk/>
          <pc:sldMk cId="829705102" sldId="586"/>
        </pc:sldMkLst>
        <pc:spChg chg="mod ord">
          <ac:chgData name="Kadir Murat Başeren" userId="f2e617aff724ee2b" providerId="LiveId" clId="{00BC53CA-A95C-4488-8C31-CCD008A26632}" dt="2021-10-31T20:51:28.936" v="14869" actId="27636"/>
          <ac:spMkLst>
            <pc:docMk/>
            <pc:sldMk cId="829705102" sldId="586"/>
            <ac:spMk id="2" creationId="{817DAADA-A843-4CA6-9F2D-93F67B177ED2}"/>
          </ac:spMkLst>
        </pc:spChg>
        <pc:spChg chg="del mod ord">
          <ac:chgData name="Kadir Murat Başeren" userId="f2e617aff724ee2b" providerId="LiveId" clId="{00BC53CA-A95C-4488-8C31-CCD008A26632}" dt="2021-10-31T20:52:54.492" v="14870" actId="478"/>
          <ac:spMkLst>
            <pc:docMk/>
            <pc:sldMk cId="829705102" sldId="586"/>
            <ac:spMk id="3" creationId="{B5BD7668-BD2B-443D-8ADB-6B4BC94CA6F5}"/>
          </ac:spMkLst>
        </pc:spChg>
        <pc:spChg chg="add del mod">
          <ac:chgData name="Kadir Murat Başeren" userId="f2e617aff724ee2b" providerId="LiveId" clId="{00BC53CA-A95C-4488-8C31-CCD008A26632}" dt="2021-10-31T20:52:58.065" v="14871" actId="478"/>
          <ac:spMkLst>
            <pc:docMk/>
            <pc:sldMk cId="829705102" sldId="586"/>
            <ac:spMk id="5" creationId="{D280D3F7-3DDB-4C55-AA91-3BC126C4903C}"/>
          </ac:spMkLst>
        </pc:spChg>
        <pc:spChg chg="add mod topLvl">
          <ac:chgData name="Kadir Murat Başeren" userId="f2e617aff724ee2b" providerId="LiveId" clId="{00BC53CA-A95C-4488-8C31-CCD008A26632}" dt="2021-10-31T21:27:37.150" v="15229" actId="1076"/>
          <ac:spMkLst>
            <pc:docMk/>
            <pc:sldMk cId="829705102" sldId="586"/>
            <ac:spMk id="6" creationId="{1F3086DA-E412-4CC7-A142-586502162C26}"/>
          </ac:spMkLst>
        </pc:spChg>
        <pc:spChg chg="add mod topLvl">
          <ac:chgData name="Kadir Murat Başeren" userId="f2e617aff724ee2b" providerId="LiveId" clId="{00BC53CA-A95C-4488-8C31-CCD008A26632}" dt="2021-10-31T21:27:37.150" v="15229" actId="1076"/>
          <ac:spMkLst>
            <pc:docMk/>
            <pc:sldMk cId="829705102" sldId="586"/>
            <ac:spMk id="13" creationId="{4297AE8D-59E3-43B6-A914-114A9A788ACB}"/>
          </ac:spMkLst>
        </pc:spChg>
        <pc:spChg chg="add mod topLvl">
          <ac:chgData name="Kadir Murat Başeren" userId="f2e617aff724ee2b" providerId="LiveId" clId="{00BC53CA-A95C-4488-8C31-CCD008A26632}" dt="2021-10-31T21:27:37.150" v="15229" actId="1076"/>
          <ac:spMkLst>
            <pc:docMk/>
            <pc:sldMk cId="829705102" sldId="586"/>
            <ac:spMk id="19" creationId="{CFDE9039-3941-4647-8E3C-879831B22D77}"/>
          </ac:spMkLst>
        </pc:spChg>
        <pc:spChg chg="add mod topLvl">
          <ac:chgData name="Kadir Murat Başeren" userId="f2e617aff724ee2b" providerId="LiveId" clId="{00BC53CA-A95C-4488-8C31-CCD008A26632}" dt="2021-10-31T21:27:37.150" v="15229" actId="1076"/>
          <ac:spMkLst>
            <pc:docMk/>
            <pc:sldMk cId="829705102" sldId="586"/>
            <ac:spMk id="20" creationId="{E4AB2B4C-5228-4089-922D-6C020316F6F2}"/>
          </ac:spMkLst>
        </pc:spChg>
        <pc:spChg chg="add del mod topLvl">
          <ac:chgData name="Kadir Murat Başeren" userId="f2e617aff724ee2b" providerId="LiveId" clId="{00BC53CA-A95C-4488-8C31-CCD008A26632}" dt="2021-10-31T21:27:37.150" v="15229" actId="1076"/>
          <ac:spMkLst>
            <pc:docMk/>
            <pc:sldMk cId="829705102" sldId="586"/>
            <ac:spMk id="21" creationId="{CF0E20D3-B3C8-4F60-9064-6C431BD17FEE}"/>
          </ac:spMkLst>
        </pc:spChg>
        <pc:spChg chg="add mod topLvl">
          <ac:chgData name="Kadir Murat Başeren" userId="f2e617aff724ee2b" providerId="LiveId" clId="{00BC53CA-A95C-4488-8C31-CCD008A26632}" dt="2021-10-31T21:27:37.150" v="15229" actId="1076"/>
          <ac:spMkLst>
            <pc:docMk/>
            <pc:sldMk cId="829705102" sldId="586"/>
            <ac:spMk id="22" creationId="{F20EBD60-2EE0-44D7-8082-984A01495AA4}"/>
          </ac:spMkLst>
        </pc:spChg>
        <pc:spChg chg="add del mod">
          <ac:chgData name="Kadir Murat Başeren" userId="f2e617aff724ee2b" providerId="LiveId" clId="{00BC53CA-A95C-4488-8C31-CCD008A26632}" dt="2021-10-31T21:07:36.272" v="15060" actId="478"/>
          <ac:spMkLst>
            <pc:docMk/>
            <pc:sldMk cId="829705102" sldId="586"/>
            <ac:spMk id="34" creationId="{E1E95627-EDA2-4ADD-883D-BBA77C2F9C46}"/>
          </ac:spMkLst>
        </pc:spChg>
        <pc:spChg chg="add mod topLvl">
          <ac:chgData name="Kadir Murat Başeren" userId="f2e617aff724ee2b" providerId="LiveId" clId="{00BC53CA-A95C-4488-8C31-CCD008A26632}" dt="2021-10-31T21:27:37.150" v="15229" actId="1076"/>
          <ac:spMkLst>
            <pc:docMk/>
            <pc:sldMk cId="829705102" sldId="586"/>
            <ac:spMk id="35" creationId="{536B2A0F-7907-42F1-B2E3-5FA48849BBFA}"/>
          </ac:spMkLst>
        </pc:spChg>
        <pc:spChg chg="add mod topLvl">
          <ac:chgData name="Kadir Murat Başeren" userId="f2e617aff724ee2b" providerId="LiveId" clId="{00BC53CA-A95C-4488-8C31-CCD008A26632}" dt="2021-10-31T21:27:37.150" v="15229" actId="1076"/>
          <ac:spMkLst>
            <pc:docMk/>
            <pc:sldMk cId="829705102" sldId="586"/>
            <ac:spMk id="36" creationId="{77F12BE1-1CE8-4757-A1EC-BB7599345C78}"/>
          </ac:spMkLst>
        </pc:spChg>
        <pc:spChg chg="add mod topLvl">
          <ac:chgData name="Kadir Murat Başeren" userId="f2e617aff724ee2b" providerId="LiveId" clId="{00BC53CA-A95C-4488-8C31-CCD008A26632}" dt="2021-10-31T21:27:37.150" v="15229" actId="1076"/>
          <ac:spMkLst>
            <pc:docMk/>
            <pc:sldMk cId="829705102" sldId="586"/>
            <ac:spMk id="37" creationId="{D8288557-0932-4AEB-A01D-68721A83ACB8}"/>
          </ac:spMkLst>
        </pc:spChg>
        <pc:spChg chg="add mod topLvl">
          <ac:chgData name="Kadir Murat Başeren" userId="f2e617aff724ee2b" providerId="LiveId" clId="{00BC53CA-A95C-4488-8C31-CCD008A26632}" dt="2021-10-31T21:27:37.150" v="15229" actId="1076"/>
          <ac:spMkLst>
            <pc:docMk/>
            <pc:sldMk cId="829705102" sldId="586"/>
            <ac:spMk id="40" creationId="{142B536E-3145-4453-B506-8692F4B1CEB7}"/>
          </ac:spMkLst>
        </pc:spChg>
        <pc:spChg chg="add del mod">
          <ac:chgData name="Kadir Murat Başeren" userId="f2e617aff724ee2b" providerId="LiveId" clId="{00BC53CA-A95C-4488-8C31-CCD008A26632}" dt="2021-10-31T21:28:40.545" v="15231"/>
          <ac:spMkLst>
            <pc:docMk/>
            <pc:sldMk cId="829705102" sldId="586"/>
            <ac:spMk id="43" creationId="{C049A065-8025-4DC9-BD94-7D1136348897}"/>
          </ac:spMkLst>
        </pc:spChg>
        <pc:grpChg chg="add del mod">
          <ac:chgData name="Kadir Murat Başeren" userId="f2e617aff724ee2b" providerId="LiveId" clId="{00BC53CA-A95C-4488-8C31-CCD008A26632}" dt="2021-10-31T21:13:01.829" v="15207" actId="165"/>
          <ac:grpSpMkLst>
            <pc:docMk/>
            <pc:sldMk cId="829705102" sldId="586"/>
            <ac:grpSpMk id="24" creationId="{671EB684-8E76-49F8-825E-6EAF258928BB}"/>
          </ac:grpSpMkLst>
        </pc:grpChg>
        <pc:picChg chg="add mod topLvl">
          <ac:chgData name="Kadir Murat Başeren" userId="f2e617aff724ee2b" providerId="LiveId" clId="{00BC53CA-A95C-4488-8C31-CCD008A26632}" dt="2021-10-31T21:27:37.150" v="15229" actId="1076"/>
          <ac:picMkLst>
            <pc:docMk/>
            <pc:sldMk cId="829705102" sldId="586"/>
            <ac:picMk id="2050" creationId="{F9D5F9F2-4644-44E2-A731-76DA68447362}"/>
          </ac:picMkLst>
        </pc:picChg>
        <pc:picChg chg="add mod topLvl">
          <ac:chgData name="Kadir Murat Başeren" userId="f2e617aff724ee2b" providerId="LiveId" clId="{00BC53CA-A95C-4488-8C31-CCD008A26632}" dt="2021-10-31T21:27:37.150" v="15229" actId="1076"/>
          <ac:picMkLst>
            <pc:docMk/>
            <pc:sldMk cId="829705102" sldId="586"/>
            <ac:picMk id="2052" creationId="{CC5B8315-5C92-4C58-882E-532BBCD1C76E}"/>
          </ac:picMkLst>
        </pc:picChg>
        <pc:picChg chg="add del mod">
          <ac:chgData name="Kadir Murat Başeren" userId="f2e617aff724ee2b" providerId="LiveId" clId="{00BC53CA-A95C-4488-8C31-CCD008A26632}" dt="2021-10-31T21:00:58.182" v="14949" actId="478"/>
          <ac:picMkLst>
            <pc:docMk/>
            <pc:sldMk cId="829705102" sldId="586"/>
            <ac:picMk id="2054" creationId="{41279B06-7124-4F63-939F-E5C5B36647BC}"/>
          </ac:picMkLst>
        </pc:picChg>
        <pc:picChg chg="add del mod">
          <ac:chgData name="Kadir Murat Başeren" userId="f2e617aff724ee2b" providerId="LiveId" clId="{00BC53CA-A95C-4488-8C31-CCD008A26632}" dt="2021-10-31T21:00:00.759" v="14946" actId="478"/>
          <ac:picMkLst>
            <pc:docMk/>
            <pc:sldMk cId="829705102" sldId="586"/>
            <ac:picMk id="2056" creationId="{28962DB4-1EF4-4163-99A4-6E23A72800C1}"/>
          </ac:picMkLst>
        </pc:picChg>
        <pc:picChg chg="add mod topLvl">
          <ac:chgData name="Kadir Murat Başeren" userId="f2e617aff724ee2b" providerId="LiveId" clId="{00BC53CA-A95C-4488-8C31-CCD008A26632}" dt="2021-10-31T21:27:37.150" v="15229" actId="1076"/>
          <ac:picMkLst>
            <pc:docMk/>
            <pc:sldMk cId="829705102" sldId="586"/>
            <ac:picMk id="2058" creationId="{1135CC62-5F55-4B1F-A3B5-0E5794EAD977}"/>
          </ac:picMkLst>
        </pc:picChg>
        <pc:picChg chg="add mod topLvl">
          <ac:chgData name="Kadir Murat Başeren" userId="f2e617aff724ee2b" providerId="LiveId" clId="{00BC53CA-A95C-4488-8C31-CCD008A26632}" dt="2021-10-31T21:27:37.150" v="15229" actId="1076"/>
          <ac:picMkLst>
            <pc:docMk/>
            <pc:sldMk cId="829705102" sldId="586"/>
            <ac:picMk id="2060" creationId="{994AE08C-1848-408F-8D80-CD1F7896EFDC}"/>
          </ac:picMkLst>
        </pc:picChg>
        <pc:picChg chg="add mod topLvl">
          <ac:chgData name="Kadir Murat Başeren" userId="f2e617aff724ee2b" providerId="LiveId" clId="{00BC53CA-A95C-4488-8C31-CCD008A26632}" dt="2021-10-31T21:27:37.150" v="15229" actId="1076"/>
          <ac:picMkLst>
            <pc:docMk/>
            <pc:sldMk cId="829705102" sldId="586"/>
            <ac:picMk id="2062" creationId="{4F4DC0EC-E649-4B0E-A10B-8F42F9C0DD64}"/>
          </ac:picMkLst>
        </pc:picChg>
        <pc:picChg chg="add mod topLvl">
          <ac:chgData name="Kadir Murat Başeren" userId="f2e617aff724ee2b" providerId="LiveId" clId="{00BC53CA-A95C-4488-8C31-CCD008A26632}" dt="2021-10-31T21:27:37.150" v="15229" actId="1076"/>
          <ac:picMkLst>
            <pc:docMk/>
            <pc:sldMk cId="829705102" sldId="586"/>
            <ac:picMk id="2064" creationId="{33A68AF4-7105-48A7-920D-D0981B36F279}"/>
          </ac:picMkLst>
        </pc:picChg>
        <pc:picChg chg="add mod topLvl">
          <ac:chgData name="Kadir Murat Başeren" userId="f2e617aff724ee2b" providerId="LiveId" clId="{00BC53CA-A95C-4488-8C31-CCD008A26632}" dt="2021-10-31T21:27:37.150" v="15229" actId="1076"/>
          <ac:picMkLst>
            <pc:docMk/>
            <pc:sldMk cId="829705102" sldId="586"/>
            <ac:picMk id="2066" creationId="{352FC018-3D4B-4082-924C-F7082EF5C7DE}"/>
          </ac:picMkLst>
        </pc:picChg>
        <pc:cxnChg chg="add mod topLvl">
          <ac:chgData name="Kadir Murat Başeren" userId="f2e617aff724ee2b" providerId="LiveId" clId="{00BC53CA-A95C-4488-8C31-CCD008A26632}" dt="2021-10-31T21:27:37.150" v="15229" actId="1076"/>
          <ac:cxnSpMkLst>
            <pc:docMk/>
            <pc:sldMk cId="829705102" sldId="586"/>
            <ac:cxnSpMk id="8" creationId="{D563E77A-D529-4D97-8894-081B6957E1B2}"/>
          </ac:cxnSpMkLst>
        </pc:cxnChg>
        <pc:cxnChg chg="add mod topLvl">
          <ac:chgData name="Kadir Murat Başeren" userId="f2e617aff724ee2b" providerId="LiveId" clId="{00BC53CA-A95C-4488-8C31-CCD008A26632}" dt="2021-10-31T21:27:37.150" v="15229" actId="1076"/>
          <ac:cxnSpMkLst>
            <pc:docMk/>
            <pc:sldMk cId="829705102" sldId="586"/>
            <ac:cxnSpMk id="10" creationId="{1FCA90BD-A13C-4FD1-A7CC-A0BBDD071B43}"/>
          </ac:cxnSpMkLst>
        </pc:cxnChg>
        <pc:cxnChg chg="add mod topLvl">
          <ac:chgData name="Kadir Murat Başeren" userId="f2e617aff724ee2b" providerId="LiveId" clId="{00BC53CA-A95C-4488-8C31-CCD008A26632}" dt="2021-10-31T21:27:37.150" v="15229" actId="1076"/>
          <ac:cxnSpMkLst>
            <pc:docMk/>
            <pc:sldMk cId="829705102" sldId="586"/>
            <ac:cxnSpMk id="12" creationId="{9EDBB208-C4F9-4D3A-9A05-286F1C85AF70}"/>
          </ac:cxnSpMkLst>
        </pc:cxnChg>
        <pc:cxnChg chg="add mod topLvl">
          <ac:chgData name="Kadir Murat Başeren" userId="f2e617aff724ee2b" providerId="LiveId" clId="{00BC53CA-A95C-4488-8C31-CCD008A26632}" dt="2021-10-31T21:27:37.150" v="15229" actId="1076"/>
          <ac:cxnSpMkLst>
            <pc:docMk/>
            <pc:sldMk cId="829705102" sldId="586"/>
            <ac:cxnSpMk id="16" creationId="{65FF9496-7CD0-43E3-A0E1-5CC442463844}"/>
          </ac:cxnSpMkLst>
        </pc:cxnChg>
        <pc:cxnChg chg="add mod topLvl">
          <ac:chgData name="Kadir Murat Başeren" userId="f2e617aff724ee2b" providerId="LiveId" clId="{00BC53CA-A95C-4488-8C31-CCD008A26632}" dt="2021-10-31T21:27:37.150" v="15229" actId="1076"/>
          <ac:cxnSpMkLst>
            <pc:docMk/>
            <pc:sldMk cId="829705102" sldId="586"/>
            <ac:cxnSpMk id="23" creationId="{D254D27D-2CD9-4B3A-993E-758F82E53839}"/>
          </ac:cxnSpMkLst>
        </pc:cxnChg>
        <pc:cxnChg chg="add mod topLvl">
          <ac:chgData name="Kadir Murat Başeren" userId="f2e617aff724ee2b" providerId="LiveId" clId="{00BC53CA-A95C-4488-8C31-CCD008A26632}" dt="2021-10-31T21:27:37.150" v="15229" actId="1076"/>
          <ac:cxnSpMkLst>
            <pc:docMk/>
            <pc:sldMk cId="829705102" sldId="586"/>
            <ac:cxnSpMk id="26" creationId="{27FD2F9A-D0A9-4F5E-AE01-410F64B0ACDC}"/>
          </ac:cxnSpMkLst>
        </pc:cxnChg>
        <pc:cxnChg chg="add mod topLvl">
          <ac:chgData name="Kadir Murat Başeren" userId="f2e617aff724ee2b" providerId="LiveId" clId="{00BC53CA-A95C-4488-8C31-CCD008A26632}" dt="2021-10-31T21:27:37.150" v="15229" actId="1076"/>
          <ac:cxnSpMkLst>
            <pc:docMk/>
            <pc:sldMk cId="829705102" sldId="586"/>
            <ac:cxnSpMk id="31" creationId="{744DBDAB-86D9-43FD-B34A-E6AD9D35F8F9}"/>
          </ac:cxnSpMkLst>
        </pc:cxnChg>
        <pc:cxnChg chg="add mod topLvl">
          <ac:chgData name="Kadir Murat Başeren" userId="f2e617aff724ee2b" providerId="LiveId" clId="{00BC53CA-A95C-4488-8C31-CCD008A26632}" dt="2021-10-31T21:27:37.150" v="15229" actId="1076"/>
          <ac:cxnSpMkLst>
            <pc:docMk/>
            <pc:sldMk cId="829705102" sldId="586"/>
            <ac:cxnSpMk id="33" creationId="{88DD8750-04B3-4625-8B51-8AD26298E0F5}"/>
          </ac:cxnSpMkLst>
        </pc:cxnChg>
        <pc:cxnChg chg="add mod topLvl">
          <ac:chgData name="Kadir Murat Başeren" userId="f2e617aff724ee2b" providerId="LiveId" clId="{00BC53CA-A95C-4488-8C31-CCD008A26632}" dt="2021-10-31T21:27:37.150" v="15229" actId="1076"/>
          <ac:cxnSpMkLst>
            <pc:docMk/>
            <pc:sldMk cId="829705102" sldId="586"/>
            <ac:cxnSpMk id="38" creationId="{F2F2D52B-E18F-4925-BF70-41996995253E}"/>
          </ac:cxnSpMkLst>
        </pc:cxnChg>
      </pc:sldChg>
      <pc:sldChg chg="modSp add mod ord">
        <pc:chgData name="Kadir Murat Başeren" userId="f2e617aff724ee2b" providerId="LiveId" clId="{00BC53CA-A95C-4488-8C31-CCD008A26632}" dt="2021-10-31T21:29:20.464" v="15275" actId="20577"/>
        <pc:sldMkLst>
          <pc:docMk/>
          <pc:sldMk cId="1444427837" sldId="587"/>
        </pc:sldMkLst>
        <pc:spChg chg="mod">
          <ac:chgData name="Kadir Murat Başeren" userId="f2e617aff724ee2b" providerId="LiveId" clId="{00BC53CA-A95C-4488-8C31-CCD008A26632}" dt="2021-10-31T21:29:20.464" v="15275" actId="20577"/>
          <ac:spMkLst>
            <pc:docMk/>
            <pc:sldMk cId="1444427837" sldId="587"/>
            <ac:spMk id="2" creationId="{817DAADA-A843-4CA6-9F2D-93F67B177ED2}"/>
          </ac:spMkLst>
        </pc:spChg>
      </pc:sldChg>
      <pc:sldChg chg="addSp delSp modSp add mod modClrScheme modAnim chgLayout">
        <pc:chgData name="Kadir Murat Başeren" userId="f2e617aff724ee2b" providerId="LiveId" clId="{00BC53CA-A95C-4488-8C31-CCD008A26632}" dt="2021-10-31T21:51:58.446" v="15576"/>
        <pc:sldMkLst>
          <pc:docMk/>
          <pc:sldMk cId="3718646732" sldId="588"/>
        </pc:sldMkLst>
        <pc:spChg chg="mod ord">
          <ac:chgData name="Kadir Murat Başeren" userId="f2e617aff724ee2b" providerId="LiveId" clId="{00BC53CA-A95C-4488-8C31-CCD008A26632}" dt="2021-10-31T21:29:29.840" v="15278" actId="27636"/>
          <ac:spMkLst>
            <pc:docMk/>
            <pc:sldMk cId="3718646732" sldId="588"/>
            <ac:spMk id="2" creationId="{817DAADA-A843-4CA6-9F2D-93F67B177ED2}"/>
          </ac:spMkLst>
        </pc:spChg>
        <pc:spChg chg="del mod ord">
          <ac:chgData name="Kadir Murat Başeren" userId="f2e617aff724ee2b" providerId="LiveId" clId="{00BC53CA-A95C-4488-8C31-CCD008A26632}" dt="2021-10-31T21:30:57.881" v="15279" actId="478"/>
          <ac:spMkLst>
            <pc:docMk/>
            <pc:sldMk cId="3718646732" sldId="588"/>
            <ac:spMk id="3" creationId="{B5BD7668-BD2B-443D-8ADB-6B4BC94CA6F5}"/>
          </ac:spMkLst>
        </pc:spChg>
        <pc:spChg chg="add del mod">
          <ac:chgData name="Kadir Murat Başeren" userId="f2e617aff724ee2b" providerId="LiveId" clId="{00BC53CA-A95C-4488-8C31-CCD008A26632}" dt="2021-10-31T21:31:00.303" v="15280" actId="478"/>
          <ac:spMkLst>
            <pc:docMk/>
            <pc:sldMk cId="3718646732" sldId="588"/>
            <ac:spMk id="5" creationId="{F80B1580-6158-4799-8DD0-5E0B93FEE536}"/>
          </ac:spMkLst>
        </pc:spChg>
        <pc:spChg chg="add mod">
          <ac:chgData name="Kadir Murat Başeren" userId="f2e617aff724ee2b" providerId="LiveId" clId="{00BC53CA-A95C-4488-8C31-CCD008A26632}" dt="2021-10-31T21:46:14.398" v="15432" actId="404"/>
          <ac:spMkLst>
            <pc:docMk/>
            <pc:sldMk cId="3718646732" sldId="588"/>
            <ac:spMk id="7" creationId="{99746B6F-B65C-456F-BE63-D7BB2BBEEFF2}"/>
          </ac:spMkLst>
        </pc:spChg>
        <pc:spChg chg="add del">
          <ac:chgData name="Kadir Murat Başeren" userId="f2e617aff724ee2b" providerId="LiveId" clId="{00BC53CA-A95C-4488-8C31-CCD008A26632}" dt="2021-10-31T21:31:30.865" v="15283" actId="11529"/>
          <ac:spMkLst>
            <pc:docMk/>
            <pc:sldMk cId="3718646732" sldId="588"/>
            <ac:spMk id="8" creationId="{4552F86D-6FDF-48A6-BB6F-D6C97992C76D}"/>
          </ac:spMkLst>
        </pc:spChg>
        <pc:spChg chg="add mod">
          <ac:chgData name="Kadir Murat Başeren" userId="f2e617aff724ee2b" providerId="LiveId" clId="{00BC53CA-A95C-4488-8C31-CCD008A26632}" dt="2021-10-31T21:45:51.303" v="15396" actId="1076"/>
          <ac:spMkLst>
            <pc:docMk/>
            <pc:sldMk cId="3718646732" sldId="588"/>
            <ac:spMk id="24" creationId="{A4E02949-1309-43A5-BAE2-046DD27FBD20}"/>
          </ac:spMkLst>
        </pc:spChg>
        <pc:spChg chg="add mod">
          <ac:chgData name="Kadir Murat Başeren" userId="f2e617aff724ee2b" providerId="LiveId" clId="{00BC53CA-A95C-4488-8C31-CCD008A26632}" dt="2021-10-31T21:46:19.586" v="15433" actId="1076"/>
          <ac:spMkLst>
            <pc:docMk/>
            <pc:sldMk cId="3718646732" sldId="588"/>
            <ac:spMk id="26" creationId="{02C670D8-CC49-4C85-84BC-7E5A271D2538}"/>
          </ac:spMkLst>
        </pc:spChg>
        <pc:spChg chg="add mod">
          <ac:chgData name="Kadir Murat Başeren" userId="f2e617aff724ee2b" providerId="LiveId" clId="{00BC53CA-A95C-4488-8C31-CCD008A26632}" dt="2021-10-31T21:48:09.139" v="15513" actId="1076"/>
          <ac:spMkLst>
            <pc:docMk/>
            <pc:sldMk cId="3718646732" sldId="588"/>
            <ac:spMk id="27" creationId="{0FA7DD2C-06E8-447C-8C3A-228A5B6D7E23}"/>
          </ac:spMkLst>
        </pc:spChg>
        <pc:spChg chg="add mod">
          <ac:chgData name="Kadir Murat Başeren" userId="f2e617aff724ee2b" providerId="LiveId" clId="{00BC53CA-A95C-4488-8C31-CCD008A26632}" dt="2021-10-31T21:48:02.150" v="15511" actId="1076"/>
          <ac:spMkLst>
            <pc:docMk/>
            <pc:sldMk cId="3718646732" sldId="588"/>
            <ac:spMk id="28" creationId="{3FF7D520-C647-491E-ACF0-97F57B7DE34C}"/>
          </ac:spMkLst>
        </pc:spChg>
        <pc:spChg chg="add mod">
          <ac:chgData name="Kadir Murat Başeren" userId="f2e617aff724ee2b" providerId="LiveId" clId="{00BC53CA-A95C-4488-8C31-CCD008A26632}" dt="2021-10-31T21:50:17.520" v="15559" actId="20577"/>
          <ac:spMkLst>
            <pc:docMk/>
            <pc:sldMk cId="3718646732" sldId="588"/>
            <ac:spMk id="47" creationId="{D3BCE265-7928-4AF7-BCDE-3A7F06AE6DE1}"/>
          </ac:spMkLst>
        </pc:spChg>
        <pc:picChg chg="add mod">
          <ac:chgData name="Kadir Murat Başeren" userId="f2e617aff724ee2b" providerId="LiveId" clId="{00BC53CA-A95C-4488-8C31-CCD008A26632}" dt="2021-10-31T21:43:09.532" v="15319" actId="1076"/>
          <ac:picMkLst>
            <pc:docMk/>
            <pc:sldMk cId="3718646732" sldId="588"/>
            <ac:picMk id="6" creationId="{7BE9BE43-6B0E-423C-98CB-B1165C56FF61}"/>
          </ac:picMkLst>
        </pc:picChg>
        <pc:picChg chg="add mod">
          <ac:chgData name="Kadir Murat Başeren" userId="f2e617aff724ee2b" providerId="LiveId" clId="{00BC53CA-A95C-4488-8C31-CCD008A26632}" dt="2021-10-31T21:47:09.573" v="15458" actId="1076"/>
          <ac:picMkLst>
            <pc:docMk/>
            <pc:sldMk cId="3718646732" sldId="588"/>
            <ac:picMk id="10" creationId="{12109213-841A-44F2-AB65-330E4CC35D0E}"/>
          </ac:picMkLst>
        </pc:picChg>
        <pc:picChg chg="add mod">
          <ac:chgData name="Kadir Murat Başeren" userId="f2e617aff724ee2b" providerId="LiveId" clId="{00BC53CA-A95C-4488-8C31-CCD008A26632}" dt="2021-10-31T21:48:04.857" v="15512" actId="1076"/>
          <ac:picMkLst>
            <pc:docMk/>
            <pc:sldMk cId="3718646732" sldId="588"/>
            <ac:picMk id="12" creationId="{64479D4B-4D82-4CB8-BBF4-822E6F0B43EF}"/>
          </ac:picMkLst>
        </pc:picChg>
        <pc:picChg chg="add mod">
          <ac:chgData name="Kadir Murat Başeren" userId="f2e617aff724ee2b" providerId="LiveId" clId="{00BC53CA-A95C-4488-8C31-CCD008A26632}" dt="2021-10-31T21:46:33.940" v="15445" actId="1036"/>
          <ac:picMkLst>
            <pc:docMk/>
            <pc:sldMk cId="3718646732" sldId="588"/>
            <ac:picMk id="14" creationId="{DA6B3A87-C8B3-4143-9C74-88E664A080AF}"/>
          </ac:picMkLst>
        </pc:picChg>
        <pc:picChg chg="add mod">
          <ac:chgData name="Kadir Murat Başeren" userId="f2e617aff724ee2b" providerId="LiveId" clId="{00BC53CA-A95C-4488-8C31-CCD008A26632}" dt="2021-10-31T21:44:58.061" v="15352" actId="1076"/>
          <ac:picMkLst>
            <pc:docMk/>
            <pc:sldMk cId="3718646732" sldId="588"/>
            <ac:picMk id="16" creationId="{9784AB34-D907-43E2-829E-B6EA98B29160}"/>
          </ac:picMkLst>
        </pc:picChg>
        <pc:picChg chg="add del mod">
          <ac:chgData name="Kadir Murat Başeren" userId="f2e617aff724ee2b" providerId="LiveId" clId="{00BC53CA-A95C-4488-8C31-CCD008A26632}" dt="2021-10-31T21:42:37.163" v="15314" actId="478"/>
          <ac:picMkLst>
            <pc:docMk/>
            <pc:sldMk cId="3718646732" sldId="588"/>
            <ac:picMk id="19" creationId="{5B8825EC-C2ED-425A-AC43-4C1459B6461F}"/>
          </ac:picMkLst>
        </pc:picChg>
        <pc:picChg chg="add mod">
          <ac:chgData name="Kadir Murat Başeren" userId="f2e617aff724ee2b" providerId="LiveId" clId="{00BC53CA-A95C-4488-8C31-CCD008A26632}" dt="2021-10-31T21:46:58.178" v="15456" actId="1076"/>
          <ac:picMkLst>
            <pc:docMk/>
            <pc:sldMk cId="3718646732" sldId="588"/>
            <ac:picMk id="20" creationId="{E2746D26-897B-42E3-B043-59534D3C052B}"/>
          </ac:picMkLst>
        </pc:picChg>
        <pc:picChg chg="add del">
          <ac:chgData name="Kadir Murat Başeren" userId="f2e617aff724ee2b" providerId="LiveId" clId="{00BC53CA-A95C-4488-8C31-CCD008A26632}" dt="2021-10-31T21:32:48.549" v="15285" actId="478"/>
          <ac:picMkLst>
            <pc:docMk/>
            <pc:sldMk cId="3718646732" sldId="588"/>
            <ac:picMk id="3074" creationId="{99854CAD-EB30-4D9F-9D76-681649492B13}"/>
          </ac:picMkLst>
        </pc:picChg>
        <pc:picChg chg="add mod">
          <ac:chgData name="Kadir Murat Başeren" userId="f2e617aff724ee2b" providerId="LiveId" clId="{00BC53CA-A95C-4488-8C31-CCD008A26632}" dt="2021-10-31T21:44:46.616" v="15349" actId="1076"/>
          <ac:picMkLst>
            <pc:docMk/>
            <pc:sldMk cId="3718646732" sldId="588"/>
            <ac:picMk id="3076" creationId="{308853A4-2027-40FC-A7C2-567FE9319C8B}"/>
          </ac:picMkLst>
        </pc:picChg>
        <pc:picChg chg="add mod">
          <ac:chgData name="Kadir Murat Başeren" userId="f2e617aff724ee2b" providerId="LiveId" clId="{00BC53CA-A95C-4488-8C31-CCD008A26632}" dt="2021-10-31T21:46:50.201" v="15455" actId="1076"/>
          <ac:picMkLst>
            <pc:docMk/>
            <pc:sldMk cId="3718646732" sldId="588"/>
            <ac:picMk id="3078" creationId="{91F519DE-3969-4634-A830-AD4E9428096F}"/>
          </ac:picMkLst>
        </pc:picChg>
        <pc:picChg chg="add mod">
          <ac:chgData name="Kadir Murat Başeren" userId="f2e617aff724ee2b" providerId="LiveId" clId="{00BC53CA-A95C-4488-8C31-CCD008A26632}" dt="2021-10-31T21:46:41.908" v="15452" actId="1035"/>
          <ac:picMkLst>
            <pc:docMk/>
            <pc:sldMk cId="3718646732" sldId="588"/>
            <ac:picMk id="3080" creationId="{E88A0741-D62D-46A8-8551-DE9F947A5009}"/>
          </ac:picMkLst>
        </pc:picChg>
        <pc:cxnChg chg="add mod">
          <ac:chgData name="Kadir Murat Başeren" userId="f2e617aff724ee2b" providerId="LiveId" clId="{00BC53CA-A95C-4488-8C31-CCD008A26632}" dt="2021-10-31T21:45:30.349" v="15355" actId="14100"/>
          <ac:cxnSpMkLst>
            <pc:docMk/>
            <pc:sldMk cId="3718646732" sldId="588"/>
            <ac:cxnSpMk id="23" creationId="{F99DBDA7-0F2F-44EA-B3BD-525878D3F9EA}"/>
          </ac:cxnSpMkLst>
        </pc:cxnChg>
        <pc:cxnChg chg="add mod">
          <ac:chgData name="Kadir Murat Başeren" userId="f2e617aff724ee2b" providerId="LiveId" clId="{00BC53CA-A95C-4488-8C31-CCD008A26632}" dt="2021-10-31T21:48:54.304" v="15525" actId="14100"/>
          <ac:cxnSpMkLst>
            <pc:docMk/>
            <pc:sldMk cId="3718646732" sldId="588"/>
            <ac:cxnSpMk id="29" creationId="{2F6C42A2-6049-4C86-ABCB-50EABA1590C4}"/>
          </ac:cxnSpMkLst>
        </pc:cxnChg>
        <pc:cxnChg chg="add mod">
          <ac:chgData name="Kadir Murat Başeren" userId="f2e617aff724ee2b" providerId="LiveId" clId="{00BC53CA-A95C-4488-8C31-CCD008A26632}" dt="2021-10-31T21:48:51.006" v="15524" actId="14100"/>
          <ac:cxnSpMkLst>
            <pc:docMk/>
            <pc:sldMk cId="3718646732" sldId="588"/>
            <ac:cxnSpMk id="34" creationId="{11E8CBBB-C1FF-4A24-9F74-6FA34E208D9F}"/>
          </ac:cxnSpMkLst>
        </pc:cxnChg>
        <pc:cxnChg chg="add mod">
          <ac:chgData name="Kadir Murat Başeren" userId="f2e617aff724ee2b" providerId="LiveId" clId="{00BC53CA-A95C-4488-8C31-CCD008A26632}" dt="2021-10-31T21:49:28.149" v="15535" actId="1076"/>
          <ac:cxnSpMkLst>
            <pc:docMk/>
            <pc:sldMk cId="3718646732" sldId="588"/>
            <ac:cxnSpMk id="37" creationId="{BD70F6B5-6612-461F-AB9F-ADA6FB65B9C2}"/>
          </ac:cxnSpMkLst>
        </pc:cxnChg>
        <pc:cxnChg chg="add mod">
          <ac:chgData name="Kadir Murat Başeren" userId="f2e617aff724ee2b" providerId="LiveId" clId="{00BC53CA-A95C-4488-8C31-CCD008A26632}" dt="2021-10-31T21:49:24.090" v="15534" actId="1076"/>
          <ac:cxnSpMkLst>
            <pc:docMk/>
            <pc:sldMk cId="3718646732" sldId="588"/>
            <ac:cxnSpMk id="40" creationId="{72B6272F-C4FA-4EB9-AFC8-C9128572F70D}"/>
          </ac:cxnSpMkLst>
        </pc:cxnChg>
        <pc:cxnChg chg="add mod">
          <ac:chgData name="Kadir Murat Başeren" userId="f2e617aff724ee2b" providerId="LiveId" clId="{00BC53CA-A95C-4488-8C31-CCD008A26632}" dt="2021-10-31T21:49:44.785" v="15542" actId="1076"/>
          <ac:cxnSpMkLst>
            <pc:docMk/>
            <pc:sldMk cId="3718646732" sldId="588"/>
            <ac:cxnSpMk id="41" creationId="{5F44EA9F-9A87-40CC-B476-0DD3103071F6}"/>
          </ac:cxnSpMkLst>
        </pc:cxnChg>
        <pc:cxnChg chg="add mod">
          <ac:chgData name="Kadir Murat Başeren" userId="f2e617aff724ee2b" providerId="LiveId" clId="{00BC53CA-A95C-4488-8C31-CCD008A26632}" dt="2021-10-31T21:50:05.344" v="15545" actId="1076"/>
          <ac:cxnSpMkLst>
            <pc:docMk/>
            <pc:sldMk cId="3718646732" sldId="588"/>
            <ac:cxnSpMk id="46" creationId="{C05B29D3-F75E-4105-AE11-6095A3CF962A}"/>
          </ac:cxnSpMkLst>
        </pc:cxnChg>
        <pc:cxnChg chg="add mod">
          <ac:chgData name="Kadir Murat Başeren" userId="f2e617aff724ee2b" providerId="LiveId" clId="{00BC53CA-A95C-4488-8C31-CCD008A26632}" dt="2021-10-31T21:50:27.067" v="15562" actId="14100"/>
          <ac:cxnSpMkLst>
            <pc:docMk/>
            <pc:sldMk cId="3718646732" sldId="588"/>
            <ac:cxnSpMk id="48" creationId="{8C28BD08-473B-46CE-91FB-D2722422B4D5}"/>
          </ac:cxnSpMkLst>
        </pc:cxnChg>
      </pc:sldChg>
      <pc:sldChg chg="add">
        <pc:chgData name="Kadir Murat Başeren" userId="f2e617aff724ee2b" providerId="LiveId" clId="{00BC53CA-A95C-4488-8C31-CCD008A26632}" dt="2021-11-08T20:17:11.415" v="15579" actId="2890"/>
        <pc:sldMkLst>
          <pc:docMk/>
          <pc:sldMk cId="4111043884" sldId="589"/>
        </pc:sldMkLst>
      </pc:sldChg>
      <pc:sldChg chg="modSp add mod ord">
        <pc:chgData name="Kadir Murat Başeren" userId="f2e617aff724ee2b" providerId="LiveId" clId="{00BC53CA-A95C-4488-8C31-CCD008A26632}" dt="2021-11-10T20:03:50.097" v="15603"/>
        <pc:sldMkLst>
          <pc:docMk/>
          <pc:sldMk cId="1570865290" sldId="590"/>
        </pc:sldMkLst>
        <pc:spChg chg="mod">
          <ac:chgData name="Kadir Murat Başeren" userId="f2e617aff724ee2b" providerId="LiveId" clId="{00BC53CA-A95C-4488-8C31-CCD008A26632}" dt="2021-11-10T20:03:50.097" v="15603"/>
          <ac:spMkLst>
            <pc:docMk/>
            <pc:sldMk cId="1570865290" sldId="590"/>
            <ac:spMk id="2" creationId="{817DAADA-A843-4CA6-9F2D-93F67B177ED2}"/>
          </ac:spMkLst>
        </pc:spChg>
      </pc:sldChg>
      <pc:sldChg chg="modSp add mod">
        <pc:chgData name="Kadir Murat Başeren" userId="f2e617aff724ee2b" providerId="LiveId" clId="{00BC53CA-A95C-4488-8C31-CCD008A26632}" dt="2021-11-10T20:30:55.416" v="15605"/>
        <pc:sldMkLst>
          <pc:docMk/>
          <pc:sldMk cId="1821126269" sldId="591"/>
        </pc:sldMkLst>
        <pc:spChg chg="mod">
          <ac:chgData name="Kadir Murat Başeren" userId="f2e617aff724ee2b" providerId="LiveId" clId="{00BC53CA-A95C-4488-8C31-CCD008A26632}" dt="2021-11-10T20:30:55.416" v="15605"/>
          <ac:spMkLst>
            <pc:docMk/>
            <pc:sldMk cId="1821126269" sldId="591"/>
            <ac:spMk id="2" creationId="{817DAADA-A843-4CA6-9F2D-93F67B177ED2}"/>
          </ac:spMkLst>
        </pc:spChg>
      </pc:sldChg>
      <pc:sldChg chg="modSp add mod">
        <pc:chgData name="Kadir Murat Başeren" userId="f2e617aff724ee2b" providerId="LiveId" clId="{00BC53CA-A95C-4488-8C31-CCD008A26632}" dt="2021-11-10T20:41:55.812" v="15607"/>
        <pc:sldMkLst>
          <pc:docMk/>
          <pc:sldMk cId="1234476483" sldId="592"/>
        </pc:sldMkLst>
        <pc:spChg chg="mod">
          <ac:chgData name="Kadir Murat Başeren" userId="f2e617aff724ee2b" providerId="LiveId" clId="{00BC53CA-A95C-4488-8C31-CCD008A26632}" dt="2021-11-10T20:41:55.812" v="15607"/>
          <ac:spMkLst>
            <pc:docMk/>
            <pc:sldMk cId="1234476483" sldId="592"/>
            <ac:spMk id="2" creationId="{817DAADA-A843-4CA6-9F2D-93F67B177ED2}"/>
          </ac:spMkLst>
        </pc:spChg>
      </pc:sldChg>
      <pc:sldChg chg="modSp add mod">
        <pc:chgData name="Kadir Murat Başeren" userId="f2e617aff724ee2b" providerId="LiveId" clId="{00BC53CA-A95C-4488-8C31-CCD008A26632}" dt="2021-11-10T20:47:48.220" v="15630" actId="20577"/>
        <pc:sldMkLst>
          <pc:docMk/>
          <pc:sldMk cId="2366512508" sldId="593"/>
        </pc:sldMkLst>
        <pc:spChg chg="mod">
          <ac:chgData name="Kadir Murat Başeren" userId="f2e617aff724ee2b" providerId="LiveId" clId="{00BC53CA-A95C-4488-8C31-CCD008A26632}" dt="2021-11-10T20:47:48.220" v="15630" actId="20577"/>
          <ac:spMkLst>
            <pc:docMk/>
            <pc:sldMk cId="2366512508" sldId="593"/>
            <ac:spMk id="2" creationId="{817DAADA-A843-4CA6-9F2D-93F67B177ED2}"/>
          </ac:spMkLst>
        </pc:spChg>
      </pc:sldChg>
      <pc:sldChg chg="modSp add mod">
        <pc:chgData name="Kadir Murat Başeren" userId="f2e617aff724ee2b" providerId="LiveId" clId="{00BC53CA-A95C-4488-8C31-CCD008A26632}" dt="2021-11-10T21:33:04.290" v="15647" actId="20577"/>
        <pc:sldMkLst>
          <pc:docMk/>
          <pc:sldMk cId="1846567722" sldId="594"/>
        </pc:sldMkLst>
        <pc:spChg chg="mod">
          <ac:chgData name="Kadir Murat Başeren" userId="f2e617aff724ee2b" providerId="LiveId" clId="{00BC53CA-A95C-4488-8C31-CCD008A26632}" dt="2021-11-10T21:33:04.290" v="15647" actId="20577"/>
          <ac:spMkLst>
            <pc:docMk/>
            <pc:sldMk cId="1846567722" sldId="594"/>
            <ac:spMk id="2" creationId="{817DAADA-A843-4CA6-9F2D-93F67B177ED2}"/>
          </ac:spMkLst>
        </pc:spChg>
      </pc:sldChg>
      <pc:sldChg chg="add">
        <pc:chgData name="Kadir Murat Başeren" userId="f2e617aff724ee2b" providerId="LiveId" clId="{00BC53CA-A95C-4488-8C31-CCD008A26632}" dt="2021-11-10T21:32:59.010" v="15633" actId="2890"/>
        <pc:sldMkLst>
          <pc:docMk/>
          <pc:sldMk cId="4202129571" sldId="595"/>
        </pc:sldMkLst>
      </pc:sldChg>
      <pc:sldChg chg="modSp add mod">
        <pc:chgData name="Kadir Murat Başeren" userId="f2e617aff724ee2b" providerId="LiveId" clId="{00BC53CA-A95C-4488-8C31-CCD008A26632}" dt="2021-11-12T20:59:21.502" v="15649"/>
        <pc:sldMkLst>
          <pc:docMk/>
          <pc:sldMk cId="238356211" sldId="596"/>
        </pc:sldMkLst>
        <pc:spChg chg="mod">
          <ac:chgData name="Kadir Murat Başeren" userId="f2e617aff724ee2b" providerId="LiveId" clId="{00BC53CA-A95C-4488-8C31-CCD008A26632}" dt="2021-11-12T20:59:21.502" v="15649"/>
          <ac:spMkLst>
            <pc:docMk/>
            <pc:sldMk cId="238356211" sldId="596"/>
            <ac:spMk id="2" creationId="{817DAADA-A843-4CA6-9F2D-93F67B177ED2}"/>
          </ac:spMkLst>
        </pc:spChg>
      </pc:sldChg>
      <pc:sldChg chg="modSp add mod">
        <pc:chgData name="Kadir Murat Başeren" userId="f2e617aff724ee2b" providerId="LiveId" clId="{00BC53CA-A95C-4488-8C31-CCD008A26632}" dt="2021-11-12T21:18:03.381" v="15651"/>
        <pc:sldMkLst>
          <pc:docMk/>
          <pc:sldMk cId="1258381535" sldId="597"/>
        </pc:sldMkLst>
        <pc:spChg chg="mod">
          <ac:chgData name="Kadir Murat Başeren" userId="f2e617aff724ee2b" providerId="LiveId" clId="{00BC53CA-A95C-4488-8C31-CCD008A26632}" dt="2021-11-12T21:18:03.381" v="15651"/>
          <ac:spMkLst>
            <pc:docMk/>
            <pc:sldMk cId="1258381535" sldId="597"/>
            <ac:spMk id="2" creationId="{817DAADA-A843-4CA6-9F2D-93F67B177ED2}"/>
          </ac:spMkLst>
        </pc:spChg>
      </pc:sldChg>
      <pc:sldChg chg="modSp add mod">
        <pc:chgData name="Kadir Murat Başeren" userId="f2e617aff724ee2b" providerId="LiveId" clId="{00BC53CA-A95C-4488-8C31-CCD008A26632}" dt="2021-11-12T21:41:47.696" v="15653"/>
        <pc:sldMkLst>
          <pc:docMk/>
          <pc:sldMk cId="323736813" sldId="598"/>
        </pc:sldMkLst>
        <pc:spChg chg="mod">
          <ac:chgData name="Kadir Murat Başeren" userId="f2e617aff724ee2b" providerId="LiveId" clId="{00BC53CA-A95C-4488-8C31-CCD008A26632}" dt="2021-11-12T21:41:47.696" v="15653"/>
          <ac:spMkLst>
            <pc:docMk/>
            <pc:sldMk cId="323736813" sldId="598"/>
            <ac:spMk id="2" creationId="{817DAADA-A843-4CA6-9F2D-93F67B177ED2}"/>
          </ac:spMkLst>
        </pc:spChg>
      </pc:sldChg>
      <pc:sldChg chg="modSp add mod">
        <pc:chgData name="Kadir Murat Başeren" userId="f2e617aff724ee2b" providerId="LiveId" clId="{00BC53CA-A95C-4488-8C31-CCD008A26632}" dt="2021-11-12T22:18:06.624" v="15664" actId="20577"/>
        <pc:sldMkLst>
          <pc:docMk/>
          <pc:sldMk cId="705807045" sldId="599"/>
        </pc:sldMkLst>
        <pc:spChg chg="mod">
          <ac:chgData name="Kadir Murat Başeren" userId="f2e617aff724ee2b" providerId="LiveId" clId="{00BC53CA-A95C-4488-8C31-CCD008A26632}" dt="2021-11-12T22:18:06.624" v="15664" actId="20577"/>
          <ac:spMkLst>
            <pc:docMk/>
            <pc:sldMk cId="705807045" sldId="599"/>
            <ac:spMk id="2" creationId="{817DAADA-A843-4CA6-9F2D-93F67B177ED2}"/>
          </ac:spMkLst>
        </pc:spChg>
      </pc:sldChg>
      <pc:sldChg chg="modSp add mod">
        <pc:chgData name="Kadir Murat Başeren" userId="f2e617aff724ee2b" providerId="LiveId" clId="{00BC53CA-A95C-4488-8C31-CCD008A26632}" dt="2021-11-15T19:24:07.335" v="15669" actId="20577"/>
        <pc:sldMkLst>
          <pc:docMk/>
          <pc:sldMk cId="321851411" sldId="600"/>
        </pc:sldMkLst>
        <pc:spChg chg="mod">
          <ac:chgData name="Kadir Murat Başeren" userId="f2e617aff724ee2b" providerId="LiveId" clId="{00BC53CA-A95C-4488-8C31-CCD008A26632}" dt="2021-11-15T19:24:07.335" v="15669" actId="20577"/>
          <ac:spMkLst>
            <pc:docMk/>
            <pc:sldMk cId="321851411" sldId="600"/>
            <ac:spMk id="2" creationId="{817DAADA-A843-4CA6-9F2D-93F67B177ED2}"/>
          </ac:spMkLst>
        </pc:spChg>
      </pc:sldChg>
      <pc:sldChg chg="modSp add mod">
        <pc:chgData name="Kadir Murat Başeren" userId="f2e617aff724ee2b" providerId="LiveId" clId="{00BC53CA-A95C-4488-8C31-CCD008A26632}" dt="2021-11-15T20:20:32.338" v="15671"/>
        <pc:sldMkLst>
          <pc:docMk/>
          <pc:sldMk cId="645064550" sldId="601"/>
        </pc:sldMkLst>
        <pc:spChg chg="mod">
          <ac:chgData name="Kadir Murat Başeren" userId="f2e617aff724ee2b" providerId="LiveId" clId="{00BC53CA-A95C-4488-8C31-CCD008A26632}" dt="2021-11-15T20:20:32.338" v="15671"/>
          <ac:spMkLst>
            <pc:docMk/>
            <pc:sldMk cId="645064550" sldId="601"/>
            <ac:spMk id="2" creationId="{817DAADA-A843-4CA6-9F2D-93F67B177ED2}"/>
          </ac:spMkLst>
        </pc:spChg>
      </pc:sldChg>
      <pc:sldChg chg="modSp add mod">
        <pc:chgData name="Kadir Murat Başeren" userId="f2e617aff724ee2b" providerId="LiveId" clId="{00BC53CA-A95C-4488-8C31-CCD008A26632}" dt="2021-11-15T22:28:01.763" v="15673"/>
        <pc:sldMkLst>
          <pc:docMk/>
          <pc:sldMk cId="3248726745" sldId="602"/>
        </pc:sldMkLst>
        <pc:spChg chg="mod">
          <ac:chgData name="Kadir Murat Başeren" userId="f2e617aff724ee2b" providerId="LiveId" clId="{00BC53CA-A95C-4488-8C31-CCD008A26632}" dt="2021-11-15T22:28:01.763" v="15673"/>
          <ac:spMkLst>
            <pc:docMk/>
            <pc:sldMk cId="3248726745" sldId="602"/>
            <ac:spMk id="2" creationId="{817DAADA-A843-4CA6-9F2D-93F67B177ED2}"/>
          </ac:spMkLst>
        </pc:spChg>
      </pc:sldChg>
      <pc:sldChg chg="modSp add mod">
        <pc:chgData name="Kadir Murat Başeren" userId="f2e617aff724ee2b" providerId="LiveId" clId="{00BC53CA-A95C-4488-8C31-CCD008A26632}" dt="2021-11-15T22:47:47.009" v="15675"/>
        <pc:sldMkLst>
          <pc:docMk/>
          <pc:sldMk cId="458943597" sldId="603"/>
        </pc:sldMkLst>
        <pc:spChg chg="mod">
          <ac:chgData name="Kadir Murat Başeren" userId="f2e617aff724ee2b" providerId="LiveId" clId="{00BC53CA-A95C-4488-8C31-CCD008A26632}" dt="2021-11-15T22:47:47.009" v="15675"/>
          <ac:spMkLst>
            <pc:docMk/>
            <pc:sldMk cId="458943597" sldId="603"/>
            <ac:spMk id="2" creationId="{817DAADA-A843-4CA6-9F2D-93F67B177ED2}"/>
          </ac:spMkLst>
        </pc:spChg>
      </pc:sldChg>
      <pc:sldChg chg="modSp add mod">
        <pc:chgData name="Kadir Murat Başeren" userId="f2e617aff724ee2b" providerId="LiveId" clId="{00BC53CA-A95C-4488-8C31-CCD008A26632}" dt="2021-11-17T09:28:57.977" v="15677"/>
        <pc:sldMkLst>
          <pc:docMk/>
          <pc:sldMk cId="1507401532" sldId="604"/>
        </pc:sldMkLst>
        <pc:spChg chg="mod">
          <ac:chgData name="Kadir Murat Başeren" userId="f2e617aff724ee2b" providerId="LiveId" clId="{00BC53CA-A95C-4488-8C31-CCD008A26632}" dt="2021-11-17T09:28:57.977" v="15677"/>
          <ac:spMkLst>
            <pc:docMk/>
            <pc:sldMk cId="1507401532" sldId="604"/>
            <ac:spMk id="2" creationId="{817DAADA-A843-4CA6-9F2D-93F67B177ED2}"/>
          </ac:spMkLst>
        </pc:spChg>
      </pc:sldChg>
      <pc:sldChg chg="modSp add mod">
        <pc:chgData name="Kadir Murat Başeren" userId="f2e617aff724ee2b" providerId="LiveId" clId="{00BC53CA-A95C-4488-8C31-CCD008A26632}" dt="2021-11-17T10:14:50.367" v="15733" actId="20577"/>
        <pc:sldMkLst>
          <pc:docMk/>
          <pc:sldMk cId="1136931358" sldId="605"/>
        </pc:sldMkLst>
        <pc:spChg chg="mod">
          <ac:chgData name="Kadir Murat Başeren" userId="f2e617aff724ee2b" providerId="LiveId" clId="{00BC53CA-A95C-4488-8C31-CCD008A26632}" dt="2021-11-17T10:14:50.367" v="15733" actId="20577"/>
          <ac:spMkLst>
            <pc:docMk/>
            <pc:sldMk cId="1136931358" sldId="605"/>
            <ac:spMk id="2" creationId="{817DAADA-A843-4CA6-9F2D-93F67B177ED2}"/>
          </ac:spMkLst>
        </pc:spChg>
      </pc:sldChg>
      <pc:sldChg chg="modSp add mod">
        <pc:chgData name="Kadir Murat Başeren" userId="f2e617aff724ee2b" providerId="LiveId" clId="{00BC53CA-A95C-4488-8C31-CCD008A26632}" dt="2021-11-21T20:17:18.004" v="15750" actId="20577"/>
        <pc:sldMkLst>
          <pc:docMk/>
          <pc:sldMk cId="3481761625" sldId="606"/>
        </pc:sldMkLst>
        <pc:spChg chg="mod">
          <ac:chgData name="Kadir Murat Başeren" userId="f2e617aff724ee2b" providerId="LiveId" clId="{00BC53CA-A95C-4488-8C31-CCD008A26632}" dt="2021-11-21T20:17:18.004" v="15750" actId="20577"/>
          <ac:spMkLst>
            <pc:docMk/>
            <pc:sldMk cId="3481761625" sldId="606"/>
            <ac:spMk id="2" creationId="{817DAADA-A843-4CA6-9F2D-93F67B177ED2}"/>
          </ac:spMkLst>
        </pc:spChg>
      </pc:sldChg>
      <pc:sldChg chg="addSp delSp modSp add mod setBg modClrScheme addAnim delAnim modAnim setClrOvrMap chgLayout">
        <pc:chgData name="Kadir Murat Başeren" userId="f2e617aff724ee2b" providerId="LiveId" clId="{00BC53CA-A95C-4488-8C31-CCD008A26632}" dt="2021-11-21T20:24:42.703" v="16112"/>
        <pc:sldMkLst>
          <pc:docMk/>
          <pc:sldMk cId="1531808073" sldId="607"/>
        </pc:sldMkLst>
        <pc:spChg chg="mod ord">
          <ac:chgData name="Kadir Murat Başeren" userId="f2e617aff724ee2b" providerId="LiveId" clId="{00BC53CA-A95C-4488-8C31-CCD008A26632}" dt="2021-11-21T20:17:40.300" v="15756" actId="26606"/>
          <ac:spMkLst>
            <pc:docMk/>
            <pc:sldMk cId="1531808073" sldId="607"/>
            <ac:spMk id="2" creationId="{817DAADA-A843-4CA6-9F2D-93F67B177ED2}"/>
          </ac:spMkLst>
        </pc:spChg>
        <pc:spChg chg="del mod ord">
          <ac:chgData name="Kadir Murat Başeren" userId="f2e617aff724ee2b" providerId="LiveId" clId="{00BC53CA-A95C-4488-8C31-CCD008A26632}" dt="2021-11-21T20:17:43.029" v="15757" actId="478"/>
          <ac:spMkLst>
            <pc:docMk/>
            <pc:sldMk cId="1531808073" sldId="607"/>
            <ac:spMk id="3" creationId="{B5BD7668-BD2B-443D-8ADB-6B4BC94CA6F5}"/>
          </ac:spMkLst>
        </pc:spChg>
        <pc:spChg chg="add del mod">
          <ac:chgData name="Kadir Murat Başeren" userId="f2e617aff724ee2b" providerId="LiveId" clId="{00BC53CA-A95C-4488-8C31-CCD008A26632}" dt="2021-11-21T20:17:45.600" v="15758" actId="478"/>
          <ac:spMkLst>
            <pc:docMk/>
            <pc:sldMk cId="1531808073" sldId="607"/>
            <ac:spMk id="6" creationId="{E05C17DF-49B5-469D-AFE2-2B17FD9EA3D9}"/>
          </ac:spMkLst>
        </pc:spChg>
        <pc:spChg chg="add del">
          <ac:chgData name="Kadir Murat Başeren" userId="f2e617aff724ee2b" providerId="LiveId" clId="{00BC53CA-A95C-4488-8C31-CCD008A26632}" dt="2021-11-21T20:17:40.300" v="15756" actId="26606"/>
          <ac:spMkLst>
            <pc:docMk/>
            <pc:sldMk cId="1531808073" sldId="607"/>
            <ac:spMk id="9" creationId="{71B2258F-86CA-4D4D-8270-BC05FCDEBFB3}"/>
          </ac:spMkLst>
        </pc:spChg>
        <pc:spChg chg="add mod">
          <ac:chgData name="Kadir Murat Başeren" userId="f2e617aff724ee2b" providerId="LiveId" clId="{00BC53CA-A95C-4488-8C31-CCD008A26632}" dt="2021-11-21T20:24:31.488" v="16109" actId="12"/>
          <ac:spMkLst>
            <pc:docMk/>
            <pc:sldMk cId="1531808073" sldId="607"/>
            <ac:spMk id="10" creationId="{666BC733-1873-4505-9D7B-6AE9B5C15975}"/>
          </ac:spMkLst>
        </pc:spChg>
        <pc:picChg chg="add del">
          <ac:chgData name="Kadir Murat Başeren" userId="f2e617aff724ee2b" providerId="LiveId" clId="{00BC53CA-A95C-4488-8C31-CCD008A26632}" dt="2021-11-21T20:17:40.300" v="15756" actId="26606"/>
          <ac:picMkLst>
            <pc:docMk/>
            <pc:sldMk cId="1531808073" sldId="607"/>
            <ac:picMk id="5" creationId="{0E8CD93C-746A-4F73-B688-AC8950BFBCFE}"/>
          </ac:picMkLst>
        </pc:picChg>
        <pc:picChg chg="add mod">
          <ac:chgData name="Kadir Murat Başeren" userId="f2e617aff724ee2b" providerId="LiveId" clId="{00BC53CA-A95C-4488-8C31-CCD008A26632}" dt="2021-11-21T20:20:14.474" v="15765" actId="1440"/>
          <ac:picMkLst>
            <pc:docMk/>
            <pc:sldMk cId="1531808073" sldId="607"/>
            <ac:picMk id="8" creationId="{69FE165F-9501-4C0B-8FDD-5C00C89354F8}"/>
          </ac:picMkLst>
        </pc:picChg>
      </pc:sldChg>
      <pc:sldChg chg="modSp add mod">
        <pc:chgData name="Kadir Murat Başeren" userId="f2e617aff724ee2b" providerId="LiveId" clId="{00BC53CA-A95C-4488-8C31-CCD008A26632}" dt="2021-12-06T08:39:27.715" v="16128" actId="20577"/>
        <pc:sldMkLst>
          <pc:docMk/>
          <pc:sldMk cId="2105459808" sldId="608"/>
        </pc:sldMkLst>
        <pc:spChg chg="mod">
          <ac:chgData name="Kadir Murat Başeren" userId="f2e617aff724ee2b" providerId="LiveId" clId="{00BC53CA-A95C-4488-8C31-CCD008A26632}" dt="2021-12-06T08:39:27.715" v="16128" actId="20577"/>
          <ac:spMkLst>
            <pc:docMk/>
            <pc:sldMk cId="2105459808" sldId="608"/>
            <ac:spMk id="2" creationId="{817DAADA-A843-4CA6-9F2D-93F67B177ED2}"/>
          </ac:spMkLst>
        </pc:spChg>
      </pc:sldChg>
      <pc:sldChg chg="modSp add mod">
        <pc:chgData name="Kadir Murat Başeren" userId="f2e617aff724ee2b" providerId="LiveId" clId="{00BC53CA-A95C-4488-8C31-CCD008A26632}" dt="2021-12-06T09:35:21.461" v="16130"/>
        <pc:sldMkLst>
          <pc:docMk/>
          <pc:sldMk cId="1550190870" sldId="609"/>
        </pc:sldMkLst>
        <pc:spChg chg="mod">
          <ac:chgData name="Kadir Murat Başeren" userId="f2e617aff724ee2b" providerId="LiveId" clId="{00BC53CA-A95C-4488-8C31-CCD008A26632}" dt="2021-12-06T09:35:21.461" v="16130"/>
          <ac:spMkLst>
            <pc:docMk/>
            <pc:sldMk cId="1550190870" sldId="609"/>
            <ac:spMk id="2" creationId="{817DAADA-A843-4CA6-9F2D-93F67B177ED2}"/>
          </ac:spMkLst>
        </pc:spChg>
      </pc:sldChg>
      <pc:sldChg chg="modSp add mod">
        <pc:chgData name="Kadir Murat Başeren" userId="f2e617aff724ee2b" providerId="LiveId" clId="{00BC53CA-A95C-4488-8C31-CCD008A26632}" dt="2021-12-06T09:52:08.262" v="16132"/>
        <pc:sldMkLst>
          <pc:docMk/>
          <pc:sldMk cId="1589436420" sldId="610"/>
        </pc:sldMkLst>
        <pc:spChg chg="mod">
          <ac:chgData name="Kadir Murat Başeren" userId="f2e617aff724ee2b" providerId="LiveId" clId="{00BC53CA-A95C-4488-8C31-CCD008A26632}" dt="2021-12-06T09:52:08.262" v="16132"/>
          <ac:spMkLst>
            <pc:docMk/>
            <pc:sldMk cId="1589436420" sldId="610"/>
            <ac:spMk id="2" creationId="{817DAADA-A843-4CA6-9F2D-93F67B177ED2}"/>
          </ac:spMkLst>
        </pc:spChg>
      </pc:sldChg>
      <pc:sldChg chg="modSp add mod">
        <pc:chgData name="Kadir Murat Başeren" userId="f2e617aff724ee2b" providerId="LiveId" clId="{00BC53CA-A95C-4488-8C31-CCD008A26632}" dt="2021-12-06T11:18:20.282" v="16221" actId="404"/>
        <pc:sldMkLst>
          <pc:docMk/>
          <pc:sldMk cId="2117924789" sldId="611"/>
        </pc:sldMkLst>
        <pc:spChg chg="mod">
          <ac:chgData name="Kadir Murat Başeren" userId="f2e617aff724ee2b" providerId="LiveId" clId="{00BC53CA-A95C-4488-8C31-CCD008A26632}" dt="2021-12-06T11:18:20.282" v="16221" actId="404"/>
          <ac:spMkLst>
            <pc:docMk/>
            <pc:sldMk cId="2117924789" sldId="611"/>
            <ac:spMk id="2" creationId="{817DAADA-A843-4CA6-9F2D-93F67B177ED2}"/>
          </ac:spMkLst>
        </pc:spChg>
      </pc:sldChg>
      <pc:sldChg chg="modSp add mod">
        <pc:chgData name="Kadir Murat Başeren" userId="f2e617aff724ee2b" providerId="LiveId" clId="{00BC53CA-A95C-4488-8C31-CCD008A26632}" dt="2021-12-06T11:18:33.001" v="16222" actId="255"/>
        <pc:sldMkLst>
          <pc:docMk/>
          <pc:sldMk cId="1562787326" sldId="612"/>
        </pc:sldMkLst>
        <pc:spChg chg="mod">
          <ac:chgData name="Kadir Murat Başeren" userId="f2e617aff724ee2b" providerId="LiveId" clId="{00BC53CA-A95C-4488-8C31-CCD008A26632}" dt="2021-12-06T11:18:33.001" v="16222" actId="255"/>
          <ac:spMkLst>
            <pc:docMk/>
            <pc:sldMk cId="1562787326" sldId="612"/>
            <ac:spMk id="2" creationId="{817DAADA-A843-4CA6-9F2D-93F67B177ED2}"/>
          </ac:spMkLst>
        </pc:spChg>
      </pc:sldChg>
      <pc:sldChg chg="modSp add mod ord">
        <pc:chgData name="Kadir Murat Başeren" userId="f2e617aff724ee2b" providerId="LiveId" clId="{00BC53CA-A95C-4488-8C31-CCD008A26632}" dt="2021-12-06T11:19:17.082" v="16258" actId="255"/>
        <pc:sldMkLst>
          <pc:docMk/>
          <pc:sldMk cId="4008774665" sldId="613"/>
        </pc:sldMkLst>
        <pc:spChg chg="mod">
          <ac:chgData name="Kadir Murat Başeren" userId="f2e617aff724ee2b" providerId="LiveId" clId="{00BC53CA-A95C-4488-8C31-CCD008A26632}" dt="2021-12-06T11:19:17.082" v="16258" actId="255"/>
          <ac:spMkLst>
            <pc:docMk/>
            <pc:sldMk cId="4008774665" sldId="613"/>
            <ac:spMk id="2" creationId="{817DAADA-A843-4CA6-9F2D-93F67B177ED2}"/>
          </ac:spMkLst>
        </pc:spChg>
      </pc:sldChg>
      <pc:sldChg chg="modSp add mod ord">
        <pc:chgData name="Kadir Murat Başeren" userId="f2e617aff724ee2b" providerId="LiveId" clId="{00BC53CA-A95C-4488-8C31-CCD008A26632}" dt="2021-12-06T11:19:30.879" v="16262" actId="255"/>
        <pc:sldMkLst>
          <pc:docMk/>
          <pc:sldMk cId="689891902" sldId="614"/>
        </pc:sldMkLst>
        <pc:spChg chg="mod">
          <ac:chgData name="Kadir Murat Başeren" userId="f2e617aff724ee2b" providerId="LiveId" clId="{00BC53CA-A95C-4488-8C31-CCD008A26632}" dt="2021-12-06T11:19:30.879" v="16262" actId="255"/>
          <ac:spMkLst>
            <pc:docMk/>
            <pc:sldMk cId="689891902" sldId="614"/>
            <ac:spMk id="2" creationId="{817DAADA-A843-4CA6-9F2D-93F67B177ED2}"/>
          </ac:spMkLst>
        </pc:spChg>
      </pc:sldChg>
      <pc:sldChg chg="modSp add mod">
        <pc:chgData name="Kadir Murat Başeren" userId="f2e617aff724ee2b" providerId="LiveId" clId="{00BC53CA-A95C-4488-8C31-CCD008A26632}" dt="2021-12-06T11:19:25.115" v="16260" actId="20577"/>
        <pc:sldMkLst>
          <pc:docMk/>
          <pc:sldMk cId="3362018217" sldId="615"/>
        </pc:sldMkLst>
        <pc:spChg chg="mod">
          <ac:chgData name="Kadir Murat Başeren" userId="f2e617aff724ee2b" providerId="LiveId" clId="{00BC53CA-A95C-4488-8C31-CCD008A26632}" dt="2021-12-06T11:19:25.115" v="16260" actId="20577"/>
          <ac:spMkLst>
            <pc:docMk/>
            <pc:sldMk cId="3362018217" sldId="615"/>
            <ac:spMk id="2" creationId="{817DAADA-A843-4CA6-9F2D-93F67B177ED2}"/>
          </ac:spMkLst>
        </pc:spChg>
      </pc:sldChg>
      <pc:sldChg chg="modSp add mod">
        <pc:chgData name="Kadir Murat Başeren" userId="f2e617aff724ee2b" providerId="LiveId" clId="{00BC53CA-A95C-4488-8C31-CCD008A26632}" dt="2021-12-06T20:26:28.514" v="16305" actId="20577"/>
        <pc:sldMkLst>
          <pc:docMk/>
          <pc:sldMk cId="323942705" sldId="616"/>
        </pc:sldMkLst>
        <pc:spChg chg="mod">
          <ac:chgData name="Kadir Murat Başeren" userId="f2e617aff724ee2b" providerId="LiveId" clId="{00BC53CA-A95C-4488-8C31-CCD008A26632}" dt="2021-12-06T20:26:28.514" v="16305" actId="20577"/>
          <ac:spMkLst>
            <pc:docMk/>
            <pc:sldMk cId="323942705" sldId="616"/>
            <ac:spMk id="2" creationId="{817DAADA-A843-4CA6-9F2D-93F67B177ED2}"/>
          </ac:spMkLst>
        </pc:spChg>
      </pc:sldChg>
      <pc:sldChg chg="modSp add mod">
        <pc:chgData name="Kadir Murat Başeren" userId="f2e617aff724ee2b" providerId="LiveId" clId="{00BC53CA-A95C-4488-8C31-CCD008A26632}" dt="2021-12-06T20:49:26.110" v="16307"/>
        <pc:sldMkLst>
          <pc:docMk/>
          <pc:sldMk cId="620492963" sldId="617"/>
        </pc:sldMkLst>
        <pc:spChg chg="mod">
          <ac:chgData name="Kadir Murat Başeren" userId="f2e617aff724ee2b" providerId="LiveId" clId="{00BC53CA-A95C-4488-8C31-CCD008A26632}" dt="2021-12-06T20:49:26.110" v="16307"/>
          <ac:spMkLst>
            <pc:docMk/>
            <pc:sldMk cId="620492963" sldId="617"/>
            <ac:spMk id="2" creationId="{817DAADA-A843-4CA6-9F2D-93F67B177ED2}"/>
          </ac:spMkLst>
        </pc:spChg>
      </pc:sldChg>
      <pc:sldChg chg="modSp add mod">
        <pc:chgData name="Kadir Murat Başeren" userId="f2e617aff724ee2b" providerId="LiveId" clId="{00BC53CA-A95C-4488-8C31-CCD008A26632}" dt="2021-12-06T21:12:19.009" v="16309"/>
        <pc:sldMkLst>
          <pc:docMk/>
          <pc:sldMk cId="3395784372" sldId="618"/>
        </pc:sldMkLst>
        <pc:spChg chg="mod">
          <ac:chgData name="Kadir Murat Başeren" userId="f2e617aff724ee2b" providerId="LiveId" clId="{00BC53CA-A95C-4488-8C31-CCD008A26632}" dt="2021-12-06T21:12:19.009" v="16309"/>
          <ac:spMkLst>
            <pc:docMk/>
            <pc:sldMk cId="3395784372" sldId="618"/>
            <ac:spMk id="2" creationId="{817DAADA-A843-4CA6-9F2D-93F67B177ED2}"/>
          </ac:spMkLst>
        </pc:spChg>
      </pc:sldChg>
      <pc:sldChg chg="modSp add mod">
        <pc:chgData name="Kadir Murat Başeren" userId="f2e617aff724ee2b" providerId="LiveId" clId="{00BC53CA-A95C-4488-8C31-CCD008A26632}" dt="2021-12-06T21:31:04.008" v="16327" actId="20577"/>
        <pc:sldMkLst>
          <pc:docMk/>
          <pc:sldMk cId="189824203" sldId="619"/>
        </pc:sldMkLst>
        <pc:spChg chg="mod">
          <ac:chgData name="Kadir Murat Başeren" userId="f2e617aff724ee2b" providerId="LiveId" clId="{00BC53CA-A95C-4488-8C31-CCD008A26632}" dt="2021-12-06T21:31:04.008" v="16327" actId="20577"/>
          <ac:spMkLst>
            <pc:docMk/>
            <pc:sldMk cId="189824203" sldId="619"/>
            <ac:spMk id="2" creationId="{817DAADA-A843-4CA6-9F2D-93F67B177ED2}"/>
          </ac:spMkLst>
        </pc:spChg>
      </pc:sldChg>
      <pc:sldChg chg="modSp add mod">
        <pc:chgData name="Kadir Murat Başeren" userId="f2e617aff724ee2b" providerId="LiveId" clId="{00BC53CA-A95C-4488-8C31-CCD008A26632}" dt="2021-12-06T21:31:19.961" v="16343" actId="20577"/>
        <pc:sldMkLst>
          <pc:docMk/>
          <pc:sldMk cId="2439448181" sldId="620"/>
        </pc:sldMkLst>
        <pc:spChg chg="mod">
          <ac:chgData name="Kadir Murat Başeren" userId="f2e617aff724ee2b" providerId="LiveId" clId="{00BC53CA-A95C-4488-8C31-CCD008A26632}" dt="2021-12-06T21:31:19.961" v="16343" actId="20577"/>
          <ac:spMkLst>
            <pc:docMk/>
            <pc:sldMk cId="2439448181" sldId="620"/>
            <ac:spMk id="2" creationId="{817DAADA-A843-4CA6-9F2D-93F67B177ED2}"/>
          </ac:spMkLst>
        </pc:spChg>
      </pc:sldChg>
      <pc:sldChg chg="modSp add mod modNotesTx">
        <pc:chgData name="Kadir Murat Başeren" userId="f2e617aff724ee2b" providerId="LiveId" clId="{00BC53CA-A95C-4488-8C31-CCD008A26632}" dt="2021-12-13T09:17:29.606" v="16360" actId="20577"/>
        <pc:sldMkLst>
          <pc:docMk/>
          <pc:sldMk cId="1104503646" sldId="621"/>
        </pc:sldMkLst>
        <pc:spChg chg="mod">
          <ac:chgData name="Kadir Murat Başeren" userId="f2e617aff724ee2b" providerId="LiveId" clId="{00BC53CA-A95C-4488-8C31-CCD008A26632}" dt="2021-12-13T09:17:29.606" v="16360" actId="20577"/>
          <ac:spMkLst>
            <pc:docMk/>
            <pc:sldMk cId="1104503646" sldId="621"/>
            <ac:spMk id="2" creationId="{817DAADA-A843-4CA6-9F2D-93F67B177ED2}"/>
          </ac:spMkLst>
        </pc:spChg>
      </pc:sldChg>
      <pc:sldChg chg="modSp add mod">
        <pc:chgData name="Kadir Murat Başeren" userId="f2e617aff724ee2b" providerId="LiveId" clId="{00BC53CA-A95C-4488-8C31-CCD008A26632}" dt="2021-12-13T09:19:40.410" v="16421" actId="20577"/>
        <pc:sldMkLst>
          <pc:docMk/>
          <pc:sldMk cId="4002024045" sldId="622"/>
        </pc:sldMkLst>
        <pc:spChg chg="mod">
          <ac:chgData name="Kadir Murat Başeren" userId="f2e617aff724ee2b" providerId="LiveId" clId="{00BC53CA-A95C-4488-8C31-CCD008A26632}" dt="2021-12-13T09:19:40.410" v="16421" actId="20577"/>
          <ac:spMkLst>
            <pc:docMk/>
            <pc:sldMk cId="4002024045" sldId="622"/>
            <ac:spMk id="2" creationId="{817DAADA-A843-4CA6-9F2D-93F67B177ED2}"/>
          </ac:spMkLst>
        </pc:spChg>
        <pc:spChg chg="mod">
          <ac:chgData name="Kadir Murat Başeren" userId="f2e617aff724ee2b" providerId="LiveId" clId="{00BC53CA-A95C-4488-8C31-CCD008A26632}" dt="2021-12-13T09:19:06.440" v="16371" actId="20577"/>
          <ac:spMkLst>
            <pc:docMk/>
            <pc:sldMk cId="4002024045" sldId="622"/>
            <ac:spMk id="3" creationId="{B5BD7668-BD2B-443D-8ADB-6B4BC94CA6F5}"/>
          </ac:spMkLst>
        </pc:spChg>
      </pc:sldChg>
      <pc:sldChg chg="addSp delSp modSp add mod">
        <pc:chgData name="Kadir Murat Başeren" userId="f2e617aff724ee2b" providerId="LiveId" clId="{00BC53CA-A95C-4488-8C31-CCD008A26632}" dt="2021-12-13T09:23:43.328" v="16430"/>
        <pc:sldMkLst>
          <pc:docMk/>
          <pc:sldMk cId="1985454573" sldId="623"/>
        </pc:sldMkLst>
        <pc:spChg chg="mod">
          <ac:chgData name="Kadir Murat Başeren" userId="f2e617aff724ee2b" providerId="LiveId" clId="{00BC53CA-A95C-4488-8C31-CCD008A26632}" dt="2021-12-13T09:20:02.122" v="16429" actId="20577"/>
          <ac:spMkLst>
            <pc:docMk/>
            <pc:sldMk cId="1985454573" sldId="623"/>
            <ac:spMk id="2" creationId="{817DAADA-A843-4CA6-9F2D-93F67B177ED2}"/>
          </ac:spMkLst>
        </pc:spChg>
        <pc:spChg chg="del">
          <ac:chgData name="Kadir Murat Başeren" userId="f2e617aff724ee2b" providerId="LiveId" clId="{00BC53CA-A95C-4488-8C31-CCD008A26632}" dt="2021-12-13T09:23:43.328" v="16430"/>
          <ac:spMkLst>
            <pc:docMk/>
            <pc:sldMk cId="1985454573" sldId="623"/>
            <ac:spMk id="3" creationId="{B5BD7668-BD2B-443D-8ADB-6B4BC94CA6F5}"/>
          </ac:spMkLst>
        </pc:spChg>
        <pc:spChg chg="add mod">
          <ac:chgData name="Kadir Murat Başeren" userId="f2e617aff724ee2b" providerId="LiveId" clId="{00BC53CA-A95C-4488-8C31-CCD008A26632}" dt="2021-12-13T09:23:43.328" v="16430"/>
          <ac:spMkLst>
            <pc:docMk/>
            <pc:sldMk cId="1985454573" sldId="623"/>
            <ac:spMk id="4" creationId="{D94765B1-441D-4363-9332-C68D19F29C82}"/>
          </ac:spMkLst>
        </pc:spChg>
      </pc:sldChg>
      <pc:sldChg chg="modSp add mod">
        <pc:chgData name="Kadir Murat Başeren" userId="f2e617aff724ee2b" providerId="LiveId" clId="{00BC53CA-A95C-4488-8C31-CCD008A26632}" dt="2021-12-13T09:23:56.047" v="16432"/>
        <pc:sldMkLst>
          <pc:docMk/>
          <pc:sldMk cId="3954215263" sldId="624"/>
        </pc:sldMkLst>
        <pc:spChg chg="mod">
          <ac:chgData name="Kadir Murat Başeren" userId="f2e617aff724ee2b" providerId="LiveId" clId="{00BC53CA-A95C-4488-8C31-CCD008A26632}" dt="2021-12-13T09:23:56.047" v="16432"/>
          <ac:spMkLst>
            <pc:docMk/>
            <pc:sldMk cId="3954215263" sldId="624"/>
            <ac:spMk id="2" creationId="{817DAADA-A843-4CA6-9F2D-93F67B177ED2}"/>
          </ac:spMkLst>
        </pc:spChg>
      </pc:sldChg>
      <pc:sldChg chg="modSp add mod">
        <pc:chgData name="Kadir Murat Başeren" userId="f2e617aff724ee2b" providerId="LiveId" clId="{00BC53CA-A95C-4488-8C31-CCD008A26632}" dt="2021-12-13T09:24:21.707" v="16434"/>
        <pc:sldMkLst>
          <pc:docMk/>
          <pc:sldMk cId="707315545" sldId="625"/>
        </pc:sldMkLst>
        <pc:spChg chg="mod">
          <ac:chgData name="Kadir Murat Başeren" userId="f2e617aff724ee2b" providerId="LiveId" clId="{00BC53CA-A95C-4488-8C31-CCD008A26632}" dt="2021-12-13T09:24:21.707" v="16434"/>
          <ac:spMkLst>
            <pc:docMk/>
            <pc:sldMk cId="707315545" sldId="625"/>
            <ac:spMk id="2" creationId="{817DAADA-A843-4CA6-9F2D-93F67B177ED2}"/>
          </ac:spMkLst>
        </pc:spChg>
      </pc:sldChg>
      <pc:sldChg chg="add del">
        <pc:chgData name="Kadir Murat Başeren" userId="f2e617aff724ee2b" providerId="LiveId" clId="{00BC53CA-A95C-4488-8C31-CCD008A26632}" dt="2021-12-13T09:56:24.424" v="16476" actId="2696"/>
        <pc:sldMkLst>
          <pc:docMk/>
          <pc:sldMk cId="3046160176" sldId="626"/>
        </pc:sldMkLst>
      </pc:sldChg>
      <pc:sldChg chg="modSp add mod">
        <pc:chgData name="Kadir Murat Başeren" userId="f2e617aff724ee2b" providerId="LiveId" clId="{00BC53CA-A95C-4488-8C31-CCD008A26632}" dt="2021-12-13T09:24:52.311" v="16462" actId="20577"/>
        <pc:sldMkLst>
          <pc:docMk/>
          <pc:sldMk cId="191510483" sldId="627"/>
        </pc:sldMkLst>
        <pc:spChg chg="mod">
          <ac:chgData name="Kadir Murat Başeren" userId="f2e617aff724ee2b" providerId="LiveId" clId="{00BC53CA-A95C-4488-8C31-CCD008A26632}" dt="2021-12-13T09:24:52.311" v="16462" actId="20577"/>
          <ac:spMkLst>
            <pc:docMk/>
            <pc:sldMk cId="191510483" sldId="627"/>
            <ac:spMk id="2" creationId="{817DAADA-A843-4CA6-9F2D-93F67B177ED2}"/>
          </ac:spMkLst>
        </pc:spChg>
      </pc:sldChg>
      <pc:sldChg chg="modSp add mod">
        <pc:chgData name="Kadir Murat Başeren" userId="f2e617aff724ee2b" providerId="LiveId" clId="{00BC53CA-A95C-4488-8C31-CCD008A26632}" dt="2021-12-13T09:25:11.380" v="16464"/>
        <pc:sldMkLst>
          <pc:docMk/>
          <pc:sldMk cId="2201368950" sldId="628"/>
        </pc:sldMkLst>
        <pc:spChg chg="mod">
          <ac:chgData name="Kadir Murat Başeren" userId="f2e617aff724ee2b" providerId="LiveId" clId="{00BC53CA-A95C-4488-8C31-CCD008A26632}" dt="2021-12-13T09:25:11.380" v="16464"/>
          <ac:spMkLst>
            <pc:docMk/>
            <pc:sldMk cId="2201368950" sldId="628"/>
            <ac:spMk id="2" creationId="{817DAADA-A843-4CA6-9F2D-93F67B177ED2}"/>
          </ac:spMkLst>
        </pc:spChg>
      </pc:sldChg>
      <pc:sldChg chg="modSp add mod">
        <pc:chgData name="Kadir Murat Başeren" userId="f2e617aff724ee2b" providerId="LiveId" clId="{00BC53CA-A95C-4488-8C31-CCD008A26632}" dt="2021-12-13T09:25:21.057" v="16466"/>
        <pc:sldMkLst>
          <pc:docMk/>
          <pc:sldMk cId="3288295477" sldId="629"/>
        </pc:sldMkLst>
        <pc:spChg chg="mod">
          <ac:chgData name="Kadir Murat Başeren" userId="f2e617aff724ee2b" providerId="LiveId" clId="{00BC53CA-A95C-4488-8C31-CCD008A26632}" dt="2021-12-13T09:25:21.057" v="16466"/>
          <ac:spMkLst>
            <pc:docMk/>
            <pc:sldMk cId="3288295477" sldId="629"/>
            <ac:spMk id="2" creationId="{817DAADA-A843-4CA6-9F2D-93F67B177ED2}"/>
          </ac:spMkLst>
        </pc:spChg>
      </pc:sldChg>
      <pc:sldChg chg="modSp add mod">
        <pc:chgData name="Kadir Murat Başeren" userId="f2e617aff724ee2b" providerId="LiveId" clId="{00BC53CA-A95C-4488-8C31-CCD008A26632}" dt="2021-12-13T09:25:27.739" v="16468"/>
        <pc:sldMkLst>
          <pc:docMk/>
          <pc:sldMk cId="81683902" sldId="630"/>
        </pc:sldMkLst>
        <pc:spChg chg="mod">
          <ac:chgData name="Kadir Murat Başeren" userId="f2e617aff724ee2b" providerId="LiveId" clId="{00BC53CA-A95C-4488-8C31-CCD008A26632}" dt="2021-12-13T09:25:27.739" v="16468"/>
          <ac:spMkLst>
            <pc:docMk/>
            <pc:sldMk cId="81683902" sldId="630"/>
            <ac:spMk id="2" creationId="{817DAADA-A843-4CA6-9F2D-93F67B177ED2}"/>
          </ac:spMkLst>
        </pc:spChg>
      </pc:sldChg>
      <pc:sldChg chg="modSp add mod">
        <pc:chgData name="Kadir Murat Başeren" userId="f2e617aff724ee2b" providerId="LiveId" clId="{00BC53CA-A95C-4488-8C31-CCD008A26632}" dt="2021-12-13T09:25:42.388" v="16473" actId="20577"/>
        <pc:sldMkLst>
          <pc:docMk/>
          <pc:sldMk cId="2641648855" sldId="631"/>
        </pc:sldMkLst>
        <pc:spChg chg="mod">
          <ac:chgData name="Kadir Murat Başeren" userId="f2e617aff724ee2b" providerId="LiveId" clId="{00BC53CA-A95C-4488-8C31-CCD008A26632}" dt="2021-12-13T09:25:42.388" v="16473" actId="20577"/>
          <ac:spMkLst>
            <pc:docMk/>
            <pc:sldMk cId="2641648855" sldId="631"/>
            <ac:spMk id="2" creationId="{817DAADA-A843-4CA6-9F2D-93F67B177ED2}"/>
          </ac:spMkLst>
        </pc:spChg>
      </pc:sldChg>
      <pc:sldChg chg="modSp add mod">
        <pc:chgData name="Kadir Murat Başeren" userId="f2e617aff724ee2b" providerId="LiveId" clId="{00BC53CA-A95C-4488-8C31-CCD008A26632}" dt="2021-12-13T09:25:49.990" v="16475"/>
        <pc:sldMkLst>
          <pc:docMk/>
          <pc:sldMk cId="3894020447" sldId="632"/>
        </pc:sldMkLst>
        <pc:spChg chg="mod">
          <ac:chgData name="Kadir Murat Başeren" userId="f2e617aff724ee2b" providerId="LiveId" clId="{00BC53CA-A95C-4488-8C31-CCD008A26632}" dt="2021-12-13T09:25:49.990" v="16475"/>
          <ac:spMkLst>
            <pc:docMk/>
            <pc:sldMk cId="3894020447" sldId="632"/>
            <ac:spMk id="2" creationId="{817DAADA-A843-4CA6-9F2D-93F67B177ED2}"/>
          </ac:spMkLst>
        </pc:spChg>
      </pc:sldChg>
      <pc:sldChg chg="modSp add mod">
        <pc:chgData name="Kadir Murat Başeren" userId="f2e617aff724ee2b" providerId="LiveId" clId="{00BC53CA-A95C-4488-8C31-CCD008A26632}" dt="2021-12-16T10:16:05.026" v="16493" actId="20577"/>
        <pc:sldMkLst>
          <pc:docMk/>
          <pc:sldMk cId="4241306011" sldId="633"/>
        </pc:sldMkLst>
        <pc:spChg chg="mod">
          <ac:chgData name="Kadir Murat Başeren" userId="f2e617aff724ee2b" providerId="LiveId" clId="{00BC53CA-A95C-4488-8C31-CCD008A26632}" dt="2021-12-16T10:16:05.026" v="16493" actId="20577"/>
          <ac:spMkLst>
            <pc:docMk/>
            <pc:sldMk cId="4241306011" sldId="633"/>
            <ac:spMk id="2" creationId="{817DAADA-A843-4CA6-9F2D-93F67B177ED2}"/>
          </ac:spMkLst>
        </pc:spChg>
      </pc:sldChg>
      <pc:sldChg chg="modSp add mod">
        <pc:chgData name="Kadir Murat Başeren" userId="f2e617aff724ee2b" providerId="LiveId" clId="{00BC53CA-A95C-4488-8C31-CCD008A26632}" dt="2021-12-16T10:21:33.759" v="16562" actId="20577"/>
        <pc:sldMkLst>
          <pc:docMk/>
          <pc:sldMk cId="2681686688" sldId="634"/>
        </pc:sldMkLst>
        <pc:spChg chg="mod">
          <ac:chgData name="Kadir Murat Başeren" userId="f2e617aff724ee2b" providerId="LiveId" clId="{00BC53CA-A95C-4488-8C31-CCD008A26632}" dt="2021-12-16T10:21:33.759" v="16562" actId="20577"/>
          <ac:spMkLst>
            <pc:docMk/>
            <pc:sldMk cId="2681686688" sldId="634"/>
            <ac:spMk id="2" creationId="{817DAADA-A843-4CA6-9F2D-93F67B177ED2}"/>
          </ac:spMkLst>
        </pc:spChg>
      </pc:sldChg>
      <pc:sldChg chg="addSp delSp modSp add mod modClrScheme modAnim chgLayout">
        <pc:chgData name="Kadir Murat Başeren" userId="f2e617aff724ee2b" providerId="LiveId" clId="{00BC53CA-A95C-4488-8C31-CCD008A26632}" dt="2021-12-16T10:25:00.237" v="16620"/>
        <pc:sldMkLst>
          <pc:docMk/>
          <pc:sldMk cId="363748425" sldId="635"/>
        </pc:sldMkLst>
        <pc:spChg chg="mod ord">
          <ac:chgData name="Kadir Murat Başeren" userId="f2e617aff724ee2b" providerId="LiveId" clId="{00BC53CA-A95C-4488-8C31-CCD008A26632}" dt="2021-12-16T10:24:01.695" v="16597" actId="27636"/>
          <ac:spMkLst>
            <pc:docMk/>
            <pc:sldMk cId="363748425" sldId="635"/>
            <ac:spMk id="2" creationId="{817DAADA-A843-4CA6-9F2D-93F67B177ED2}"/>
          </ac:spMkLst>
        </pc:spChg>
        <pc:spChg chg="del mod ord">
          <ac:chgData name="Kadir Murat Başeren" userId="f2e617aff724ee2b" providerId="LiveId" clId="{00BC53CA-A95C-4488-8C31-CCD008A26632}" dt="2021-12-16T10:21:49.462" v="16570" actId="478"/>
          <ac:spMkLst>
            <pc:docMk/>
            <pc:sldMk cId="363748425" sldId="635"/>
            <ac:spMk id="3" creationId="{B5BD7668-BD2B-443D-8ADB-6B4BC94CA6F5}"/>
          </ac:spMkLst>
        </pc:spChg>
        <pc:spChg chg="add del mod">
          <ac:chgData name="Kadir Murat Başeren" userId="f2e617aff724ee2b" providerId="LiveId" clId="{00BC53CA-A95C-4488-8C31-CCD008A26632}" dt="2021-12-16T10:21:50.967" v="16571" actId="478"/>
          <ac:spMkLst>
            <pc:docMk/>
            <pc:sldMk cId="363748425" sldId="635"/>
            <ac:spMk id="5" creationId="{FDC25946-6E36-431F-806F-F12A5795F194}"/>
          </ac:spMkLst>
        </pc:spChg>
        <pc:picChg chg="add del">
          <ac:chgData name="Kadir Murat Başeren" userId="f2e617aff724ee2b" providerId="LiveId" clId="{00BC53CA-A95C-4488-8C31-CCD008A26632}" dt="2021-12-16T10:22:33.434" v="16573" actId="478"/>
          <ac:picMkLst>
            <pc:docMk/>
            <pc:sldMk cId="363748425" sldId="635"/>
            <ac:picMk id="7" creationId="{E4B6134B-D80D-4A11-BBFB-AD28437E8DE1}"/>
          </ac:picMkLst>
        </pc:picChg>
        <pc:picChg chg="add mod ord modCrop">
          <ac:chgData name="Kadir Murat Başeren" userId="f2e617aff724ee2b" providerId="LiveId" clId="{00BC53CA-A95C-4488-8C31-CCD008A26632}" dt="2021-12-16T10:24:50.902" v="16617" actId="1076"/>
          <ac:picMkLst>
            <pc:docMk/>
            <pc:sldMk cId="363748425" sldId="635"/>
            <ac:picMk id="9" creationId="{DB85F201-1A4A-400E-A007-590DF2F367F5}"/>
          </ac:picMkLst>
        </pc:picChg>
        <pc:picChg chg="add mod ord modCrop">
          <ac:chgData name="Kadir Murat Başeren" userId="f2e617aff724ee2b" providerId="LiveId" clId="{00BC53CA-A95C-4488-8C31-CCD008A26632}" dt="2021-12-16T10:24:33.436" v="16609" actId="166"/>
          <ac:picMkLst>
            <pc:docMk/>
            <pc:sldMk cId="363748425" sldId="635"/>
            <ac:picMk id="11" creationId="{CB1A40FA-505C-444F-BD98-09408362FB31}"/>
          </ac:picMkLst>
        </pc:picChg>
        <pc:picChg chg="add mod modCrop">
          <ac:chgData name="Kadir Murat Başeren" userId="f2e617aff724ee2b" providerId="LiveId" clId="{00BC53CA-A95C-4488-8C31-CCD008A26632}" dt="2021-12-16T10:24:49.102" v="16616" actId="1076"/>
          <ac:picMkLst>
            <pc:docMk/>
            <pc:sldMk cId="363748425" sldId="635"/>
            <ac:picMk id="13" creationId="{E50B0DB3-8C20-40B9-9E9C-05AF33A60372}"/>
          </ac:picMkLst>
        </pc:picChg>
      </pc:sldChg>
      <pc:sldChg chg="modSp add mod ord">
        <pc:chgData name="Kadir Murat Başeren" userId="f2e617aff724ee2b" providerId="LiveId" clId="{00BC53CA-A95C-4488-8C31-CCD008A26632}" dt="2021-12-17T13:56:08.248" v="16644"/>
        <pc:sldMkLst>
          <pc:docMk/>
          <pc:sldMk cId="1038639651" sldId="636"/>
        </pc:sldMkLst>
        <pc:spChg chg="mod">
          <ac:chgData name="Kadir Murat Başeren" userId="f2e617aff724ee2b" providerId="LiveId" clId="{00BC53CA-A95C-4488-8C31-CCD008A26632}" dt="2021-12-17T13:56:01.189" v="16643" actId="20577"/>
          <ac:spMkLst>
            <pc:docMk/>
            <pc:sldMk cId="1038639651" sldId="636"/>
            <ac:spMk id="2" creationId="{817DAADA-A843-4CA6-9F2D-93F67B177ED2}"/>
          </ac:spMkLst>
        </pc:spChg>
        <pc:spChg chg="mod">
          <ac:chgData name="Kadir Murat Başeren" userId="f2e617aff724ee2b" providerId="LiveId" clId="{00BC53CA-A95C-4488-8C31-CCD008A26632}" dt="2021-12-17T13:56:08.248" v="16644"/>
          <ac:spMkLst>
            <pc:docMk/>
            <pc:sldMk cId="1038639651" sldId="636"/>
            <ac:spMk id="3" creationId="{B5BD7668-BD2B-443D-8ADB-6B4BC94CA6F5}"/>
          </ac:spMkLst>
        </pc:spChg>
      </pc:sldChg>
      <pc:sldChg chg="modSp add mod">
        <pc:chgData name="Kadir Murat Başeren" userId="f2e617aff724ee2b" providerId="LiveId" clId="{00BC53CA-A95C-4488-8C31-CCD008A26632}" dt="2021-12-17T13:56:27.308" v="16653" actId="20577"/>
        <pc:sldMkLst>
          <pc:docMk/>
          <pc:sldMk cId="541574507" sldId="637"/>
        </pc:sldMkLst>
        <pc:spChg chg="mod">
          <ac:chgData name="Kadir Murat Başeren" userId="f2e617aff724ee2b" providerId="LiveId" clId="{00BC53CA-A95C-4488-8C31-CCD008A26632}" dt="2021-12-17T13:56:27.308" v="16653" actId="20577"/>
          <ac:spMkLst>
            <pc:docMk/>
            <pc:sldMk cId="541574507" sldId="637"/>
            <ac:spMk id="2" creationId="{817DAADA-A843-4CA6-9F2D-93F67B177ED2}"/>
          </ac:spMkLst>
        </pc:spChg>
      </pc:sldChg>
      <pc:sldChg chg="addSp delSp modSp add mod modClrScheme modAnim chgLayout">
        <pc:chgData name="Kadir Murat Başeren" userId="f2e617aff724ee2b" providerId="LiveId" clId="{00BC53CA-A95C-4488-8C31-CCD008A26632}" dt="2021-12-25T06:05:55.155" v="18109"/>
        <pc:sldMkLst>
          <pc:docMk/>
          <pc:sldMk cId="1858876909" sldId="638"/>
        </pc:sldMkLst>
        <pc:spChg chg="mod ord">
          <ac:chgData name="Kadir Murat Başeren" userId="f2e617aff724ee2b" providerId="LiveId" clId="{00BC53CA-A95C-4488-8C31-CCD008A26632}" dt="2021-12-17T13:56:44.895" v="16655" actId="700"/>
          <ac:spMkLst>
            <pc:docMk/>
            <pc:sldMk cId="1858876909" sldId="638"/>
            <ac:spMk id="2" creationId="{817DAADA-A843-4CA6-9F2D-93F67B177ED2}"/>
          </ac:spMkLst>
        </pc:spChg>
        <pc:spChg chg="del mod ord">
          <ac:chgData name="Kadir Murat Başeren" userId="f2e617aff724ee2b" providerId="LiveId" clId="{00BC53CA-A95C-4488-8C31-CCD008A26632}" dt="2021-12-17T13:56:47.379" v="16656" actId="478"/>
          <ac:spMkLst>
            <pc:docMk/>
            <pc:sldMk cId="1858876909" sldId="638"/>
            <ac:spMk id="3" creationId="{B5BD7668-BD2B-443D-8ADB-6B4BC94CA6F5}"/>
          </ac:spMkLst>
        </pc:spChg>
        <pc:spChg chg="add del mod">
          <ac:chgData name="Kadir Murat Başeren" userId="f2e617aff724ee2b" providerId="LiveId" clId="{00BC53CA-A95C-4488-8C31-CCD008A26632}" dt="2021-12-17T13:56:49.455" v="16657" actId="478"/>
          <ac:spMkLst>
            <pc:docMk/>
            <pc:sldMk cId="1858876909" sldId="638"/>
            <ac:spMk id="5" creationId="{0B7C6AB0-B98C-45C3-922D-2FA6EEA31BB0}"/>
          </ac:spMkLst>
        </pc:spChg>
        <pc:spChg chg="add mod">
          <ac:chgData name="Kadir Murat Başeren" userId="f2e617aff724ee2b" providerId="LiveId" clId="{00BC53CA-A95C-4488-8C31-CCD008A26632}" dt="2021-12-17T14:10:47.571" v="16803" actId="1076"/>
          <ac:spMkLst>
            <pc:docMk/>
            <pc:sldMk cId="1858876909" sldId="638"/>
            <ac:spMk id="20" creationId="{B564BE0D-32D9-464C-9917-B07DD6BAD990}"/>
          </ac:spMkLst>
        </pc:spChg>
        <pc:spChg chg="add mod">
          <ac:chgData name="Kadir Murat Başeren" userId="f2e617aff724ee2b" providerId="LiveId" clId="{00BC53CA-A95C-4488-8C31-CCD008A26632}" dt="2021-12-17T14:10:45.433" v="16802" actId="1076"/>
          <ac:spMkLst>
            <pc:docMk/>
            <pc:sldMk cId="1858876909" sldId="638"/>
            <ac:spMk id="27" creationId="{02467B2B-C7F8-44FD-A80A-EB0C6A84C8C9}"/>
          </ac:spMkLst>
        </pc:spChg>
        <pc:spChg chg="add mod">
          <ac:chgData name="Kadir Murat Başeren" userId="f2e617aff724ee2b" providerId="LiveId" clId="{00BC53CA-A95C-4488-8C31-CCD008A26632}" dt="2021-12-17T14:10:35.038" v="16799" actId="1076"/>
          <ac:spMkLst>
            <pc:docMk/>
            <pc:sldMk cId="1858876909" sldId="638"/>
            <ac:spMk id="28" creationId="{6DB69C3D-1968-4008-A4D4-7B0277A3B686}"/>
          </ac:spMkLst>
        </pc:spChg>
        <pc:spChg chg="add mod">
          <ac:chgData name="Kadir Murat Başeren" userId="f2e617aff724ee2b" providerId="LiveId" clId="{00BC53CA-A95C-4488-8C31-CCD008A26632}" dt="2021-12-17T14:10:40.620" v="16800" actId="1076"/>
          <ac:spMkLst>
            <pc:docMk/>
            <pc:sldMk cId="1858876909" sldId="638"/>
            <ac:spMk id="29" creationId="{65DFA6D1-18D2-4850-B23F-0D71D0B69325}"/>
          </ac:spMkLst>
        </pc:spChg>
        <pc:spChg chg="add mod">
          <ac:chgData name="Kadir Murat Başeren" userId="f2e617aff724ee2b" providerId="LiveId" clId="{00BC53CA-A95C-4488-8C31-CCD008A26632}" dt="2021-12-17T14:10:21.030" v="16795" actId="404"/>
          <ac:spMkLst>
            <pc:docMk/>
            <pc:sldMk cId="1858876909" sldId="638"/>
            <ac:spMk id="30" creationId="{64C1C0EF-8A5C-4ABA-9CEB-FA4F258C7D6A}"/>
          </ac:spMkLst>
        </pc:spChg>
        <pc:spChg chg="add mod">
          <ac:chgData name="Kadir Murat Başeren" userId="f2e617aff724ee2b" providerId="LiveId" clId="{00BC53CA-A95C-4488-8C31-CCD008A26632}" dt="2021-12-17T14:10:26.239" v="16796" actId="1076"/>
          <ac:spMkLst>
            <pc:docMk/>
            <pc:sldMk cId="1858876909" sldId="638"/>
            <ac:spMk id="33" creationId="{0E52B6DB-EB7B-4C63-9E59-611009567914}"/>
          </ac:spMkLst>
        </pc:spChg>
        <pc:spChg chg="add mod">
          <ac:chgData name="Kadir Murat Başeren" userId="f2e617aff724ee2b" providerId="LiveId" clId="{00BC53CA-A95C-4488-8C31-CCD008A26632}" dt="2021-12-17T14:11:17.603" v="16820" actId="20577"/>
          <ac:spMkLst>
            <pc:docMk/>
            <pc:sldMk cId="1858876909" sldId="638"/>
            <ac:spMk id="34" creationId="{D34CCE3C-71EB-4EB1-AE86-FE38CD3F2C76}"/>
          </ac:spMkLst>
        </pc:spChg>
        <pc:spChg chg="add mod">
          <ac:chgData name="Kadir Murat Başeren" userId="f2e617aff724ee2b" providerId="LiveId" clId="{00BC53CA-A95C-4488-8C31-CCD008A26632}" dt="2021-12-17T14:11:36.268" v="16831" actId="1076"/>
          <ac:spMkLst>
            <pc:docMk/>
            <pc:sldMk cId="1858876909" sldId="638"/>
            <ac:spMk id="35" creationId="{31F07D18-B6EB-4E38-A424-E4CBEE1127B6}"/>
          </ac:spMkLst>
        </pc:spChg>
        <pc:spChg chg="add mod">
          <ac:chgData name="Kadir Murat Başeren" userId="f2e617aff724ee2b" providerId="LiveId" clId="{00BC53CA-A95C-4488-8C31-CCD008A26632}" dt="2021-12-17T14:11:51.219" v="16852" actId="20577"/>
          <ac:spMkLst>
            <pc:docMk/>
            <pc:sldMk cId="1858876909" sldId="638"/>
            <ac:spMk id="36" creationId="{FD46C858-578B-4471-8087-AF6E4DA65FB4}"/>
          </ac:spMkLst>
        </pc:spChg>
        <pc:spChg chg="add mod">
          <ac:chgData name="Kadir Murat Başeren" userId="f2e617aff724ee2b" providerId="LiveId" clId="{00BC53CA-A95C-4488-8C31-CCD008A26632}" dt="2021-12-17T14:12:20.430" v="16859" actId="113"/>
          <ac:spMkLst>
            <pc:docMk/>
            <pc:sldMk cId="1858876909" sldId="638"/>
            <ac:spMk id="37" creationId="{22A4806E-795B-478D-B2E4-FDE9BA0BBC9B}"/>
          </ac:spMkLst>
        </pc:spChg>
        <pc:picChg chg="add del mod">
          <ac:chgData name="Kadir Murat Başeren" userId="f2e617aff724ee2b" providerId="LiveId" clId="{00BC53CA-A95C-4488-8C31-CCD008A26632}" dt="2021-12-17T14:25:25.926" v="16936" actId="478"/>
          <ac:picMkLst>
            <pc:docMk/>
            <pc:sldMk cId="1858876909" sldId="638"/>
            <ac:picMk id="26" creationId="{FD3A15B8-E4D5-40F1-85D3-EDE0D1656447}"/>
          </ac:picMkLst>
        </pc:picChg>
        <pc:picChg chg="add mod">
          <ac:chgData name="Kadir Murat Başeren" userId="f2e617aff724ee2b" providerId="LiveId" clId="{00BC53CA-A95C-4488-8C31-CCD008A26632}" dt="2021-12-17T14:01:07.359" v="16661" actId="1076"/>
          <ac:picMkLst>
            <pc:docMk/>
            <pc:sldMk cId="1858876909" sldId="638"/>
            <ac:picMk id="1026" creationId="{F482B52E-0576-47EF-875C-3E23E147DC19}"/>
          </ac:picMkLst>
        </pc:picChg>
        <pc:picChg chg="add mod">
          <ac:chgData name="Kadir Murat Başeren" userId="f2e617aff724ee2b" providerId="LiveId" clId="{00BC53CA-A95C-4488-8C31-CCD008A26632}" dt="2021-12-17T14:05:06.506" v="16667" actId="1076"/>
          <ac:picMkLst>
            <pc:docMk/>
            <pc:sldMk cId="1858876909" sldId="638"/>
            <ac:picMk id="1028" creationId="{D34F7CB2-1E41-47CF-9E06-251F11616AE7}"/>
          </ac:picMkLst>
        </pc:picChg>
        <pc:picChg chg="add mod">
          <ac:chgData name="Kadir Murat Başeren" userId="f2e617aff724ee2b" providerId="LiveId" clId="{00BC53CA-A95C-4488-8C31-CCD008A26632}" dt="2021-12-17T14:05:13.538" v="16668" actId="1076"/>
          <ac:picMkLst>
            <pc:docMk/>
            <pc:sldMk cId="1858876909" sldId="638"/>
            <ac:picMk id="1030" creationId="{3EBFCC99-486B-440F-AF7C-E190425D13A3}"/>
          </ac:picMkLst>
        </pc:picChg>
        <pc:picChg chg="add mod">
          <ac:chgData name="Kadir Murat Başeren" userId="f2e617aff724ee2b" providerId="LiveId" clId="{00BC53CA-A95C-4488-8C31-CCD008A26632}" dt="2021-12-17T14:09:24.485" v="16783" actId="1076"/>
          <ac:picMkLst>
            <pc:docMk/>
            <pc:sldMk cId="1858876909" sldId="638"/>
            <ac:picMk id="1032" creationId="{6F22E4C0-C6BC-4D16-8DE2-ED45E1875BDD}"/>
          </ac:picMkLst>
        </pc:picChg>
        <pc:cxnChg chg="add mod">
          <ac:chgData name="Kadir Murat Başeren" userId="f2e617aff724ee2b" providerId="LiveId" clId="{00BC53CA-A95C-4488-8C31-CCD008A26632}" dt="2021-12-17T14:05:40.384" v="16671" actId="1582"/>
          <ac:cxnSpMkLst>
            <pc:docMk/>
            <pc:sldMk cId="1858876909" sldId="638"/>
            <ac:cxnSpMk id="7" creationId="{C4C0DD05-C3F8-40C7-9760-BAD98140D250}"/>
          </ac:cxnSpMkLst>
        </pc:cxnChg>
        <pc:cxnChg chg="add mod">
          <ac:chgData name="Kadir Murat Başeren" userId="f2e617aff724ee2b" providerId="LiveId" clId="{00BC53CA-A95C-4488-8C31-CCD008A26632}" dt="2021-12-17T14:06:16.660" v="16684" actId="14100"/>
          <ac:cxnSpMkLst>
            <pc:docMk/>
            <pc:sldMk cId="1858876909" sldId="638"/>
            <ac:cxnSpMk id="12" creationId="{700C64DC-84CB-4849-AE76-09A0F1DFAE33}"/>
          </ac:cxnSpMkLst>
        </pc:cxnChg>
        <pc:cxnChg chg="add mod">
          <ac:chgData name="Kadir Murat Başeren" userId="f2e617aff724ee2b" providerId="LiveId" clId="{00BC53CA-A95C-4488-8C31-CCD008A26632}" dt="2021-12-17T14:06:05.283" v="16680" actId="14100"/>
          <ac:cxnSpMkLst>
            <pc:docMk/>
            <pc:sldMk cId="1858876909" sldId="638"/>
            <ac:cxnSpMk id="16" creationId="{0FA6010B-B431-4283-953A-1AD28FD42AD5}"/>
          </ac:cxnSpMkLst>
        </pc:cxnChg>
        <pc:cxnChg chg="add mod">
          <ac:chgData name="Kadir Murat Başeren" userId="f2e617aff724ee2b" providerId="LiveId" clId="{00BC53CA-A95C-4488-8C31-CCD008A26632}" dt="2021-12-17T14:06:13.635" v="16683" actId="14100"/>
          <ac:cxnSpMkLst>
            <pc:docMk/>
            <pc:sldMk cId="1858876909" sldId="638"/>
            <ac:cxnSpMk id="18" creationId="{92565E4E-C5F2-4561-A657-FEE51E17BC40}"/>
          </ac:cxnSpMkLst>
        </pc:cxnChg>
        <pc:cxnChg chg="add mod">
          <ac:chgData name="Kadir Murat Başeren" userId="f2e617aff724ee2b" providerId="LiveId" clId="{00BC53CA-A95C-4488-8C31-CCD008A26632}" dt="2021-12-17T14:09:27.373" v="16784" actId="14100"/>
          <ac:cxnSpMkLst>
            <pc:docMk/>
            <pc:sldMk cId="1858876909" sldId="638"/>
            <ac:cxnSpMk id="21" creationId="{EB027C86-2E8A-4474-8708-21586EB07902}"/>
          </ac:cxnSpMkLst>
        </pc:cxnChg>
        <pc:cxnChg chg="add mod">
          <ac:chgData name="Kadir Murat Başeren" userId="f2e617aff724ee2b" providerId="LiveId" clId="{00BC53CA-A95C-4488-8C31-CCD008A26632}" dt="2021-12-17T14:09:34.329" v="16785" actId="14100"/>
          <ac:cxnSpMkLst>
            <pc:docMk/>
            <pc:sldMk cId="1858876909" sldId="638"/>
            <ac:cxnSpMk id="25" creationId="{9697A492-9141-40B0-9357-6C0645D4C196}"/>
          </ac:cxnSpMkLst>
        </pc:cxnChg>
      </pc:sldChg>
      <pc:sldChg chg="modSp add mod modClrScheme modAnim chgLayout">
        <pc:chgData name="Kadir Murat Başeren" userId="f2e617aff724ee2b" providerId="LiveId" clId="{00BC53CA-A95C-4488-8C31-CCD008A26632}" dt="2021-12-17T14:23:14.887" v="16931"/>
        <pc:sldMkLst>
          <pc:docMk/>
          <pc:sldMk cId="1981000892" sldId="639"/>
        </pc:sldMkLst>
        <pc:spChg chg="mod ord">
          <ac:chgData name="Kadir Murat Başeren" userId="f2e617aff724ee2b" providerId="LiveId" clId="{00BC53CA-A95C-4488-8C31-CCD008A26632}" dt="2021-12-17T14:21:32.701" v="16904" actId="700"/>
          <ac:spMkLst>
            <pc:docMk/>
            <pc:sldMk cId="1981000892" sldId="639"/>
            <ac:spMk id="2" creationId="{817DAADA-A843-4CA6-9F2D-93F67B177ED2}"/>
          </ac:spMkLst>
        </pc:spChg>
        <pc:spChg chg="mod ord">
          <ac:chgData name="Kadir Murat Başeren" userId="f2e617aff724ee2b" providerId="LiveId" clId="{00BC53CA-A95C-4488-8C31-CCD008A26632}" dt="2021-12-17T14:23:00.088" v="16927" actId="5793"/>
          <ac:spMkLst>
            <pc:docMk/>
            <pc:sldMk cId="1981000892" sldId="639"/>
            <ac:spMk id="3" creationId="{B5BD7668-BD2B-443D-8ADB-6B4BC94CA6F5}"/>
          </ac:spMkLst>
        </pc:spChg>
      </pc:sldChg>
      <pc:sldChg chg="addSp delSp modSp add del mod ord modClrScheme chgLayout">
        <pc:chgData name="Kadir Murat Başeren" userId="f2e617aff724ee2b" providerId="LiveId" clId="{00BC53CA-A95C-4488-8C31-CCD008A26632}" dt="2021-12-17T14:18:09.255" v="16902" actId="2696"/>
        <pc:sldMkLst>
          <pc:docMk/>
          <pc:sldMk cId="3422112757" sldId="639"/>
        </pc:sldMkLst>
        <pc:spChg chg="mod ord">
          <ac:chgData name="Kadir Murat Başeren" userId="f2e617aff724ee2b" providerId="LiveId" clId="{00BC53CA-A95C-4488-8C31-CCD008A26632}" dt="2021-12-17T14:14:36.701" v="16884" actId="20577"/>
          <ac:spMkLst>
            <pc:docMk/>
            <pc:sldMk cId="3422112757" sldId="639"/>
            <ac:spMk id="2" creationId="{817DAADA-A843-4CA6-9F2D-93F67B177ED2}"/>
          </ac:spMkLst>
        </pc:spChg>
        <pc:spChg chg="del mod ord">
          <ac:chgData name="Kadir Murat Başeren" userId="f2e617aff724ee2b" providerId="LiveId" clId="{00BC53CA-A95C-4488-8C31-CCD008A26632}" dt="2021-12-17T14:14:25.200" v="16864" actId="478"/>
          <ac:spMkLst>
            <pc:docMk/>
            <pc:sldMk cId="3422112757" sldId="639"/>
            <ac:spMk id="3" creationId="{B5BD7668-BD2B-443D-8ADB-6B4BC94CA6F5}"/>
          </ac:spMkLst>
        </pc:spChg>
        <pc:spChg chg="add mod">
          <ac:chgData name="Kadir Murat Başeren" userId="f2e617aff724ee2b" providerId="LiveId" clId="{00BC53CA-A95C-4488-8C31-CCD008A26632}" dt="2021-12-17T14:15:28.510" v="16901" actId="20577"/>
          <ac:spMkLst>
            <pc:docMk/>
            <pc:sldMk cId="3422112757" sldId="639"/>
            <ac:spMk id="5" creationId="{70077F8B-BB1C-4CE5-9A6E-5D5257258248}"/>
          </ac:spMkLst>
        </pc:spChg>
      </pc:sldChg>
      <pc:sldChg chg="addSp delSp modSp add mod modAnim">
        <pc:chgData name="Kadir Murat Başeren" userId="f2e617aff724ee2b" providerId="LiveId" clId="{00BC53CA-A95C-4488-8C31-CCD008A26632}" dt="2021-12-25T06:06:17.381" v="18111"/>
        <pc:sldMkLst>
          <pc:docMk/>
          <pc:sldMk cId="155545223" sldId="640"/>
        </pc:sldMkLst>
        <pc:spChg chg="mod">
          <ac:chgData name="Kadir Murat Başeren" userId="f2e617aff724ee2b" providerId="LiveId" clId="{00BC53CA-A95C-4488-8C31-CCD008A26632}" dt="2021-12-17T14:28:35.198" v="16978" actId="1076"/>
          <ac:spMkLst>
            <pc:docMk/>
            <pc:sldMk cId="155545223" sldId="640"/>
            <ac:spMk id="20" creationId="{B564BE0D-32D9-464C-9917-B07DD6BAD990}"/>
          </ac:spMkLst>
        </pc:spChg>
        <pc:spChg chg="mod">
          <ac:chgData name="Kadir Murat Başeren" userId="f2e617aff724ee2b" providerId="LiveId" clId="{00BC53CA-A95C-4488-8C31-CCD008A26632}" dt="2021-12-17T14:28:35.198" v="16978" actId="1076"/>
          <ac:spMkLst>
            <pc:docMk/>
            <pc:sldMk cId="155545223" sldId="640"/>
            <ac:spMk id="27" creationId="{02467B2B-C7F8-44FD-A80A-EB0C6A84C8C9}"/>
          </ac:spMkLst>
        </pc:spChg>
        <pc:spChg chg="del">
          <ac:chgData name="Kadir Murat Başeren" userId="f2e617aff724ee2b" providerId="LiveId" clId="{00BC53CA-A95C-4488-8C31-CCD008A26632}" dt="2021-12-17T14:25:32.337" v="16937" actId="478"/>
          <ac:spMkLst>
            <pc:docMk/>
            <pc:sldMk cId="155545223" sldId="640"/>
            <ac:spMk id="28" creationId="{6DB69C3D-1968-4008-A4D4-7B0277A3B686}"/>
          </ac:spMkLst>
        </pc:spChg>
        <pc:spChg chg="del">
          <ac:chgData name="Kadir Murat Başeren" userId="f2e617aff724ee2b" providerId="LiveId" clId="{00BC53CA-A95C-4488-8C31-CCD008A26632}" dt="2021-12-17T14:25:32.337" v="16937" actId="478"/>
          <ac:spMkLst>
            <pc:docMk/>
            <pc:sldMk cId="155545223" sldId="640"/>
            <ac:spMk id="29" creationId="{65DFA6D1-18D2-4850-B23F-0D71D0B69325}"/>
          </ac:spMkLst>
        </pc:spChg>
        <pc:spChg chg="del">
          <ac:chgData name="Kadir Murat Başeren" userId="f2e617aff724ee2b" providerId="LiveId" clId="{00BC53CA-A95C-4488-8C31-CCD008A26632}" dt="2021-12-17T14:25:36.166" v="16938" actId="478"/>
          <ac:spMkLst>
            <pc:docMk/>
            <pc:sldMk cId="155545223" sldId="640"/>
            <ac:spMk id="30" creationId="{64C1C0EF-8A5C-4ABA-9CEB-FA4F258C7D6A}"/>
          </ac:spMkLst>
        </pc:spChg>
        <pc:spChg chg="del">
          <ac:chgData name="Kadir Murat Başeren" userId="f2e617aff724ee2b" providerId="LiveId" clId="{00BC53CA-A95C-4488-8C31-CCD008A26632}" dt="2021-12-17T14:25:40.485" v="16939" actId="478"/>
          <ac:spMkLst>
            <pc:docMk/>
            <pc:sldMk cId="155545223" sldId="640"/>
            <ac:spMk id="33" creationId="{0E52B6DB-EB7B-4C63-9E59-611009567914}"/>
          </ac:spMkLst>
        </pc:spChg>
        <pc:spChg chg="mod">
          <ac:chgData name="Kadir Murat Başeren" userId="f2e617aff724ee2b" providerId="LiveId" clId="{00BC53CA-A95C-4488-8C31-CCD008A26632}" dt="2021-12-17T14:28:35.198" v="16978" actId="1076"/>
          <ac:spMkLst>
            <pc:docMk/>
            <pc:sldMk cId="155545223" sldId="640"/>
            <ac:spMk id="34" creationId="{D34CCE3C-71EB-4EB1-AE86-FE38CD3F2C76}"/>
          </ac:spMkLst>
        </pc:spChg>
        <pc:spChg chg="del">
          <ac:chgData name="Kadir Murat Başeren" userId="f2e617aff724ee2b" providerId="LiveId" clId="{00BC53CA-A95C-4488-8C31-CCD008A26632}" dt="2021-12-17T14:25:32.337" v="16937" actId="478"/>
          <ac:spMkLst>
            <pc:docMk/>
            <pc:sldMk cId="155545223" sldId="640"/>
            <ac:spMk id="35" creationId="{31F07D18-B6EB-4E38-A424-E4CBEE1127B6}"/>
          </ac:spMkLst>
        </pc:spChg>
        <pc:spChg chg="del">
          <ac:chgData name="Kadir Murat Başeren" userId="f2e617aff724ee2b" providerId="LiveId" clId="{00BC53CA-A95C-4488-8C31-CCD008A26632}" dt="2021-12-17T14:25:36.166" v="16938" actId="478"/>
          <ac:spMkLst>
            <pc:docMk/>
            <pc:sldMk cId="155545223" sldId="640"/>
            <ac:spMk id="36" creationId="{FD46C858-578B-4471-8087-AF6E4DA65FB4}"/>
          </ac:spMkLst>
        </pc:spChg>
        <pc:spChg chg="mod">
          <ac:chgData name="Kadir Murat Başeren" userId="f2e617aff724ee2b" providerId="LiveId" clId="{00BC53CA-A95C-4488-8C31-CCD008A26632}" dt="2021-12-17T14:28:35.198" v="16978" actId="1076"/>
          <ac:spMkLst>
            <pc:docMk/>
            <pc:sldMk cId="155545223" sldId="640"/>
            <ac:spMk id="37" creationId="{22A4806E-795B-478D-B2E4-FDE9BA0BBC9B}"/>
          </ac:spMkLst>
        </pc:spChg>
        <pc:picChg chg="add mod">
          <ac:chgData name="Kadir Murat Başeren" userId="f2e617aff724ee2b" providerId="LiveId" clId="{00BC53CA-A95C-4488-8C31-CCD008A26632}" dt="2021-12-17T14:28:13.366" v="16974" actId="1076"/>
          <ac:picMkLst>
            <pc:docMk/>
            <pc:sldMk cId="155545223" sldId="640"/>
            <ac:picMk id="4" creationId="{00484DD6-3986-4731-B4F8-773BD5639B02}"/>
          </ac:picMkLst>
        </pc:picChg>
        <pc:picChg chg="mod">
          <ac:chgData name="Kadir Murat Başeren" userId="f2e617aff724ee2b" providerId="LiveId" clId="{00BC53CA-A95C-4488-8C31-CCD008A26632}" dt="2021-12-17T14:28:13.366" v="16974" actId="1076"/>
          <ac:picMkLst>
            <pc:docMk/>
            <pc:sldMk cId="155545223" sldId="640"/>
            <ac:picMk id="26" creationId="{FD3A15B8-E4D5-40F1-85D3-EDE0D1656447}"/>
          </ac:picMkLst>
        </pc:picChg>
        <pc:picChg chg="mod">
          <ac:chgData name="Kadir Murat Başeren" userId="f2e617aff724ee2b" providerId="LiveId" clId="{00BC53CA-A95C-4488-8C31-CCD008A26632}" dt="2021-12-17T14:28:35.198" v="16978" actId="1076"/>
          <ac:picMkLst>
            <pc:docMk/>
            <pc:sldMk cId="155545223" sldId="640"/>
            <ac:picMk id="1026" creationId="{F482B52E-0576-47EF-875C-3E23E147DC19}"/>
          </ac:picMkLst>
        </pc:picChg>
        <pc:picChg chg="mod">
          <ac:chgData name="Kadir Murat Başeren" userId="f2e617aff724ee2b" providerId="LiveId" clId="{00BC53CA-A95C-4488-8C31-CCD008A26632}" dt="2021-12-17T14:28:35.198" v="16978" actId="1076"/>
          <ac:picMkLst>
            <pc:docMk/>
            <pc:sldMk cId="155545223" sldId="640"/>
            <ac:picMk id="1028" creationId="{D34F7CB2-1E41-47CF-9E06-251F11616AE7}"/>
          </ac:picMkLst>
        </pc:picChg>
        <pc:picChg chg="del">
          <ac:chgData name="Kadir Murat Başeren" userId="f2e617aff724ee2b" providerId="LiveId" clId="{00BC53CA-A95C-4488-8C31-CCD008A26632}" dt="2021-12-17T14:25:32.337" v="16937" actId="478"/>
          <ac:picMkLst>
            <pc:docMk/>
            <pc:sldMk cId="155545223" sldId="640"/>
            <ac:picMk id="1030" creationId="{3EBFCC99-486B-440F-AF7C-E190425D13A3}"/>
          </ac:picMkLst>
        </pc:picChg>
        <pc:picChg chg="del">
          <ac:chgData name="Kadir Murat Başeren" userId="f2e617aff724ee2b" providerId="LiveId" clId="{00BC53CA-A95C-4488-8C31-CCD008A26632}" dt="2021-12-17T14:25:36.166" v="16938" actId="478"/>
          <ac:picMkLst>
            <pc:docMk/>
            <pc:sldMk cId="155545223" sldId="640"/>
            <ac:picMk id="1032" creationId="{6F22E4C0-C6BC-4D16-8DE2-ED45E1875BDD}"/>
          </ac:picMkLst>
        </pc:picChg>
        <pc:cxnChg chg="mod">
          <ac:chgData name="Kadir Murat Başeren" userId="f2e617aff724ee2b" providerId="LiveId" clId="{00BC53CA-A95C-4488-8C31-CCD008A26632}" dt="2021-12-17T14:28:35.198" v="16978" actId="1076"/>
          <ac:cxnSpMkLst>
            <pc:docMk/>
            <pc:sldMk cId="155545223" sldId="640"/>
            <ac:cxnSpMk id="7" creationId="{C4C0DD05-C3F8-40C7-9760-BAD98140D250}"/>
          </ac:cxnSpMkLst>
        </pc:cxnChg>
        <pc:cxnChg chg="mod">
          <ac:chgData name="Kadir Murat Başeren" userId="f2e617aff724ee2b" providerId="LiveId" clId="{00BC53CA-A95C-4488-8C31-CCD008A26632}" dt="2021-12-17T14:28:35.198" v="16978" actId="1076"/>
          <ac:cxnSpMkLst>
            <pc:docMk/>
            <pc:sldMk cId="155545223" sldId="640"/>
            <ac:cxnSpMk id="12" creationId="{700C64DC-84CB-4849-AE76-09A0F1DFAE33}"/>
          </ac:cxnSpMkLst>
        </pc:cxnChg>
        <pc:cxnChg chg="del">
          <ac:chgData name="Kadir Murat Başeren" userId="f2e617aff724ee2b" providerId="LiveId" clId="{00BC53CA-A95C-4488-8C31-CCD008A26632}" dt="2021-12-17T14:25:32.337" v="16937" actId="478"/>
          <ac:cxnSpMkLst>
            <pc:docMk/>
            <pc:sldMk cId="155545223" sldId="640"/>
            <ac:cxnSpMk id="16" creationId="{0FA6010B-B431-4283-953A-1AD28FD42AD5}"/>
          </ac:cxnSpMkLst>
        </pc:cxnChg>
        <pc:cxnChg chg="del">
          <ac:chgData name="Kadir Murat Başeren" userId="f2e617aff724ee2b" providerId="LiveId" clId="{00BC53CA-A95C-4488-8C31-CCD008A26632}" dt="2021-12-17T14:25:32.337" v="16937" actId="478"/>
          <ac:cxnSpMkLst>
            <pc:docMk/>
            <pc:sldMk cId="155545223" sldId="640"/>
            <ac:cxnSpMk id="18" creationId="{92565E4E-C5F2-4561-A657-FEE51E17BC40}"/>
          </ac:cxnSpMkLst>
        </pc:cxnChg>
        <pc:cxnChg chg="del">
          <ac:chgData name="Kadir Murat Başeren" userId="f2e617aff724ee2b" providerId="LiveId" clId="{00BC53CA-A95C-4488-8C31-CCD008A26632}" dt="2021-12-17T14:25:36.166" v="16938" actId="478"/>
          <ac:cxnSpMkLst>
            <pc:docMk/>
            <pc:sldMk cId="155545223" sldId="640"/>
            <ac:cxnSpMk id="21" creationId="{EB027C86-2E8A-4474-8708-21586EB07902}"/>
          </ac:cxnSpMkLst>
        </pc:cxnChg>
        <pc:cxnChg chg="del">
          <ac:chgData name="Kadir Murat Başeren" userId="f2e617aff724ee2b" providerId="LiveId" clId="{00BC53CA-A95C-4488-8C31-CCD008A26632}" dt="2021-12-17T14:25:36.166" v="16938" actId="478"/>
          <ac:cxnSpMkLst>
            <pc:docMk/>
            <pc:sldMk cId="155545223" sldId="640"/>
            <ac:cxnSpMk id="25" creationId="{9697A492-9141-40B0-9357-6C0645D4C196}"/>
          </ac:cxnSpMkLst>
        </pc:cxnChg>
        <pc:cxnChg chg="add mod">
          <ac:chgData name="Kadir Murat Başeren" userId="f2e617aff724ee2b" providerId="LiveId" clId="{00BC53CA-A95C-4488-8C31-CCD008A26632}" dt="2021-12-17T14:28:35.198" v="16978" actId="1076"/>
          <ac:cxnSpMkLst>
            <pc:docMk/>
            <pc:sldMk cId="155545223" sldId="640"/>
            <ac:cxnSpMk id="31" creationId="{E57F9F52-C9D0-4083-A0A7-CF601D5E6309}"/>
          </ac:cxnSpMkLst>
        </pc:cxnChg>
        <pc:cxnChg chg="add mod">
          <ac:chgData name="Kadir Murat Başeren" userId="f2e617aff724ee2b" providerId="LiveId" clId="{00BC53CA-A95C-4488-8C31-CCD008A26632}" dt="2021-12-17T14:28:35.198" v="16978" actId="1076"/>
          <ac:cxnSpMkLst>
            <pc:docMk/>
            <pc:sldMk cId="155545223" sldId="640"/>
            <ac:cxnSpMk id="32" creationId="{BAC5B1ED-9A87-4556-9B0E-3550190573FF}"/>
          </ac:cxnSpMkLst>
        </pc:cxnChg>
      </pc:sldChg>
      <pc:sldChg chg="modSp add mod ord">
        <pc:chgData name="Kadir Murat Başeren" userId="f2e617aff724ee2b" providerId="LiveId" clId="{00BC53CA-A95C-4488-8C31-CCD008A26632}" dt="2021-12-30T20:16:42.932" v="18252" actId="20577"/>
        <pc:sldMkLst>
          <pc:docMk/>
          <pc:sldMk cId="2626976415" sldId="641"/>
        </pc:sldMkLst>
        <pc:spChg chg="mod">
          <ac:chgData name="Kadir Murat Başeren" userId="f2e617aff724ee2b" providerId="LiveId" clId="{00BC53CA-A95C-4488-8C31-CCD008A26632}" dt="2021-12-30T20:16:42.932" v="18252" actId="20577"/>
          <ac:spMkLst>
            <pc:docMk/>
            <pc:sldMk cId="2626976415" sldId="641"/>
            <ac:spMk id="2" creationId="{817DAADA-A843-4CA6-9F2D-93F67B177ED2}"/>
          </ac:spMkLst>
        </pc:spChg>
      </pc:sldChg>
      <pc:sldChg chg="addSp delSp modSp add mod modClrScheme modAnim chgLayout">
        <pc:chgData name="Kadir Murat Başeren" userId="f2e617aff724ee2b" providerId="LiveId" clId="{00BC53CA-A95C-4488-8C31-CCD008A26632}" dt="2021-12-25T06:06:45.334" v="18114"/>
        <pc:sldMkLst>
          <pc:docMk/>
          <pc:sldMk cId="1735419032" sldId="642"/>
        </pc:sldMkLst>
        <pc:spChg chg="mod ord">
          <ac:chgData name="Kadir Murat Başeren" userId="f2e617aff724ee2b" providerId="LiveId" clId="{00BC53CA-A95C-4488-8C31-CCD008A26632}" dt="2021-12-17T14:29:27.892" v="17022" actId="27636"/>
          <ac:spMkLst>
            <pc:docMk/>
            <pc:sldMk cId="1735419032" sldId="642"/>
            <ac:spMk id="2" creationId="{817DAADA-A843-4CA6-9F2D-93F67B177ED2}"/>
          </ac:spMkLst>
        </pc:spChg>
        <pc:spChg chg="del mod ord">
          <ac:chgData name="Kadir Murat Başeren" userId="f2e617aff724ee2b" providerId="LiveId" clId="{00BC53CA-A95C-4488-8C31-CCD008A26632}" dt="2021-12-17T14:29:40.859" v="17023" actId="478"/>
          <ac:spMkLst>
            <pc:docMk/>
            <pc:sldMk cId="1735419032" sldId="642"/>
            <ac:spMk id="3" creationId="{B5BD7668-BD2B-443D-8ADB-6B4BC94CA6F5}"/>
          </ac:spMkLst>
        </pc:spChg>
        <pc:spChg chg="add del mod">
          <ac:chgData name="Kadir Murat Başeren" userId="f2e617aff724ee2b" providerId="LiveId" clId="{00BC53CA-A95C-4488-8C31-CCD008A26632}" dt="2021-12-17T14:29:43.558" v="17024" actId="478"/>
          <ac:spMkLst>
            <pc:docMk/>
            <pc:sldMk cId="1735419032" sldId="642"/>
            <ac:spMk id="5" creationId="{2B806DC8-E922-4296-955B-5F473FEA7F0A}"/>
          </ac:spMkLst>
        </pc:spChg>
        <pc:spChg chg="add mod">
          <ac:chgData name="Kadir Murat Başeren" userId="f2e617aff724ee2b" providerId="LiveId" clId="{00BC53CA-A95C-4488-8C31-CCD008A26632}" dt="2021-12-17T14:29:44.225" v="17025"/>
          <ac:spMkLst>
            <pc:docMk/>
            <pc:sldMk cId="1735419032" sldId="642"/>
            <ac:spMk id="10" creationId="{A8B549C2-2243-4504-8190-8DA963587143}"/>
          </ac:spMkLst>
        </pc:spChg>
        <pc:spChg chg="add mod">
          <ac:chgData name="Kadir Murat Başeren" userId="f2e617aff724ee2b" providerId="LiveId" clId="{00BC53CA-A95C-4488-8C31-CCD008A26632}" dt="2021-12-17T14:29:44.225" v="17025"/>
          <ac:spMkLst>
            <pc:docMk/>
            <pc:sldMk cId="1735419032" sldId="642"/>
            <ac:spMk id="11" creationId="{C25A2596-137D-4B88-B545-82222168B3DD}"/>
          </ac:spMkLst>
        </pc:spChg>
        <pc:spChg chg="add mod">
          <ac:chgData name="Kadir Murat Başeren" userId="f2e617aff724ee2b" providerId="LiveId" clId="{00BC53CA-A95C-4488-8C31-CCD008A26632}" dt="2021-12-17T14:29:44.225" v="17025"/>
          <ac:spMkLst>
            <pc:docMk/>
            <pc:sldMk cId="1735419032" sldId="642"/>
            <ac:spMk id="12" creationId="{4AD651D1-0B84-4C0E-BF4F-7306DBDDEEDB}"/>
          </ac:spMkLst>
        </pc:spChg>
        <pc:spChg chg="add mod">
          <ac:chgData name="Kadir Murat Başeren" userId="f2e617aff724ee2b" providerId="LiveId" clId="{00BC53CA-A95C-4488-8C31-CCD008A26632}" dt="2021-12-17T14:29:44.225" v="17025"/>
          <ac:spMkLst>
            <pc:docMk/>
            <pc:sldMk cId="1735419032" sldId="642"/>
            <ac:spMk id="13" creationId="{F5C91221-4897-4B3F-91BD-E562C73402EF}"/>
          </ac:spMkLst>
        </pc:spChg>
        <pc:picChg chg="add mod">
          <ac:chgData name="Kadir Murat Başeren" userId="f2e617aff724ee2b" providerId="LiveId" clId="{00BC53CA-A95C-4488-8C31-CCD008A26632}" dt="2021-12-17T14:29:44.225" v="17025"/>
          <ac:picMkLst>
            <pc:docMk/>
            <pc:sldMk cId="1735419032" sldId="642"/>
            <ac:picMk id="6" creationId="{888C7D82-D460-473E-81E4-FC9C2253682E}"/>
          </ac:picMkLst>
        </pc:picChg>
        <pc:picChg chg="add mod">
          <ac:chgData name="Kadir Murat Başeren" userId="f2e617aff724ee2b" providerId="LiveId" clId="{00BC53CA-A95C-4488-8C31-CCD008A26632}" dt="2021-12-17T14:29:44.225" v="17025"/>
          <ac:picMkLst>
            <pc:docMk/>
            <pc:sldMk cId="1735419032" sldId="642"/>
            <ac:picMk id="7" creationId="{C22ACB0D-93AC-4004-9A51-B3E168D5077D}"/>
          </ac:picMkLst>
        </pc:picChg>
        <pc:picChg chg="add mod">
          <ac:chgData name="Kadir Murat Başeren" userId="f2e617aff724ee2b" providerId="LiveId" clId="{00BC53CA-A95C-4488-8C31-CCD008A26632}" dt="2021-12-17T14:29:44.225" v="17025"/>
          <ac:picMkLst>
            <pc:docMk/>
            <pc:sldMk cId="1735419032" sldId="642"/>
            <ac:picMk id="14" creationId="{445B254B-BD76-42B8-9ED1-7B463781FAC3}"/>
          </ac:picMkLst>
        </pc:picChg>
        <pc:picChg chg="add mod">
          <ac:chgData name="Kadir Murat Başeren" userId="f2e617aff724ee2b" providerId="LiveId" clId="{00BC53CA-A95C-4488-8C31-CCD008A26632}" dt="2021-12-17T14:29:44.225" v="17025"/>
          <ac:picMkLst>
            <pc:docMk/>
            <pc:sldMk cId="1735419032" sldId="642"/>
            <ac:picMk id="15" creationId="{906C4607-518D-4270-A9D7-643ACE4D203B}"/>
          </ac:picMkLst>
        </pc:picChg>
        <pc:picChg chg="add mod">
          <ac:chgData name="Kadir Murat Başeren" userId="f2e617aff724ee2b" providerId="LiveId" clId="{00BC53CA-A95C-4488-8C31-CCD008A26632}" dt="2021-12-17T14:30:00.205" v="17028" actId="1440"/>
          <ac:picMkLst>
            <pc:docMk/>
            <pc:sldMk cId="1735419032" sldId="642"/>
            <ac:picMk id="19" creationId="{72378CFA-2C43-419F-BA74-DA2E2A064334}"/>
          </ac:picMkLst>
        </pc:picChg>
        <pc:cxnChg chg="add mod">
          <ac:chgData name="Kadir Murat Başeren" userId="f2e617aff724ee2b" providerId="LiveId" clId="{00BC53CA-A95C-4488-8C31-CCD008A26632}" dt="2021-12-17T14:29:44.225" v="17025"/>
          <ac:cxnSpMkLst>
            <pc:docMk/>
            <pc:sldMk cId="1735419032" sldId="642"/>
            <ac:cxnSpMk id="8" creationId="{2E8A0BAC-DFCF-41CA-B140-BA2A03FC99CA}"/>
          </ac:cxnSpMkLst>
        </pc:cxnChg>
        <pc:cxnChg chg="add mod">
          <ac:chgData name="Kadir Murat Başeren" userId="f2e617aff724ee2b" providerId="LiveId" clId="{00BC53CA-A95C-4488-8C31-CCD008A26632}" dt="2021-12-17T14:29:44.225" v="17025"/>
          <ac:cxnSpMkLst>
            <pc:docMk/>
            <pc:sldMk cId="1735419032" sldId="642"/>
            <ac:cxnSpMk id="9" creationId="{8ED8F603-E6BA-4B94-8DDF-824A8F82FA99}"/>
          </ac:cxnSpMkLst>
        </pc:cxnChg>
        <pc:cxnChg chg="add mod">
          <ac:chgData name="Kadir Murat Başeren" userId="f2e617aff724ee2b" providerId="LiveId" clId="{00BC53CA-A95C-4488-8C31-CCD008A26632}" dt="2021-12-17T14:29:44.225" v="17025"/>
          <ac:cxnSpMkLst>
            <pc:docMk/>
            <pc:sldMk cId="1735419032" sldId="642"/>
            <ac:cxnSpMk id="16" creationId="{8717255E-3837-428B-9B25-DAFAA105C5C8}"/>
          </ac:cxnSpMkLst>
        </pc:cxnChg>
        <pc:cxnChg chg="add mod">
          <ac:chgData name="Kadir Murat Başeren" userId="f2e617aff724ee2b" providerId="LiveId" clId="{00BC53CA-A95C-4488-8C31-CCD008A26632}" dt="2021-12-17T14:29:44.225" v="17025"/>
          <ac:cxnSpMkLst>
            <pc:docMk/>
            <pc:sldMk cId="1735419032" sldId="642"/>
            <ac:cxnSpMk id="17" creationId="{5AD8D766-C44F-4E9D-991F-D6C39E2B4A8D}"/>
          </ac:cxnSpMkLst>
        </pc:cxnChg>
      </pc:sldChg>
      <pc:sldChg chg="addSp delSp modSp add mod modAnim">
        <pc:chgData name="Kadir Murat Başeren" userId="f2e617aff724ee2b" providerId="LiveId" clId="{00BC53CA-A95C-4488-8C31-CCD008A26632}" dt="2021-12-17T14:39:39.806" v="17088"/>
        <pc:sldMkLst>
          <pc:docMk/>
          <pc:sldMk cId="1641503236" sldId="643"/>
        </pc:sldMkLst>
        <pc:spChg chg="del">
          <ac:chgData name="Kadir Murat Başeren" userId="f2e617aff724ee2b" providerId="LiveId" clId="{00BC53CA-A95C-4488-8C31-CCD008A26632}" dt="2021-12-17T14:30:18.122" v="17030" actId="478"/>
          <ac:spMkLst>
            <pc:docMk/>
            <pc:sldMk cId="1641503236" sldId="643"/>
            <ac:spMk id="10" creationId="{A8B549C2-2243-4504-8190-8DA963587143}"/>
          </ac:spMkLst>
        </pc:spChg>
        <pc:spChg chg="del">
          <ac:chgData name="Kadir Murat Başeren" userId="f2e617aff724ee2b" providerId="LiveId" clId="{00BC53CA-A95C-4488-8C31-CCD008A26632}" dt="2021-12-17T14:30:18.122" v="17030" actId="478"/>
          <ac:spMkLst>
            <pc:docMk/>
            <pc:sldMk cId="1641503236" sldId="643"/>
            <ac:spMk id="11" creationId="{C25A2596-137D-4B88-B545-82222168B3DD}"/>
          </ac:spMkLst>
        </pc:spChg>
        <pc:spChg chg="del">
          <ac:chgData name="Kadir Murat Başeren" userId="f2e617aff724ee2b" providerId="LiveId" clId="{00BC53CA-A95C-4488-8C31-CCD008A26632}" dt="2021-12-17T14:30:18.122" v="17030" actId="478"/>
          <ac:spMkLst>
            <pc:docMk/>
            <pc:sldMk cId="1641503236" sldId="643"/>
            <ac:spMk id="12" creationId="{4AD651D1-0B84-4C0E-BF4F-7306DBDDEEDB}"/>
          </ac:spMkLst>
        </pc:spChg>
        <pc:spChg chg="del">
          <ac:chgData name="Kadir Murat Başeren" userId="f2e617aff724ee2b" providerId="LiveId" clId="{00BC53CA-A95C-4488-8C31-CCD008A26632}" dt="2021-12-17T14:30:18.122" v="17030" actId="478"/>
          <ac:spMkLst>
            <pc:docMk/>
            <pc:sldMk cId="1641503236" sldId="643"/>
            <ac:spMk id="13" creationId="{F5C91221-4897-4B3F-91BD-E562C73402EF}"/>
          </ac:spMkLst>
        </pc:spChg>
        <pc:spChg chg="add mod">
          <ac:chgData name="Kadir Murat Başeren" userId="f2e617aff724ee2b" providerId="LiveId" clId="{00BC53CA-A95C-4488-8C31-CCD008A26632}" dt="2021-12-17T14:36:05.936" v="17062" actId="1038"/>
          <ac:spMkLst>
            <pc:docMk/>
            <pc:sldMk cId="1641503236" sldId="643"/>
            <ac:spMk id="26" creationId="{4A17E23B-9C7F-4BA1-8EE0-D69BB4485672}"/>
          </ac:spMkLst>
        </pc:spChg>
        <pc:spChg chg="add mod">
          <ac:chgData name="Kadir Murat Başeren" userId="f2e617aff724ee2b" providerId="LiveId" clId="{00BC53CA-A95C-4488-8C31-CCD008A26632}" dt="2021-12-17T14:36:25.009" v="17068" actId="14100"/>
          <ac:spMkLst>
            <pc:docMk/>
            <pc:sldMk cId="1641503236" sldId="643"/>
            <ac:spMk id="28" creationId="{D40A665F-301F-4B57-9F4D-5ABAFFCD25C7}"/>
          </ac:spMkLst>
        </pc:spChg>
        <pc:spChg chg="add mod">
          <ac:chgData name="Kadir Murat Başeren" userId="f2e617aff724ee2b" providerId="LiveId" clId="{00BC53CA-A95C-4488-8C31-CCD008A26632}" dt="2021-12-17T14:36:35.082" v="17073" actId="14100"/>
          <ac:spMkLst>
            <pc:docMk/>
            <pc:sldMk cId="1641503236" sldId="643"/>
            <ac:spMk id="29" creationId="{49F58747-1219-40FD-A8DD-FEEFC888C623}"/>
          </ac:spMkLst>
        </pc:spChg>
        <pc:picChg chg="del">
          <ac:chgData name="Kadir Murat Başeren" userId="f2e617aff724ee2b" providerId="LiveId" clId="{00BC53CA-A95C-4488-8C31-CCD008A26632}" dt="2021-12-17T14:30:18.122" v="17030" actId="478"/>
          <ac:picMkLst>
            <pc:docMk/>
            <pc:sldMk cId="1641503236" sldId="643"/>
            <ac:picMk id="6" creationId="{888C7D82-D460-473E-81E4-FC9C2253682E}"/>
          </ac:picMkLst>
        </pc:picChg>
        <pc:picChg chg="del">
          <ac:chgData name="Kadir Murat Başeren" userId="f2e617aff724ee2b" providerId="LiveId" clId="{00BC53CA-A95C-4488-8C31-CCD008A26632}" dt="2021-12-17T14:30:18.122" v="17030" actId="478"/>
          <ac:picMkLst>
            <pc:docMk/>
            <pc:sldMk cId="1641503236" sldId="643"/>
            <ac:picMk id="7" creationId="{C22ACB0D-93AC-4004-9A51-B3E168D5077D}"/>
          </ac:picMkLst>
        </pc:picChg>
        <pc:picChg chg="del">
          <ac:chgData name="Kadir Murat Başeren" userId="f2e617aff724ee2b" providerId="LiveId" clId="{00BC53CA-A95C-4488-8C31-CCD008A26632}" dt="2021-12-17T14:30:18.122" v="17030" actId="478"/>
          <ac:picMkLst>
            <pc:docMk/>
            <pc:sldMk cId="1641503236" sldId="643"/>
            <ac:picMk id="14" creationId="{445B254B-BD76-42B8-9ED1-7B463781FAC3}"/>
          </ac:picMkLst>
        </pc:picChg>
        <pc:picChg chg="del">
          <ac:chgData name="Kadir Murat Başeren" userId="f2e617aff724ee2b" providerId="LiveId" clId="{00BC53CA-A95C-4488-8C31-CCD008A26632}" dt="2021-12-17T14:30:18.122" v="17030" actId="478"/>
          <ac:picMkLst>
            <pc:docMk/>
            <pc:sldMk cId="1641503236" sldId="643"/>
            <ac:picMk id="15" creationId="{906C4607-518D-4270-A9D7-643ACE4D203B}"/>
          </ac:picMkLst>
        </pc:picChg>
        <pc:picChg chg="mod">
          <ac:chgData name="Kadir Murat Başeren" userId="f2e617aff724ee2b" providerId="LiveId" clId="{00BC53CA-A95C-4488-8C31-CCD008A26632}" dt="2021-12-17T14:31:56.859" v="17045" actId="1076"/>
          <ac:picMkLst>
            <pc:docMk/>
            <pc:sldMk cId="1641503236" sldId="643"/>
            <ac:picMk id="19" creationId="{72378CFA-2C43-419F-BA74-DA2E2A064334}"/>
          </ac:picMkLst>
        </pc:picChg>
        <pc:picChg chg="add mod">
          <ac:chgData name="Kadir Murat Başeren" userId="f2e617aff724ee2b" providerId="LiveId" clId="{00BC53CA-A95C-4488-8C31-CCD008A26632}" dt="2021-12-17T14:34:59.189" v="17048" actId="1076"/>
          <ac:picMkLst>
            <pc:docMk/>
            <pc:sldMk cId="1641503236" sldId="643"/>
            <ac:picMk id="23" creationId="{A51936D4-4937-4270-96EF-70E78BE0CB6C}"/>
          </ac:picMkLst>
        </pc:picChg>
        <pc:picChg chg="add mod">
          <ac:chgData name="Kadir Murat Başeren" userId="f2e617aff724ee2b" providerId="LiveId" clId="{00BC53CA-A95C-4488-8C31-CCD008A26632}" dt="2021-12-17T14:31:56.859" v="17045" actId="1076"/>
          <ac:picMkLst>
            <pc:docMk/>
            <pc:sldMk cId="1641503236" sldId="643"/>
            <ac:picMk id="2050" creationId="{E4CE237B-F3FC-4F10-8892-B1428CA26DEF}"/>
          </ac:picMkLst>
        </pc:picChg>
        <pc:cxnChg chg="del">
          <ac:chgData name="Kadir Murat Başeren" userId="f2e617aff724ee2b" providerId="LiveId" clId="{00BC53CA-A95C-4488-8C31-CCD008A26632}" dt="2021-12-17T14:30:18.122" v="17030" actId="478"/>
          <ac:cxnSpMkLst>
            <pc:docMk/>
            <pc:sldMk cId="1641503236" sldId="643"/>
            <ac:cxnSpMk id="8" creationId="{2E8A0BAC-DFCF-41CA-B140-BA2A03FC99CA}"/>
          </ac:cxnSpMkLst>
        </pc:cxnChg>
        <pc:cxnChg chg="del">
          <ac:chgData name="Kadir Murat Başeren" userId="f2e617aff724ee2b" providerId="LiveId" clId="{00BC53CA-A95C-4488-8C31-CCD008A26632}" dt="2021-12-17T14:30:18.122" v="17030" actId="478"/>
          <ac:cxnSpMkLst>
            <pc:docMk/>
            <pc:sldMk cId="1641503236" sldId="643"/>
            <ac:cxnSpMk id="9" creationId="{8ED8F603-E6BA-4B94-8DDF-824A8F82FA99}"/>
          </ac:cxnSpMkLst>
        </pc:cxnChg>
        <pc:cxnChg chg="del">
          <ac:chgData name="Kadir Murat Başeren" userId="f2e617aff724ee2b" providerId="LiveId" clId="{00BC53CA-A95C-4488-8C31-CCD008A26632}" dt="2021-12-17T14:30:18.122" v="17030" actId="478"/>
          <ac:cxnSpMkLst>
            <pc:docMk/>
            <pc:sldMk cId="1641503236" sldId="643"/>
            <ac:cxnSpMk id="16" creationId="{8717255E-3837-428B-9B25-DAFAA105C5C8}"/>
          </ac:cxnSpMkLst>
        </pc:cxnChg>
        <pc:cxnChg chg="del">
          <ac:chgData name="Kadir Murat Başeren" userId="f2e617aff724ee2b" providerId="LiveId" clId="{00BC53CA-A95C-4488-8C31-CCD008A26632}" dt="2021-12-17T14:30:18.122" v="17030" actId="478"/>
          <ac:cxnSpMkLst>
            <pc:docMk/>
            <pc:sldMk cId="1641503236" sldId="643"/>
            <ac:cxnSpMk id="17" creationId="{5AD8D766-C44F-4E9D-991F-D6C39E2B4A8D}"/>
          </ac:cxnSpMkLst>
        </pc:cxnChg>
        <pc:cxnChg chg="add mod">
          <ac:chgData name="Kadir Murat Başeren" userId="f2e617aff724ee2b" providerId="LiveId" clId="{00BC53CA-A95C-4488-8C31-CCD008A26632}" dt="2021-12-17T14:31:56.859" v="17045" actId="1076"/>
          <ac:cxnSpMkLst>
            <pc:docMk/>
            <pc:sldMk cId="1641503236" sldId="643"/>
            <ac:cxnSpMk id="18" creationId="{33827C31-A6F0-40D4-8049-27F48B83CFB4}"/>
          </ac:cxnSpMkLst>
        </pc:cxnChg>
        <pc:cxnChg chg="add mod">
          <ac:chgData name="Kadir Murat Başeren" userId="f2e617aff724ee2b" providerId="LiveId" clId="{00BC53CA-A95C-4488-8C31-CCD008A26632}" dt="2021-12-17T14:31:56.859" v="17045" actId="1076"/>
          <ac:cxnSpMkLst>
            <pc:docMk/>
            <pc:sldMk cId="1641503236" sldId="643"/>
            <ac:cxnSpMk id="20" creationId="{18F0693F-1DCB-4FD0-8B39-AB2F1492C547}"/>
          </ac:cxnSpMkLst>
        </pc:cxnChg>
        <pc:cxnChg chg="add mod">
          <ac:chgData name="Kadir Murat Başeren" userId="f2e617aff724ee2b" providerId="LiveId" clId="{00BC53CA-A95C-4488-8C31-CCD008A26632}" dt="2021-12-17T14:36:35.082" v="17073" actId="14100"/>
          <ac:cxnSpMkLst>
            <pc:docMk/>
            <pc:sldMk cId="1641503236" sldId="643"/>
            <ac:cxnSpMk id="24" creationId="{967DCF75-03C2-4A5D-A453-2DFC1417350A}"/>
          </ac:cxnSpMkLst>
        </pc:cxnChg>
      </pc:sldChg>
      <pc:sldChg chg="addSp delSp modSp add mod modAnim">
        <pc:chgData name="Kadir Murat Başeren" userId="f2e617aff724ee2b" providerId="LiveId" clId="{00BC53CA-A95C-4488-8C31-CCD008A26632}" dt="2021-12-17T14:46:57.818" v="17116"/>
        <pc:sldMkLst>
          <pc:docMk/>
          <pc:sldMk cId="1121924208" sldId="644"/>
        </pc:sldMkLst>
        <pc:spChg chg="add del mod">
          <ac:chgData name="Kadir Murat Başeren" userId="f2e617aff724ee2b" providerId="LiveId" clId="{00BC53CA-A95C-4488-8C31-CCD008A26632}" dt="2021-12-17T14:41:40.236" v="17092"/>
          <ac:spMkLst>
            <pc:docMk/>
            <pc:sldMk cId="1121924208" sldId="644"/>
            <ac:spMk id="4" creationId="{3FBAAF6D-5155-491A-A01F-9D0C11306B34}"/>
          </ac:spMkLst>
        </pc:spChg>
        <pc:spChg chg="add mod">
          <ac:chgData name="Kadir Murat Başeren" userId="f2e617aff724ee2b" providerId="LiveId" clId="{00BC53CA-A95C-4488-8C31-CCD008A26632}" dt="2021-12-17T14:46:31.436" v="17111" actId="1076"/>
          <ac:spMkLst>
            <pc:docMk/>
            <pc:sldMk cId="1121924208" sldId="644"/>
            <ac:spMk id="15" creationId="{97622627-A554-43A7-BC33-8C2A29F9DDB4}"/>
          </ac:spMkLst>
        </pc:spChg>
        <pc:spChg chg="del">
          <ac:chgData name="Kadir Murat Başeren" userId="f2e617aff724ee2b" providerId="LiveId" clId="{00BC53CA-A95C-4488-8C31-CCD008A26632}" dt="2021-12-17T14:40:32.244" v="17090" actId="478"/>
          <ac:spMkLst>
            <pc:docMk/>
            <pc:sldMk cId="1121924208" sldId="644"/>
            <ac:spMk id="26" creationId="{4A17E23B-9C7F-4BA1-8EE0-D69BB4485672}"/>
          </ac:spMkLst>
        </pc:spChg>
        <pc:spChg chg="del">
          <ac:chgData name="Kadir Murat Başeren" userId="f2e617aff724ee2b" providerId="LiveId" clId="{00BC53CA-A95C-4488-8C31-CCD008A26632}" dt="2021-12-17T14:40:32.244" v="17090" actId="478"/>
          <ac:spMkLst>
            <pc:docMk/>
            <pc:sldMk cId="1121924208" sldId="644"/>
            <ac:spMk id="28" creationId="{D40A665F-301F-4B57-9F4D-5ABAFFCD25C7}"/>
          </ac:spMkLst>
        </pc:spChg>
        <pc:spChg chg="del">
          <ac:chgData name="Kadir Murat Başeren" userId="f2e617aff724ee2b" providerId="LiveId" clId="{00BC53CA-A95C-4488-8C31-CCD008A26632}" dt="2021-12-17T14:40:32.244" v="17090" actId="478"/>
          <ac:spMkLst>
            <pc:docMk/>
            <pc:sldMk cId="1121924208" sldId="644"/>
            <ac:spMk id="29" creationId="{49F58747-1219-40FD-A8DD-FEEFC888C623}"/>
          </ac:spMkLst>
        </pc:spChg>
        <pc:graphicFrameChg chg="add del mod">
          <ac:chgData name="Kadir Murat Başeren" userId="f2e617aff724ee2b" providerId="LiveId" clId="{00BC53CA-A95C-4488-8C31-CCD008A26632}" dt="2021-12-17T14:41:40.236" v="17092"/>
          <ac:graphicFrameMkLst>
            <pc:docMk/>
            <pc:sldMk cId="1121924208" sldId="644"/>
            <ac:graphicFrameMk id="3" creationId="{0A5C4737-3AD6-4389-B77D-CCE0188C5405}"/>
          </ac:graphicFrameMkLst>
        </pc:graphicFrameChg>
        <pc:picChg chg="del">
          <ac:chgData name="Kadir Murat Başeren" userId="f2e617aff724ee2b" providerId="LiveId" clId="{00BC53CA-A95C-4488-8C31-CCD008A26632}" dt="2021-12-17T14:40:32.244" v="17090" actId="478"/>
          <ac:picMkLst>
            <pc:docMk/>
            <pc:sldMk cId="1121924208" sldId="644"/>
            <ac:picMk id="19" creationId="{72378CFA-2C43-419F-BA74-DA2E2A064334}"/>
          </ac:picMkLst>
        </pc:picChg>
        <pc:picChg chg="del">
          <ac:chgData name="Kadir Murat Başeren" userId="f2e617aff724ee2b" providerId="LiveId" clId="{00BC53CA-A95C-4488-8C31-CCD008A26632}" dt="2021-12-17T14:40:32.244" v="17090" actId="478"/>
          <ac:picMkLst>
            <pc:docMk/>
            <pc:sldMk cId="1121924208" sldId="644"/>
            <ac:picMk id="23" creationId="{A51936D4-4937-4270-96EF-70E78BE0CB6C}"/>
          </ac:picMkLst>
        </pc:picChg>
        <pc:picChg chg="del">
          <ac:chgData name="Kadir Murat Başeren" userId="f2e617aff724ee2b" providerId="LiveId" clId="{00BC53CA-A95C-4488-8C31-CCD008A26632}" dt="2021-12-17T14:40:32.244" v="17090" actId="478"/>
          <ac:picMkLst>
            <pc:docMk/>
            <pc:sldMk cId="1121924208" sldId="644"/>
            <ac:picMk id="2050" creationId="{E4CE237B-F3FC-4F10-8892-B1428CA26DEF}"/>
          </ac:picMkLst>
        </pc:picChg>
        <pc:cxnChg chg="del">
          <ac:chgData name="Kadir Murat Başeren" userId="f2e617aff724ee2b" providerId="LiveId" clId="{00BC53CA-A95C-4488-8C31-CCD008A26632}" dt="2021-12-17T14:40:32.244" v="17090" actId="478"/>
          <ac:cxnSpMkLst>
            <pc:docMk/>
            <pc:sldMk cId="1121924208" sldId="644"/>
            <ac:cxnSpMk id="18" creationId="{33827C31-A6F0-40D4-8049-27F48B83CFB4}"/>
          </ac:cxnSpMkLst>
        </pc:cxnChg>
        <pc:cxnChg chg="del">
          <ac:chgData name="Kadir Murat Başeren" userId="f2e617aff724ee2b" providerId="LiveId" clId="{00BC53CA-A95C-4488-8C31-CCD008A26632}" dt="2021-12-17T14:40:32.244" v="17090" actId="478"/>
          <ac:cxnSpMkLst>
            <pc:docMk/>
            <pc:sldMk cId="1121924208" sldId="644"/>
            <ac:cxnSpMk id="20" creationId="{18F0693F-1DCB-4FD0-8B39-AB2F1492C547}"/>
          </ac:cxnSpMkLst>
        </pc:cxnChg>
        <pc:cxnChg chg="del">
          <ac:chgData name="Kadir Murat Başeren" userId="f2e617aff724ee2b" providerId="LiveId" clId="{00BC53CA-A95C-4488-8C31-CCD008A26632}" dt="2021-12-17T14:40:32.244" v="17090" actId="478"/>
          <ac:cxnSpMkLst>
            <pc:docMk/>
            <pc:sldMk cId="1121924208" sldId="644"/>
            <ac:cxnSpMk id="24" creationId="{967DCF75-03C2-4A5D-A453-2DFC1417350A}"/>
          </ac:cxnSpMkLst>
        </pc:cxnChg>
      </pc:sldChg>
      <pc:sldChg chg="modSp add mod ord">
        <pc:chgData name="Kadir Murat Başeren" userId="f2e617aff724ee2b" providerId="LiveId" clId="{00BC53CA-A95C-4488-8C31-CCD008A26632}" dt="2021-12-17T14:54:01.423" v="17296" actId="20577"/>
        <pc:sldMkLst>
          <pc:docMk/>
          <pc:sldMk cId="2856671842" sldId="645"/>
        </pc:sldMkLst>
        <pc:spChg chg="mod">
          <ac:chgData name="Kadir Murat Başeren" userId="f2e617aff724ee2b" providerId="LiveId" clId="{00BC53CA-A95C-4488-8C31-CCD008A26632}" dt="2021-12-17T14:54:01.423" v="17296" actId="20577"/>
          <ac:spMkLst>
            <pc:docMk/>
            <pc:sldMk cId="2856671842" sldId="645"/>
            <ac:spMk id="2" creationId="{817DAADA-A843-4CA6-9F2D-93F67B177ED2}"/>
          </ac:spMkLst>
        </pc:spChg>
      </pc:sldChg>
      <pc:sldChg chg="modSp add mod modClrScheme modAnim chgLayout">
        <pc:chgData name="Kadir Murat Başeren" userId="f2e617aff724ee2b" providerId="LiveId" clId="{00BC53CA-A95C-4488-8C31-CCD008A26632}" dt="2021-12-17T14:53:52.128" v="17293" actId="20577"/>
        <pc:sldMkLst>
          <pc:docMk/>
          <pc:sldMk cId="3995987004" sldId="646"/>
        </pc:sldMkLst>
        <pc:spChg chg="mod ord">
          <ac:chgData name="Kadir Murat Başeren" userId="f2e617aff724ee2b" providerId="LiveId" clId="{00BC53CA-A95C-4488-8C31-CCD008A26632}" dt="2021-12-17T14:53:52.128" v="17293" actId="20577"/>
          <ac:spMkLst>
            <pc:docMk/>
            <pc:sldMk cId="3995987004" sldId="646"/>
            <ac:spMk id="2" creationId="{817DAADA-A843-4CA6-9F2D-93F67B177ED2}"/>
          </ac:spMkLst>
        </pc:spChg>
        <pc:spChg chg="mod ord">
          <ac:chgData name="Kadir Murat Başeren" userId="f2e617aff724ee2b" providerId="LiveId" clId="{00BC53CA-A95C-4488-8C31-CCD008A26632}" dt="2021-12-17T14:53:12.289" v="17283" actId="108"/>
          <ac:spMkLst>
            <pc:docMk/>
            <pc:sldMk cId="3995987004" sldId="646"/>
            <ac:spMk id="3" creationId="{B5BD7668-BD2B-443D-8ADB-6B4BC94CA6F5}"/>
          </ac:spMkLst>
        </pc:spChg>
      </pc:sldChg>
      <pc:sldChg chg="modSp add mod ord">
        <pc:chgData name="Kadir Murat Başeren" userId="f2e617aff724ee2b" providerId="LiveId" clId="{00BC53CA-A95C-4488-8C31-CCD008A26632}" dt="2021-12-30T20:44:03.305" v="18255"/>
        <pc:sldMkLst>
          <pc:docMk/>
          <pc:sldMk cId="1346589906" sldId="647"/>
        </pc:sldMkLst>
        <pc:spChg chg="mod">
          <ac:chgData name="Kadir Murat Başeren" userId="f2e617aff724ee2b" providerId="LiveId" clId="{00BC53CA-A95C-4488-8C31-CCD008A26632}" dt="2021-12-17T14:54:36.908" v="17300"/>
          <ac:spMkLst>
            <pc:docMk/>
            <pc:sldMk cId="1346589906" sldId="647"/>
            <ac:spMk id="2" creationId="{817DAADA-A843-4CA6-9F2D-93F67B177ED2}"/>
          </ac:spMkLst>
        </pc:spChg>
      </pc:sldChg>
      <pc:sldChg chg="modSp add mod ord">
        <pc:chgData name="Kadir Murat Başeren" userId="f2e617aff724ee2b" providerId="LiveId" clId="{00BC53CA-A95C-4488-8C31-CCD008A26632}" dt="2021-12-31T12:01:17.828" v="18351"/>
        <pc:sldMkLst>
          <pc:docMk/>
          <pc:sldMk cId="3745076967" sldId="648"/>
        </pc:sldMkLst>
        <pc:spChg chg="mod">
          <ac:chgData name="Kadir Murat Başeren" userId="f2e617aff724ee2b" providerId="LiveId" clId="{00BC53CA-A95C-4488-8C31-CCD008A26632}" dt="2021-12-31T12:01:17.828" v="18351"/>
          <ac:spMkLst>
            <pc:docMk/>
            <pc:sldMk cId="3745076967" sldId="648"/>
            <ac:spMk id="2" creationId="{817DAADA-A843-4CA6-9F2D-93F67B177ED2}"/>
          </ac:spMkLst>
        </pc:spChg>
      </pc:sldChg>
      <pc:sldChg chg="modSp add mod">
        <pc:chgData name="Kadir Murat Başeren" userId="f2e617aff724ee2b" providerId="LiveId" clId="{00BC53CA-A95C-4488-8C31-CCD008A26632}" dt="2021-12-20T18:29:07.333" v="17387" actId="20577"/>
        <pc:sldMkLst>
          <pc:docMk/>
          <pc:sldMk cId="2323775507" sldId="649"/>
        </pc:sldMkLst>
        <pc:spChg chg="mod">
          <ac:chgData name="Kadir Murat Başeren" userId="f2e617aff724ee2b" providerId="LiveId" clId="{00BC53CA-A95C-4488-8C31-CCD008A26632}" dt="2021-12-20T18:29:07.333" v="17387" actId="20577"/>
          <ac:spMkLst>
            <pc:docMk/>
            <pc:sldMk cId="2323775507" sldId="649"/>
            <ac:spMk id="2" creationId="{817DAADA-A843-4CA6-9F2D-93F67B177ED2}"/>
          </ac:spMkLst>
        </pc:spChg>
      </pc:sldChg>
      <pc:sldChg chg="addSp delSp modSp add mod modClrScheme modAnim chgLayout">
        <pc:chgData name="Kadir Murat Başeren" userId="f2e617aff724ee2b" providerId="LiveId" clId="{00BC53CA-A95C-4488-8C31-CCD008A26632}" dt="2021-12-20T18:48:22.604" v="18102"/>
        <pc:sldMkLst>
          <pc:docMk/>
          <pc:sldMk cId="1791592358" sldId="650"/>
        </pc:sldMkLst>
        <pc:spChg chg="mod ord">
          <ac:chgData name="Kadir Murat Başeren" userId="f2e617aff724ee2b" providerId="LiveId" clId="{00BC53CA-A95C-4488-8C31-CCD008A26632}" dt="2021-12-20T18:29:14.438" v="17389" actId="700"/>
          <ac:spMkLst>
            <pc:docMk/>
            <pc:sldMk cId="1791592358" sldId="650"/>
            <ac:spMk id="2" creationId="{817DAADA-A843-4CA6-9F2D-93F67B177ED2}"/>
          </ac:spMkLst>
        </pc:spChg>
        <pc:spChg chg="del mod ord">
          <ac:chgData name="Kadir Murat Başeren" userId="f2e617aff724ee2b" providerId="LiveId" clId="{00BC53CA-A95C-4488-8C31-CCD008A26632}" dt="2021-12-20T18:29:25.449" v="17390" actId="478"/>
          <ac:spMkLst>
            <pc:docMk/>
            <pc:sldMk cId="1791592358" sldId="650"/>
            <ac:spMk id="3" creationId="{B5BD7668-BD2B-443D-8ADB-6B4BC94CA6F5}"/>
          </ac:spMkLst>
        </pc:spChg>
        <pc:spChg chg="add del mod">
          <ac:chgData name="Kadir Murat Başeren" userId="f2e617aff724ee2b" providerId="LiveId" clId="{00BC53CA-A95C-4488-8C31-CCD008A26632}" dt="2021-12-20T18:36:56.496" v="17909" actId="14100"/>
          <ac:spMkLst>
            <pc:docMk/>
            <pc:sldMk cId="1791592358" sldId="650"/>
            <ac:spMk id="5" creationId="{13BDB299-A420-47C3-9480-4A23E75381DC}"/>
          </ac:spMkLst>
        </pc:spChg>
      </pc:sldChg>
      <pc:sldChg chg="addSp delSp modSp add mod modClrScheme modAnim chgLayout">
        <pc:chgData name="Kadir Murat Başeren" userId="f2e617aff724ee2b" providerId="LiveId" clId="{00BC53CA-A95C-4488-8C31-CCD008A26632}" dt="2021-12-20T18:47:33.225" v="18094"/>
        <pc:sldMkLst>
          <pc:docMk/>
          <pc:sldMk cId="4195658582" sldId="651"/>
        </pc:sldMkLst>
        <pc:spChg chg="mod ord">
          <ac:chgData name="Kadir Murat Başeren" userId="f2e617aff724ee2b" providerId="LiveId" clId="{00BC53CA-A95C-4488-8C31-CCD008A26632}" dt="2021-12-20T18:37:06.862" v="17911" actId="700"/>
          <ac:spMkLst>
            <pc:docMk/>
            <pc:sldMk cId="4195658582" sldId="651"/>
            <ac:spMk id="2" creationId="{817DAADA-A843-4CA6-9F2D-93F67B177ED2}"/>
          </ac:spMkLst>
        </pc:spChg>
        <pc:spChg chg="del mod ord">
          <ac:chgData name="Kadir Murat Başeren" userId="f2e617aff724ee2b" providerId="LiveId" clId="{00BC53CA-A95C-4488-8C31-CCD008A26632}" dt="2021-12-20T18:37:09.197" v="17912" actId="478"/>
          <ac:spMkLst>
            <pc:docMk/>
            <pc:sldMk cId="4195658582" sldId="651"/>
            <ac:spMk id="3" creationId="{B5BD7668-BD2B-443D-8ADB-6B4BC94CA6F5}"/>
          </ac:spMkLst>
        </pc:spChg>
        <pc:spChg chg="add del mod">
          <ac:chgData name="Kadir Murat Başeren" userId="f2e617aff724ee2b" providerId="LiveId" clId="{00BC53CA-A95C-4488-8C31-CCD008A26632}" dt="2021-12-20T18:37:12.297" v="17913" actId="478"/>
          <ac:spMkLst>
            <pc:docMk/>
            <pc:sldMk cId="4195658582" sldId="651"/>
            <ac:spMk id="5" creationId="{DFDEF11C-7142-494B-A9DA-38CD5E2F86D9}"/>
          </ac:spMkLst>
        </pc:spChg>
        <pc:spChg chg="add del">
          <ac:chgData name="Kadir Murat Başeren" userId="f2e617aff724ee2b" providerId="LiveId" clId="{00BC53CA-A95C-4488-8C31-CCD008A26632}" dt="2021-12-20T18:39:05.698" v="17921"/>
          <ac:spMkLst>
            <pc:docMk/>
            <pc:sldMk cId="4195658582" sldId="651"/>
            <ac:spMk id="6" creationId="{A30CFB88-C746-46E8-B2F9-C0B8DD0A5CE9}"/>
          </ac:spMkLst>
        </pc:spChg>
        <pc:spChg chg="add mod">
          <ac:chgData name="Kadir Murat Başeren" userId="f2e617aff724ee2b" providerId="LiveId" clId="{00BC53CA-A95C-4488-8C31-CCD008A26632}" dt="2021-12-20T18:45:32.160" v="18014" actId="1076"/>
          <ac:spMkLst>
            <pc:docMk/>
            <pc:sldMk cId="4195658582" sldId="651"/>
            <ac:spMk id="21" creationId="{64EEDCDD-4E0F-4B12-8446-4791D92A6107}"/>
          </ac:spMkLst>
        </pc:spChg>
        <pc:spChg chg="add mod">
          <ac:chgData name="Kadir Murat Başeren" userId="f2e617aff724ee2b" providerId="LiveId" clId="{00BC53CA-A95C-4488-8C31-CCD008A26632}" dt="2021-12-20T18:45:49.323" v="18032" actId="20577"/>
          <ac:spMkLst>
            <pc:docMk/>
            <pc:sldMk cId="4195658582" sldId="651"/>
            <ac:spMk id="30" creationId="{0B9753A5-87AB-41CF-A60C-DED40B6E1F26}"/>
          </ac:spMkLst>
        </pc:spChg>
        <pc:spChg chg="add mod">
          <ac:chgData name="Kadir Murat Başeren" userId="f2e617aff724ee2b" providerId="LiveId" clId="{00BC53CA-A95C-4488-8C31-CCD008A26632}" dt="2021-12-20T18:46:02.912" v="18047" actId="20577"/>
          <ac:spMkLst>
            <pc:docMk/>
            <pc:sldMk cId="4195658582" sldId="651"/>
            <ac:spMk id="31" creationId="{A94D336B-BDC8-4591-841B-5A98C82F2F6E}"/>
          </ac:spMkLst>
        </pc:spChg>
        <pc:spChg chg="add mod">
          <ac:chgData name="Kadir Murat Başeren" userId="f2e617aff724ee2b" providerId="LiveId" clId="{00BC53CA-A95C-4488-8C31-CCD008A26632}" dt="2021-12-20T18:46:11.148" v="18058" actId="20577"/>
          <ac:spMkLst>
            <pc:docMk/>
            <pc:sldMk cId="4195658582" sldId="651"/>
            <ac:spMk id="32" creationId="{1C642357-1AA6-47A0-B67B-4D3431BCEB64}"/>
          </ac:spMkLst>
        </pc:spChg>
        <pc:spChg chg="add mod">
          <ac:chgData name="Kadir Murat Başeren" userId="f2e617aff724ee2b" providerId="LiveId" clId="{00BC53CA-A95C-4488-8C31-CCD008A26632}" dt="2021-12-20T18:46:41.868" v="18088" actId="1076"/>
          <ac:spMkLst>
            <pc:docMk/>
            <pc:sldMk cId="4195658582" sldId="651"/>
            <ac:spMk id="33" creationId="{A5351433-00E4-46D5-9B32-33BD0647B420}"/>
          </ac:spMkLst>
        </pc:spChg>
        <pc:spChg chg="add mod">
          <ac:chgData name="Kadir Murat Başeren" userId="f2e617aff724ee2b" providerId="LiveId" clId="{00BC53CA-A95C-4488-8C31-CCD008A26632}" dt="2021-12-20T18:46:37.810" v="18087" actId="20577"/>
          <ac:spMkLst>
            <pc:docMk/>
            <pc:sldMk cId="4195658582" sldId="651"/>
            <ac:spMk id="34" creationId="{4035697A-1EDA-4B09-AA68-FEDD0B98F101}"/>
          </ac:spMkLst>
        </pc:spChg>
        <pc:picChg chg="add mod">
          <ac:chgData name="Kadir Murat Başeren" userId="f2e617aff724ee2b" providerId="LiveId" clId="{00BC53CA-A95C-4488-8C31-CCD008A26632}" dt="2021-12-20T18:43:48.148" v="17958" actId="1440"/>
          <ac:picMkLst>
            <pc:docMk/>
            <pc:sldMk cId="4195658582" sldId="651"/>
            <ac:picMk id="7" creationId="{0FC99CF9-E019-45F1-9B82-25E1406CFA5C}"/>
          </ac:picMkLst>
        </pc:picChg>
        <pc:picChg chg="add mod">
          <ac:chgData name="Kadir Murat Başeren" userId="f2e617aff724ee2b" providerId="LiveId" clId="{00BC53CA-A95C-4488-8C31-CCD008A26632}" dt="2021-12-20T18:43:46.814" v="17957" actId="1440"/>
          <ac:picMkLst>
            <pc:docMk/>
            <pc:sldMk cId="4195658582" sldId="651"/>
            <ac:picMk id="1026" creationId="{D31C400C-15CB-42ED-9946-CE6F95A705C8}"/>
          </ac:picMkLst>
        </pc:picChg>
        <pc:picChg chg="add del mod">
          <ac:chgData name="Kadir Murat Başeren" userId="f2e617aff724ee2b" providerId="LiveId" clId="{00BC53CA-A95C-4488-8C31-CCD008A26632}" dt="2021-12-20T18:39:45.355" v="17925" actId="478"/>
          <ac:picMkLst>
            <pc:docMk/>
            <pc:sldMk cId="4195658582" sldId="651"/>
            <ac:picMk id="1030" creationId="{52C5E88C-099B-410F-9A8B-FAD09058A17D}"/>
          </ac:picMkLst>
        </pc:picChg>
        <pc:picChg chg="add mod">
          <ac:chgData name="Kadir Murat Başeren" userId="f2e617aff724ee2b" providerId="LiveId" clId="{00BC53CA-A95C-4488-8C31-CCD008A26632}" dt="2021-12-20T18:43:40.710" v="17954" actId="1440"/>
          <ac:picMkLst>
            <pc:docMk/>
            <pc:sldMk cId="4195658582" sldId="651"/>
            <ac:picMk id="1032" creationId="{BB02C7AE-F07E-4656-87A9-F4A12FABF674}"/>
          </ac:picMkLst>
        </pc:picChg>
        <pc:picChg chg="add mod">
          <ac:chgData name="Kadir Murat Başeren" userId="f2e617aff724ee2b" providerId="LiveId" clId="{00BC53CA-A95C-4488-8C31-CCD008A26632}" dt="2021-12-20T18:43:38.518" v="17953" actId="1440"/>
          <ac:picMkLst>
            <pc:docMk/>
            <pc:sldMk cId="4195658582" sldId="651"/>
            <ac:picMk id="1034" creationId="{B99A9CBB-7274-449F-9F48-2C146E202DD5}"/>
          </ac:picMkLst>
        </pc:picChg>
        <pc:picChg chg="add mod">
          <ac:chgData name="Kadir Murat Başeren" userId="f2e617aff724ee2b" providerId="LiveId" clId="{00BC53CA-A95C-4488-8C31-CCD008A26632}" dt="2021-12-20T18:43:45.516" v="17956" actId="1440"/>
          <ac:picMkLst>
            <pc:docMk/>
            <pc:sldMk cId="4195658582" sldId="651"/>
            <ac:picMk id="1036" creationId="{6537177E-0E0B-474B-9A37-03EEF23C3054}"/>
          </ac:picMkLst>
        </pc:picChg>
        <pc:picChg chg="add mod">
          <ac:chgData name="Kadir Murat Başeren" userId="f2e617aff724ee2b" providerId="LiveId" clId="{00BC53CA-A95C-4488-8C31-CCD008A26632}" dt="2021-12-20T18:43:42.814" v="17955" actId="1440"/>
          <ac:picMkLst>
            <pc:docMk/>
            <pc:sldMk cId="4195658582" sldId="651"/>
            <ac:picMk id="1038" creationId="{6483AAAF-66FE-40E7-AA19-DF17A980E012}"/>
          </ac:picMkLst>
        </pc:picChg>
        <pc:cxnChg chg="add mod">
          <ac:chgData name="Kadir Murat Başeren" userId="f2e617aff724ee2b" providerId="LiveId" clId="{00BC53CA-A95C-4488-8C31-CCD008A26632}" dt="2021-12-20T18:44:20.568" v="17962" actId="14100"/>
          <ac:cxnSpMkLst>
            <pc:docMk/>
            <pc:sldMk cId="4195658582" sldId="651"/>
            <ac:cxnSpMk id="9" creationId="{2F7F8354-DEF4-4BB3-81C0-176D82D237C6}"/>
          </ac:cxnSpMkLst>
        </pc:cxnChg>
        <pc:cxnChg chg="add mod">
          <ac:chgData name="Kadir Murat Başeren" userId="f2e617aff724ee2b" providerId="LiveId" clId="{00BC53CA-A95C-4488-8C31-CCD008A26632}" dt="2021-12-20T18:44:28.461" v="17966" actId="14100"/>
          <ac:cxnSpMkLst>
            <pc:docMk/>
            <pc:sldMk cId="4195658582" sldId="651"/>
            <ac:cxnSpMk id="17" creationId="{22CBAF32-A816-4847-A79E-6B7A303E6B89}"/>
          </ac:cxnSpMkLst>
        </pc:cxnChg>
        <pc:cxnChg chg="add mod">
          <ac:chgData name="Kadir Murat Başeren" userId="f2e617aff724ee2b" providerId="LiveId" clId="{00BC53CA-A95C-4488-8C31-CCD008A26632}" dt="2021-12-20T18:44:35.773" v="17969" actId="14100"/>
          <ac:cxnSpMkLst>
            <pc:docMk/>
            <pc:sldMk cId="4195658582" sldId="651"/>
            <ac:cxnSpMk id="20" creationId="{9690BBBB-B924-4A01-AC6F-5731E82F6A84}"/>
          </ac:cxnSpMkLst>
        </pc:cxnChg>
        <pc:cxnChg chg="add mod">
          <ac:chgData name="Kadir Murat Başeren" userId="f2e617aff724ee2b" providerId="LiveId" clId="{00BC53CA-A95C-4488-8C31-CCD008A26632}" dt="2021-12-20T18:44:49.707" v="17976" actId="14100"/>
          <ac:cxnSpMkLst>
            <pc:docMk/>
            <pc:sldMk cId="4195658582" sldId="651"/>
            <ac:cxnSpMk id="22" creationId="{F85262AE-9FAD-4B7A-B209-36E0087B49E3}"/>
          </ac:cxnSpMkLst>
        </pc:cxnChg>
        <pc:cxnChg chg="add mod">
          <ac:chgData name="Kadir Murat Başeren" userId="f2e617aff724ee2b" providerId="LiveId" clId="{00BC53CA-A95C-4488-8C31-CCD008A26632}" dt="2021-12-20T18:44:57.188" v="17980" actId="14100"/>
          <ac:cxnSpMkLst>
            <pc:docMk/>
            <pc:sldMk cId="4195658582" sldId="651"/>
            <ac:cxnSpMk id="26" creationId="{8BE6EDC7-933D-4CE7-8157-454424595C3C}"/>
          </ac:cxnSpMkLst>
        </pc:cxnChg>
      </pc:sldChg>
      <pc:sldChg chg="add">
        <pc:chgData name="Kadir Murat Başeren" userId="f2e617aff724ee2b" providerId="LiveId" clId="{00BC53CA-A95C-4488-8C31-CCD008A26632}" dt="2021-12-30T19:56:57.574" v="18117"/>
        <pc:sldMkLst>
          <pc:docMk/>
          <pc:sldMk cId="2061254051" sldId="652"/>
        </pc:sldMkLst>
      </pc:sldChg>
      <pc:sldChg chg="modSp add mod modClrScheme chgLayout">
        <pc:chgData name="Kadir Murat Başeren" userId="f2e617aff724ee2b" providerId="LiveId" clId="{00BC53CA-A95C-4488-8C31-CCD008A26632}" dt="2021-12-30T19:58:12.484" v="18221" actId="5793"/>
        <pc:sldMkLst>
          <pc:docMk/>
          <pc:sldMk cId="160348223" sldId="653"/>
        </pc:sldMkLst>
        <pc:spChg chg="mod ord">
          <ac:chgData name="Kadir Murat Başeren" userId="f2e617aff724ee2b" providerId="LiveId" clId="{00BC53CA-A95C-4488-8C31-CCD008A26632}" dt="2021-12-30T19:57:34.018" v="18147" actId="27636"/>
          <ac:spMkLst>
            <pc:docMk/>
            <pc:sldMk cId="160348223" sldId="653"/>
            <ac:spMk id="2" creationId="{817DAADA-A843-4CA6-9F2D-93F67B177ED2}"/>
          </ac:spMkLst>
        </pc:spChg>
        <pc:spChg chg="mod ord">
          <ac:chgData name="Kadir Murat Başeren" userId="f2e617aff724ee2b" providerId="LiveId" clId="{00BC53CA-A95C-4488-8C31-CCD008A26632}" dt="2021-12-30T19:58:12.484" v="18221" actId="5793"/>
          <ac:spMkLst>
            <pc:docMk/>
            <pc:sldMk cId="160348223" sldId="653"/>
            <ac:spMk id="3" creationId="{B5BD7668-BD2B-443D-8ADB-6B4BC94CA6F5}"/>
          </ac:spMkLst>
        </pc:spChg>
      </pc:sldChg>
      <pc:sldChg chg="modSp add mod ord">
        <pc:chgData name="Kadir Murat Başeren" userId="f2e617aff724ee2b" providerId="LiveId" clId="{00BC53CA-A95C-4488-8C31-CCD008A26632}" dt="2021-12-30T20:16:54.837" v="18253"/>
        <pc:sldMkLst>
          <pc:docMk/>
          <pc:sldMk cId="1363188908" sldId="654"/>
        </pc:sldMkLst>
        <pc:spChg chg="mod">
          <ac:chgData name="Kadir Murat Başeren" userId="f2e617aff724ee2b" providerId="LiveId" clId="{00BC53CA-A95C-4488-8C31-CCD008A26632}" dt="2021-12-30T20:16:54.837" v="18253"/>
          <ac:spMkLst>
            <pc:docMk/>
            <pc:sldMk cId="1363188908" sldId="654"/>
            <ac:spMk id="2" creationId="{817DAADA-A843-4CA6-9F2D-93F67B177ED2}"/>
          </ac:spMkLst>
        </pc:spChg>
      </pc:sldChg>
      <pc:sldChg chg="add ord">
        <pc:chgData name="Kadir Murat Başeren" userId="f2e617aff724ee2b" providerId="LiveId" clId="{00BC53CA-A95C-4488-8C31-CCD008A26632}" dt="2021-12-31T14:35:43.312" v="18411"/>
        <pc:sldMkLst>
          <pc:docMk/>
          <pc:sldMk cId="1608789730" sldId="655"/>
        </pc:sldMkLst>
      </pc:sldChg>
      <pc:sldChg chg="modSp add mod">
        <pc:chgData name="Kadir Murat Başeren" userId="f2e617aff724ee2b" providerId="LiveId" clId="{00BC53CA-A95C-4488-8C31-CCD008A26632}" dt="2021-12-31T11:54:38.913" v="18265" actId="20577"/>
        <pc:sldMkLst>
          <pc:docMk/>
          <pc:sldMk cId="2388248585" sldId="656"/>
        </pc:sldMkLst>
        <pc:spChg chg="mod">
          <ac:chgData name="Kadir Murat Başeren" userId="f2e617aff724ee2b" providerId="LiveId" clId="{00BC53CA-A95C-4488-8C31-CCD008A26632}" dt="2021-12-31T11:54:38.913" v="18265" actId="20577"/>
          <ac:spMkLst>
            <pc:docMk/>
            <pc:sldMk cId="2388248585" sldId="656"/>
            <ac:spMk id="2" creationId="{817DAADA-A843-4CA6-9F2D-93F67B177ED2}"/>
          </ac:spMkLst>
        </pc:spChg>
      </pc:sldChg>
      <pc:sldChg chg="modSp add mod">
        <pc:chgData name="Kadir Murat Başeren" userId="f2e617aff724ee2b" providerId="LiveId" clId="{00BC53CA-A95C-4488-8C31-CCD008A26632}" dt="2021-12-31T11:54:46.364" v="18266"/>
        <pc:sldMkLst>
          <pc:docMk/>
          <pc:sldMk cId="3454367822" sldId="657"/>
        </pc:sldMkLst>
        <pc:spChg chg="mod">
          <ac:chgData name="Kadir Murat Başeren" userId="f2e617aff724ee2b" providerId="LiveId" clId="{00BC53CA-A95C-4488-8C31-CCD008A26632}" dt="2021-12-31T11:54:46.364" v="18266"/>
          <ac:spMkLst>
            <pc:docMk/>
            <pc:sldMk cId="3454367822" sldId="657"/>
            <ac:spMk id="2" creationId="{817DAADA-A843-4CA6-9F2D-93F67B177ED2}"/>
          </ac:spMkLst>
        </pc:spChg>
      </pc:sldChg>
      <pc:sldChg chg="addSp delSp modSp add mod">
        <pc:chgData name="Kadir Murat Başeren" userId="f2e617aff724ee2b" providerId="LiveId" clId="{00BC53CA-A95C-4488-8C31-CCD008A26632}" dt="2021-12-31T11:54:58.262" v="18269"/>
        <pc:sldMkLst>
          <pc:docMk/>
          <pc:sldMk cId="4040461369" sldId="658"/>
        </pc:sldMkLst>
        <pc:spChg chg="mod">
          <ac:chgData name="Kadir Murat Başeren" userId="f2e617aff724ee2b" providerId="LiveId" clId="{00BC53CA-A95C-4488-8C31-CCD008A26632}" dt="2021-12-31T11:54:58.262" v="18269"/>
          <ac:spMkLst>
            <pc:docMk/>
            <pc:sldMk cId="4040461369" sldId="658"/>
            <ac:spMk id="2" creationId="{817DAADA-A843-4CA6-9F2D-93F67B177ED2}"/>
          </ac:spMkLst>
        </pc:spChg>
        <pc:spChg chg="add del">
          <ac:chgData name="Kadir Murat Başeren" userId="f2e617aff724ee2b" providerId="LiveId" clId="{00BC53CA-A95C-4488-8C31-CCD008A26632}" dt="2021-12-31T11:54:54.216" v="18268" actId="22"/>
          <ac:spMkLst>
            <pc:docMk/>
            <pc:sldMk cId="4040461369" sldId="658"/>
            <ac:spMk id="5" creationId="{6F68BF84-A950-4AFF-921C-70084068AB28}"/>
          </ac:spMkLst>
        </pc:spChg>
      </pc:sldChg>
      <pc:sldChg chg="modSp add mod">
        <pc:chgData name="Kadir Murat Başeren" userId="f2e617aff724ee2b" providerId="LiveId" clId="{00BC53CA-A95C-4488-8C31-CCD008A26632}" dt="2021-12-31T11:55:11.653" v="18270"/>
        <pc:sldMkLst>
          <pc:docMk/>
          <pc:sldMk cId="1373789548" sldId="659"/>
        </pc:sldMkLst>
        <pc:spChg chg="mod">
          <ac:chgData name="Kadir Murat Başeren" userId="f2e617aff724ee2b" providerId="LiveId" clId="{00BC53CA-A95C-4488-8C31-CCD008A26632}" dt="2021-12-31T11:55:11.653" v="18270"/>
          <ac:spMkLst>
            <pc:docMk/>
            <pc:sldMk cId="1373789548" sldId="659"/>
            <ac:spMk id="2" creationId="{817DAADA-A843-4CA6-9F2D-93F67B177ED2}"/>
          </ac:spMkLst>
        </pc:spChg>
      </pc:sldChg>
      <pc:sldChg chg="modSp add mod ord">
        <pc:chgData name="Kadir Murat Başeren" userId="f2e617aff724ee2b" providerId="LiveId" clId="{00BC53CA-A95C-4488-8C31-CCD008A26632}" dt="2021-12-31T14:06:05.985" v="18377"/>
        <pc:sldMkLst>
          <pc:docMk/>
          <pc:sldMk cId="3158483758" sldId="660"/>
        </pc:sldMkLst>
        <pc:spChg chg="mod">
          <ac:chgData name="Kadir Murat Başeren" userId="f2e617aff724ee2b" providerId="LiveId" clId="{00BC53CA-A95C-4488-8C31-CCD008A26632}" dt="2021-12-31T14:06:02.768" v="18375" actId="20577"/>
          <ac:spMkLst>
            <pc:docMk/>
            <pc:sldMk cId="3158483758" sldId="660"/>
            <ac:spMk id="2" creationId="{817DAADA-A843-4CA6-9F2D-93F67B177ED2}"/>
          </ac:spMkLst>
        </pc:spChg>
      </pc:sldChg>
      <pc:sldChg chg="modSp add mod">
        <pc:chgData name="Kadir Murat Başeren" userId="f2e617aff724ee2b" providerId="LiveId" clId="{00BC53CA-A95C-4488-8C31-CCD008A26632}" dt="2021-12-31T11:56:00.769" v="18291" actId="20577"/>
        <pc:sldMkLst>
          <pc:docMk/>
          <pc:sldMk cId="3537195090" sldId="661"/>
        </pc:sldMkLst>
        <pc:spChg chg="mod">
          <ac:chgData name="Kadir Murat Başeren" userId="f2e617aff724ee2b" providerId="LiveId" clId="{00BC53CA-A95C-4488-8C31-CCD008A26632}" dt="2021-12-31T11:56:00.769" v="18291" actId="20577"/>
          <ac:spMkLst>
            <pc:docMk/>
            <pc:sldMk cId="3537195090" sldId="661"/>
            <ac:spMk id="2" creationId="{817DAADA-A843-4CA6-9F2D-93F67B177ED2}"/>
          </ac:spMkLst>
        </pc:spChg>
      </pc:sldChg>
      <pc:sldChg chg="add del">
        <pc:chgData name="Kadir Murat Başeren" userId="f2e617aff724ee2b" providerId="LiveId" clId="{00BC53CA-A95C-4488-8C31-CCD008A26632}" dt="2021-12-31T11:56:09.820" v="18292" actId="47"/>
        <pc:sldMkLst>
          <pc:docMk/>
          <pc:sldMk cId="1547610338" sldId="662"/>
        </pc:sldMkLst>
      </pc:sldChg>
      <pc:sldChg chg="modSp add mod">
        <pc:chgData name="Kadir Murat Başeren" userId="f2e617aff724ee2b" providerId="LiveId" clId="{00BC53CA-A95C-4488-8C31-CCD008A26632}" dt="2021-12-31T11:56:23.385" v="18296"/>
        <pc:sldMkLst>
          <pc:docMk/>
          <pc:sldMk cId="2676511648" sldId="662"/>
        </pc:sldMkLst>
        <pc:spChg chg="mod">
          <ac:chgData name="Kadir Murat Başeren" userId="f2e617aff724ee2b" providerId="LiveId" clId="{00BC53CA-A95C-4488-8C31-CCD008A26632}" dt="2021-12-31T11:56:23.385" v="18296"/>
          <ac:spMkLst>
            <pc:docMk/>
            <pc:sldMk cId="2676511648" sldId="662"/>
            <ac:spMk id="2" creationId="{817DAADA-A843-4CA6-9F2D-93F67B177ED2}"/>
          </ac:spMkLst>
        </pc:spChg>
      </pc:sldChg>
      <pc:sldChg chg="add del">
        <pc:chgData name="Kadir Murat Başeren" userId="f2e617aff724ee2b" providerId="LiveId" clId="{00BC53CA-A95C-4488-8C31-CCD008A26632}" dt="2021-12-31T11:56:09.820" v="18292" actId="47"/>
        <pc:sldMkLst>
          <pc:docMk/>
          <pc:sldMk cId="1252306864" sldId="663"/>
        </pc:sldMkLst>
      </pc:sldChg>
      <pc:sldChg chg="modSp add mod">
        <pc:chgData name="Kadir Murat Başeren" userId="f2e617aff724ee2b" providerId="LiveId" clId="{00BC53CA-A95C-4488-8C31-CCD008A26632}" dt="2021-12-31T11:56:29.503" v="18299" actId="20577"/>
        <pc:sldMkLst>
          <pc:docMk/>
          <pc:sldMk cId="2752074505" sldId="663"/>
        </pc:sldMkLst>
        <pc:spChg chg="mod">
          <ac:chgData name="Kadir Murat Başeren" userId="f2e617aff724ee2b" providerId="LiveId" clId="{00BC53CA-A95C-4488-8C31-CCD008A26632}" dt="2021-12-31T11:56:29.503" v="18299" actId="20577"/>
          <ac:spMkLst>
            <pc:docMk/>
            <pc:sldMk cId="2752074505" sldId="663"/>
            <ac:spMk id="2" creationId="{817DAADA-A843-4CA6-9F2D-93F67B177ED2}"/>
          </ac:spMkLst>
        </pc:spChg>
      </pc:sldChg>
      <pc:sldChg chg="add del">
        <pc:chgData name="Kadir Murat Başeren" userId="f2e617aff724ee2b" providerId="LiveId" clId="{00BC53CA-A95C-4488-8C31-CCD008A26632}" dt="2021-12-31T11:56:09.820" v="18292" actId="47"/>
        <pc:sldMkLst>
          <pc:docMk/>
          <pc:sldMk cId="176989980" sldId="664"/>
        </pc:sldMkLst>
      </pc:sldChg>
      <pc:sldChg chg="modSp add mod">
        <pc:chgData name="Kadir Murat Başeren" userId="f2e617aff724ee2b" providerId="LiveId" clId="{00BC53CA-A95C-4488-8C31-CCD008A26632}" dt="2021-12-31T11:56:40.507" v="18305" actId="20577"/>
        <pc:sldMkLst>
          <pc:docMk/>
          <pc:sldMk cId="545468443" sldId="664"/>
        </pc:sldMkLst>
        <pc:spChg chg="mod">
          <ac:chgData name="Kadir Murat Başeren" userId="f2e617aff724ee2b" providerId="LiveId" clId="{00BC53CA-A95C-4488-8C31-CCD008A26632}" dt="2021-12-31T11:56:40.507" v="18305" actId="20577"/>
          <ac:spMkLst>
            <pc:docMk/>
            <pc:sldMk cId="545468443" sldId="664"/>
            <ac:spMk id="2" creationId="{817DAADA-A843-4CA6-9F2D-93F67B177ED2}"/>
          </ac:spMkLst>
        </pc:spChg>
      </pc:sldChg>
      <pc:sldChg chg="modSp add mod ord">
        <pc:chgData name="Kadir Murat Başeren" userId="f2e617aff724ee2b" providerId="LiveId" clId="{00BC53CA-A95C-4488-8C31-CCD008A26632}" dt="2022-01-02T11:54:39.103" v="18437" actId="20577"/>
        <pc:sldMkLst>
          <pc:docMk/>
          <pc:sldMk cId="3731388879" sldId="665"/>
        </pc:sldMkLst>
        <pc:spChg chg="mod">
          <ac:chgData name="Kadir Murat Başeren" userId="f2e617aff724ee2b" providerId="LiveId" clId="{00BC53CA-A95C-4488-8C31-CCD008A26632}" dt="2022-01-02T11:54:39.103" v="18437" actId="20577"/>
          <ac:spMkLst>
            <pc:docMk/>
            <pc:sldMk cId="3731388879" sldId="665"/>
            <ac:spMk id="2" creationId="{817DAADA-A843-4CA6-9F2D-93F67B177ED2}"/>
          </ac:spMkLst>
        </pc:spChg>
      </pc:sldChg>
      <pc:sldChg chg="modSp add mod">
        <pc:chgData name="Kadir Murat Başeren" userId="f2e617aff724ee2b" providerId="LiveId" clId="{00BC53CA-A95C-4488-8C31-CCD008A26632}" dt="2021-12-31T11:57:32.598" v="18316"/>
        <pc:sldMkLst>
          <pc:docMk/>
          <pc:sldMk cId="2761566545" sldId="666"/>
        </pc:sldMkLst>
        <pc:spChg chg="mod">
          <ac:chgData name="Kadir Murat Başeren" userId="f2e617aff724ee2b" providerId="LiveId" clId="{00BC53CA-A95C-4488-8C31-CCD008A26632}" dt="2021-12-31T11:57:32.598" v="18316"/>
          <ac:spMkLst>
            <pc:docMk/>
            <pc:sldMk cId="2761566545" sldId="666"/>
            <ac:spMk id="2" creationId="{817DAADA-A843-4CA6-9F2D-93F67B177ED2}"/>
          </ac:spMkLst>
        </pc:spChg>
      </pc:sldChg>
      <pc:sldChg chg="modSp add mod ord">
        <pc:chgData name="Kadir Murat Başeren" userId="f2e617aff724ee2b" providerId="LiveId" clId="{00BC53CA-A95C-4488-8C31-CCD008A26632}" dt="2022-01-02T11:53:16.388" v="18415"/>
        <pc:sldMkLst>
          <pc:docMk/>
          <pc:sldMk cId="934662297" sldId="667"/>
        </pc:sldMkLst>
        <pc:spChg chg="mod">
          <ac:chgData name="Kadir Murat Başeren" userId="f2e617aff724ee2b" providerId="LiveId" clId="{00BC53CA-A95C-4488-8C31-CCD008A26632}" dt="2021-12-31T11:57:40.175" v="18318"/>
          <ac:spMkLst>
            <pc:docMk/>
            <pc:sldMk cId="934662297" sldId="667"/>
            <ac:spMk id="2" creationId="{817DAADA-A843-4CA6-9F2D-93F67B177ED2}"/>
          </ac:spMkLst>
        </pc:spChg>
      </pc:sldChg>
      <pc:sldChg chg="modSp add mod">
        <pc:chgData name="Kadir Murat Başeren" userId="f2e617aff724ee2b" providerId="LiveId" clId="{00BC53CA-A95C-4488-8C31-CCD008A26632}" dt="2022-01-03T13:36:04.975" v="18475" actId="20577"/>
        <pc:sldMkLst>
          <pc:docMk/>
          <pc:sldMk cId="2855103517" sldId="668"/>
        </pc:sldMkLst>
        <pc:spChg chg="mod">
          <ac:chgData name="Kadir Murat Başeren" userId="f2e617aff724ee2b" providerId="LiveId" clId="{00BC53CA-A95C-4488-8C31-CCD008A26632}" dt="2022-01-03T13:36:04.975" v="18475" actId="20577"/>
          <ac:spMkLst>
            <pc:docMk/>
            <pc:sldMk cId="2855103517" sldId="668"/>
            <ac:spMk id="2" creationId="{817DAADA-A843-4CA6-9F2D-93F67B177ED2}"/>
          </ac:spMkLst>
        </pc:spChg>
      </pc:sldChg>
      <pc:sldChg chg="modSp add mod">
        <pc:chgData name="Kadir Murat Başeren" userId="f2e617aff724ee2b" providerId="LiveId" clId="{00BC53CA-A95C-4488-8C31-CCD008A26632}" dt="2021-12-31T11:59:08.948" v="18325"/>
        <pc:sldMkLst>
          <pc:docMk/>
          <pc:sldMk cId="2646048769" sldId="669"/>
        </pc:sldMkLst>
        <pc:spChg chg="mod">
          <ac:chgData name="Kadir Murat Başeren" userId="f2e617aff724ee2b" providerId="LiveId" clId="{00BC53CA-A95C-4488-8C31-CCD008A26632}" dt="2021-12-31T11:59:08.948" v="18325"/>
          <ac:spMkLst>
            <pc:docMk/>
            <pc:sldMk cId="2646048769" sldId="669"/>
            <ac:spMk id="2" creationId="{817DAADA-A843-4CA6-9F2D-93F67B177ED2}"/>
          </ac:spMkLst>
        </pc:spChg>
      </pc:sldChg>
      <pc:sldChg chg="modSp add del mod">
        <pc:chgData name="Kadir Murat Başeren" userId="f2e617aff724ee2b" providerId="LiveId" clId="{00BC53CA-A95C-4488-8C31-CCD008A26632}" dt="2022-01-03T14:57:01.940" v="18476" actId="47"/>
        <pc:sldMkLst>
          <pc:docMk/>
          <pc:sldMk cId="3798000036" sldId="670"/>
        </pc:sldMkLst>
        <pc:spChg chg="mod">
          <ac:chgData name="Kadir Murat Başeren" userId="f2e617aff724ee2b" providerId="LiveId" clId="{00BC53CA-A95C-4488-8C31-CCD008A26632}" dt="2021-12-31T11:59:14.525" v="18326"/>
          <ac:spMkLst>
            <pc:docMk/>
            <pc:sldMk cId="3798000036" sldId="670"/>
            <ac:spMk id="2" creationId="{817DAADA-A843-4CA6-9F2D-93F67B177ED2}"/>
          </ac:spMkLst>
        </pc:spChg>
      </pc:sldChg>
      <pc:sldChg chg="modSp add mod">
        <pc:chgData name="Kadir Murat Başeren" userId="f2e617aff724ee2b" providerId="LiveId" clId="{00BC53CA-A95C-4488-8C31-CCD008A26632}" dt="2022-01-03T14:57:15.635" v="18489" actId="20577"/>
        <pc:sldMkLst>
          <pc:docMk/>
          <pc:sldMk cId="796846125" sldId="671"/>
        </pc:sldMkLst>
        <pc:spChg chg="mod">
          <ac:chgData name="Kadir Murat Başeren" userId="f2e617aff724ee2b" providerId="LiveId" clId="{00BC53CA-A95C-4488-8C31-CCD008A26632}" dt="2022-01-03T14:57:15.635" v="18489" actId="20577"/>
          <ac:spMkLst>
            <pc:docMk/>
            <pc:sldMk cId="796846125" sldId="671"/>
            <ac:spMk id="2" creationId="{817DAADA-A843-4CA6-9F2D-93F67B177ED2}"/>
          </ac:spMkLst>
        </pc:spChg>
      </pc:sldChg>
      <pc:sldChg chg="modSp add mod">
        <pc:chgData name="Kadir Murat Başeren" userId="f2e617aff724ee2b" providerId="LiveId" clId="{00BC53CA-A95C-4488-8C31-CCD008A26632}" dt="2022-01-03T14:57:27.182" v="18490"/>
        <pc:sldMkLst>
          <pc:docMk/>
          <pc:sldMk cId="380196832" sldId="672"/>
        </pc:sldMkLst>
        <pc:spChg chg="mod">
          <ac:chgData name="Kadir Murat Başeren" userId="f2e617aff724ee2b" providerId="LiveId" clId="{00BC53CA-A95C-4488-8C31-CCD008A26632}" dt="2022-01-03T14:57:27.182" v="18490"/>
          <ac:spMkLst>
            <pc:docMk/>
            <pc:sldMk cId="380196832" sldId="672"/>
            <ac:spMk id="2" creationId="{817DAADA-A843-4CA6-9F2D-93F67B177ED2}"/>
          </ac:spMkLst>
        </pc:spChg>
      </pc:sldChg>
      <pc:sldChg chg="modSp add mod">
        <pc:chgData name="Kadir Murat Başeren" userId="f2e617aff724ee2b" providerId="LiveId" clId="{00BC53CA-A95C-4488-8C31-CCD008A26632}" dt="2021-12-31T13:16:54.241" v="18363" actId="20577"/>
        <pc:sldMkLst>
          <pc:docMk/>
          <pc:sldMk cId="821784040" sldId="673"/>
        </pc:sldMkLst>
        <pc:spChg chg="mod">
          <ac:chgData name="Kadir Murat Başeren" userId="f2e617aff724ee2b" providerId="LiveId" clId="{00BC53CA-A95C-4488-8C31-CCD008A26632}" dt="2021-12-31T13:16:54.241" v="18363" actId="20577"/>
          <ac:spMkLst>
            <pc:docMk/>
            <pc:sldMk cId="821784040" sldId="673"/>
            <ac:spMk id="3" creationId="{B5BD7668-BD2B-443D-8ADB-6B4BC94CA6F5}"/>
          </ac:spMkLst>
        </pc:spChg>
      </pc:sldChg>
      <pc:sldChg chg="modSp add mod">
        <pc:chgData name="Kadir Murat Başeren" userId="f2e617aff724ee2b" providerId="LiveId" clId="{00BC53CA-A95C-4488-8C31-CCD008A26632}" dt="2021-12-31T12:01:23.999" v="18352"/>
        <pc:sldMkLst>
          <pc:docMk/>
          <pc:sldMk cId="1005356531" sldId="674"/>
        </pc:sldMkLst>
        <pc:spChg chg="mod">
          <ac:chgData name="Kadir Murat Başeren" userId="f2e617aff724ee2b" providerId="LiveId" clId="{00BC53CA-A95C-4488-8C31-CCD008A26632}" dt="2021-12-31T12:01:23.999" v="18352"/>
          <ac:spMkLst>
            <pc:docMk/>
            <pc:sldMk cId="1005356531" sldId="674"/>
            <ac:spMk id="2" creationId="{817DAADA-A843-4CA6-9F2D-93F67B177ED2}"/>
          </ac:spMkLst>
        </pc:spChg>
      </pc:sldChg>
      <pc:sldChg chg="modSp add mod">
        <pc:chgData name="Kadir Murat Başeren" userId="f2e617aff724ee2b" providerId="LiveId" clId="{00BC53CA-A95C-4488-8C31-CCD008A26632}" dt="2021-12-31T12:01:31.381" v="18353"/>
        <pc:sldMkLst>
          <pc:docMk/>
          <pc:sldMk cId="2200096315" sldId="675"/>
        </pc:sldMkLst>
        <pc:spChg chg="mod">
          <ac:chgData name="Kadir Murat Başeren" userId="f2e617aff724ee2b" providerId="LiveId" clId="{00BC53CA-A95C-4488-8C31-CCD008A26632}" dt="2021-12-31T12:01:31.381" v="18353"/>
          <ac:spMkLst>
            <pc:docMk/>
            <pc:sldMk cId="2200096315" sldId="675"/>
            <ac:spMk id="2" creationId="{817DAADA-A843-4CA6-9F2D-93F67B177ED2}"/>
          </ac:spMkLst>
        </pc:spChg>
      </pc:sldChg>
      <pc:sldChg chg="modSp add mod">
        <pc:chgData name="Kadir Murat Başeren" userId="f2e617aff724ee2b" providerId="LiveId" clId="{00BC53CA-A95C-4488-8C31-CCD008A26632}" dt="2022-01-05T11:56:18.086" v="18519" actId="20577"/>
        <pc:sldMkLst>
          <pc:docMk/>
          <pc:sldMk cId="3519119663" sldId="676"/>
        </pc:sldMkLst>
        <pc:spChg chg="mod">
          <ac:chgData name="Kadir Murat Başeren" userId="f2e617aff724ee2b" providerId="LiveId" clId="{00BC53CA-A95C-4488-8C31-CCD008A26632}" dt="2022-01-05T11:56:18.086" v="18519" actId="20577"/>
          <ac:spMkLst>
            <pc:docMk/>
            <pc:sldMk cId="3519119663" sldId="676"/>
            <ac:spMk id="2" creationId="{817DAADA-A843-4CA6-9F2D-93F67B177ED2}"/>
          </ac:spMkLst>
        </pc:spChg>
        <pc:spChg chg="mod">
          <ac:chgData name="Kadir Murat Başeren" userId="f2e617aff724ee2b" providerId="LiveId" clId="{00BC53CA-A95C-4488-8C31-CCD008A26632}" dt="2022-01-05T11:55:49.211" v="18510" actId="20577"/>
          <ac:spMkLst>
            <pc:docMk/>
            <pc:sldMk cId="3519119663" sldId="676"/>
            <ac:spMk id="3" creationId="{B5BD7668-BD2B-443D-8ADB-6B4BC94CA6F5}"/>
          </ac:spMkLst>
        </pc:spChg>
      </pc:sldChg>
      <pc:sldChg chg="addSp delSp modSp add mod setBg delAnim modAnim setClrOvrMap">
        <pc:chgData name="Kadir Murat Başeren" userId="f2e617aff724ee2b" providerId="LiveId" clId="{00BC53CA-A95C-4488-8C31-CCD008A26632}" dt="2022-01-05T22:45:45.848" v="19565"/>
        <pc:sldMkLst>
          <pc:docMk/>
          <pc:sldMk cId="1337782706" sldId="677"/>
        </pc:sldMkLst>
        <pc:spChg chg="mod">
          <ac:chgData name="Kadir Murat Başeren" userId="f2e617aff724ee2b" providerId="LiveId" clId="{00BC53CA-A95C-4488-8C31-CCD008A26632}" dt="2022-01-05T12:20:35.338" v="18938" actId="20577"/>
          <ac:spMkLst>
            <pc:docMk/>
            <pc:sldMk cId="1337782706" sldId="677"/>
            <ac:spMk id="2" creationId="{817DAADA-A843-4CA6-9F2D-93F67B177ED2}"/>
          </ac:spMkLst>
        </pc:spChg>
        <pc:spChg chg="mod">
          <ac:chgData name="Kadir Murat Başeren" userId="f2e617aff724ee2b" providerId="LiveId" clId="{00BC53CA-A95C-4488-8C31-CCD008A26632}" dt="2022-01-05T11:57:21.875" v="18526" actId="26606"/>
          <ac:spMkLst>
            <pc:docMk/>
            <pc:sldMk cId="1337782706" sldId="677"/>
            <ac:spMk id="3" creationId="{B5BD7668-BD2B-443D-8ADB-6B4BC94CA6F5}"/>
          </ac:spMkLst>
        </pc:spChg>
        <pc:spChg chg="add del">
          <ac:chgData name="Kadir Murat Başeren" userId="f2e617aff724ee2b" providerId="LiveId" clId="{00BC53CA-A95C-4488-8C31-CCD008A26632}" dt="2022-01-05T11:57:21.875" v="18526" actId="26606"/>
          <ac:spMkLst>
            <pc:docMk/>
            <pc:sldMk cId="1337782706" sldId="677"/>
            <ac:spMk id="6" creationId="{23D09407-53BC-485E-B4CE-BC5E4FC4B25B}"/>
          </ac:spMkLst>
        </pc:spChg>
        <pc:spChg chg="add del">
          <ac:chgData name="Kadir Murat Başeren" userId="f2e617aff724ee2b" providerId="LiveId" clId="{00BC53CA-A95C-4488-8C31-CCD008A26632}" dt="2022-01-05T11:57:21.875" v="18526" actId="26606"/>
          <ac:spMkLst>
            <pc:docMk/>
            <pc:sldMk cId="1337782706" sldId="677"/>
            <ac:spMk id="7" creationId="{921DB988-49FC-4608-B0A2-E2F3A4019041}"/>
          </ac:spMkLst>
        </pc:spChg>
        <pc:spChg chg="add del">
          <ac:chgData name="Kadir Murat Başeren" userId="f2e617aff724ee2b" providerId="LiveId" clId="{00BC53CA-A95C-4488-8C31-CCD008A26632}" dt="2022-01-05T11:57:15.228" v="18524" actId="26606"/>
          <ac:spMkLst>
            <pc:docMk/>
            <pc:sldMk cId="1337782706" sldId="677"/>
            <ac:spMk id="9" creationId="{0671A8AE-40A1-4631-A6B8-581AFF065482}"/>
          </ac:spMkLst>
        </pc:spChg>
        <pc:spChg chg="add del">
          <ac:chgData name="Kadir Murat Başeren" userId="f2e617aff724ee2b" providerId="LiveId" clId="{00BC53CA-A95C-4488-8C31-CCD008A26632}" dt="2022-01-05T11:57:15.228" v="18524" actId="26606"/>
          <ac:spMkLst>
            <pc:docMk/>
            <pc:sldMk cId="1337782706" sldId="677"/>
            <ac:spMk id="11" creationId="{AB58EF07-17C2-48CF-ABB0-EEF1F17CB8F0}"/>
          </ac:spMkLst>
        </pc:spChg>
        <pc:spChg chg="add del">
          <ac:chgData name="Kadir Murat Başeren" userId="f2e617aff724ee2b" providerId="LiveId" clId="{00BC53CA-A95C-4488-8C31-CCD008A26632}" dt="2022-01-05T11:57:15.228" v="18524" actId="26606"/>
          <ac:spMkLst>
            <pc:docMk/>
            <pc:sldMk cId="1337782706" sldId="677"/>
            <ac:spMk id="13" creationId="{AF2F604E-43BE-4DC3-B983-E071523364F8}"/>
          </ac:spMkLst>
        </pc:spChg>
        <pc:spChg chg="add del">
          <ac:chgData name="Kadir Murat Başeren" userId="f2e617aff724ee2b" providerId="LiveId" clId="{00BC53CA-A95C-4488-8C31-CCD008A26632}" dt="2022-01-05T11:57:15.228" v="18524" actId="26606"/>
          <ac:spMkLst>
            <pc:docMk/>
            <pc:sldMk cId="1337782706" sldId="677"/>
            <ac:spMk id="15" creationId="{08C9B587-E65E-4B52-B37C-ABEBB6E87928}"/>
          </ac:spMkLst>
        </pc:spChg>
        <pc:grpChg chg="add del">
          <ac:chgData name="Kadir Murat Başeren" userId="f2e617aff724ee2b" providerId="LiveId" clId="{00BC53CA-A95C-4488-8C31-CCD008A26632}" dt="2022-01-05T11:57:21.875" v="18526" actId="26606"/>
          <ac:grpSpMkLst>
            <pc:docMk/>
            <pc:sldMk cId="1337782706" sldId="677"/>
            <ac:grpSpMk id="8" creationId="{E9B930FD-8671-4C4C-ADCF-73AC1D0CD417}"/>
          </ac:grpSpMkLst>
        </pc:grpChg>
        <pc:grpChg chg="add del">
          <ac:chgData name="Kadir Murat Başeren" userId="f2e617aff724ee2b" providerId="LiveId" clId="{00BC53CA-A95C-4488-8C31-CCD008A26632}" dt="2022-01-05T11:57:21.875" v="18526" actId="26606"/>
          <ac:grpSpMkLst>
            <pc:docMk/>
            <pc:sldMk cId="1337782706" sldId="677"/>
            <ac:grpSpMk id="19" creationId="{383C2651-AE0C-4AE4-8725-E2F9414FE219}"/>
          </ac:grpSpMkLst>
        </pc:grpChg>
        <pc:picChg chg="add del mod ord">
          <ac:chgData name="Kadir Murat Başeren" userId="f2e617aff724ee2b" providerId="LiveId" clId="{00BC53CA-A95C-4488-8C31-CCD008A26632}" dt="2022-01-05T12:00:37.810" v="18574" actId="478"/>
          <ac:picMkLst>
            <pc:docMk/>
            <pc:sldMk cId="1337782706" sldId="677"/>
            <ac:picMk id="4" creationId="{D5EB9ADD-4E39-40CB-A37F-B21A0D601A4E}"/>
          </ac:picMkLst>
        </pc:picChg>
        <pc:picChg chg="add mod">
          <ac:chgData name="Kadir Murat Başeren" userId="f2e617aff724ee2b" providerId="LiveId" clId="{00BC53CA-A95C-4488-8C31-CCD008A26632}" dt="2022-01-05T12:00:38.407" v="18575"/>
          <ac:picMkLst>
            <pc:docMk/>
            <pc:sldMk cId="1337782706" sldId="677"/>
            <ac:picMk id="24" creationId="{E128A5EB-8B28-4D25-ADE9-27BCCC4AAD1D}"/>
          </ac:picMkLst>
        </pc:picChg>
      </pc:sldChg>
      <pc:sldChg chg="addSp delSp modSp add mod modClrScheme addAnim delAnim modAnim chgLayout">
        <pc:chgData name="Kadir Murat Başeren" userId="f2e617aff724ee2b" providerId="LiveId" clId="{00BC53CA-A95C-4488-8C31-CCD008A26632}" dt="2022-01-05T22:46:04.322" v="19569"/>
        <pc:sldMkLst>
          <pc:docMk/>
          <pc:sldMk cId="700419040" sldId="678"/>
        </pc:sldMkLst>
        <pc:spChg chg="mod ord">
          <ac:chgData name="Kadir Murat Başeren" userId="f2e617aff724ee2b" providerId="LiveId" clId="{00BC53CA-A95C-4488-8C31-CCD008A26632}" dt="2022-01-05T11:59:42.851" v="18553" actId="20577"/>
          <ac:spMkLst>
            <pc:docMk/>
            <pc:sldMk cId="700419040" sldId="678"/>
            <ac:spMk id="2" creationId="{817DAADA-A843-4CA6-9F2D-93F67B177ED2}"/>
          </ac:spMkLst>
        </pc:spChg>
        <pc:spChg chg="mod ord">
          <ac:chgData name="Kadir Murat Başeren" userId="f2e617aff724ee2b" providerId="LiveId" clId="{00BC53CA-A95C-4488-8C31-CCD008A26632}" dt="2022-01-05T11:59:22.576" v="18546" actId="14100"/>
          <ac:spMkLst>
            <pc:docMk/>
            <pc:sldMk cId="700419040" sldId="678"/>
            <ac:spMk id="3" creationId="{B5BD7668-BD2B-443D-8ADB-6B4BC94CA6F5}"/>
          </ac:spMkLst>
        </pc:spChg>
        <pc:picChg chg="add del mod">
          <ac:chgData name="Kadir Murat Başeren" userId="f2e617aff724ee2b" providerId="LiveId" clId="{00BC53CA-A95C-4488-8C31-CCD008A26632}" dt="2022-01-05T12:00:41.343" v="18576" actId="478"/>
          <ac:picMkLst>
            <pc:docMk/>
            <pc:sldMk cId="700419040" sldId="678"/>
            <ac:picMk id="4" creationId="{D5EB9ADD-4E39-40CB-A37F-B21A0D601A4E}"/>
          </ac:picMkLst>
        </pc:picChg>
        <pc:picChg chg="add mod">
          <ac:chgData name="Kadir Murat Başeren" userId="f2e617aff724ee2b" providerId="LiveId" clId="{00BC53CA-A95C-4488-8C31-CCD008A26632}" dt="2022-01-05T12:00:44.147" v="18578"/>
          <ac:picMkLst>
            <pc:docMk/>
            <pc:sldMk cId="700419040" sldId="678"/>
            <ac:picMk id="6" creationId="{13EFCFCD-3506-4018-A578-7C72C224C288}"/>
          </ac:picMkLst>
        </pc:picChg>
        <pc:picChg chg="add mod">
          <ac:chgData name="Kadir Murat Başeren" userId="f2e617aff724ee2b" providerId="LiveId" clId="{00BC53CA-A95C-4488-8C31-CCD008A26632}" dt="2022-01-05T12:00:43.475" v="18577" actId="1076"/>
          <ac:picMkLst>
            <pc:docMk/>
            <pc:sldMk cId="700419040" sldId="678"/>
            <ac:picMk id="1026" creationId="{D9472F13-3759-49D1-B0CA-69D3F19EF774}"/>
          </ac:picMkLst>
        </pc:picChg>
      </pc:sldChg>
      <pc:sldChg chg="addSp delSp modSp add mod modAnim">
        <pc:chgData name="Kadir Murat Başeren" userId="f2e617aff724ee2b" providerId="LiveId" clId="{00BC53CA-A95C-4488-8C31-CCD008A26632}" dt="2022-01-05T22:50:43.342" v="19628" actId="20577"/>
        <pc:sldMkLst>
          <pc:docMk/>
          <pc:sldMk cId="1505350028" sldId="679"/>
        </pc:sldMkLst>
        <pc:spChg chg="mod">
          <ac:chgData name="Kadir Murat Başeren" userId="f2e617aff724ee2b" providerId="LiveId" clId="{00BC53CA-A95C-4488-8C31-CCD008A26632}" dt="2022-01-05T11:59:49.353" v="18560" actId="20577"/>
          <ac:spMkLst>
            <pc:docMk/>
            <pc:sldMk cId="1505350028" sldId="679"/>
            <ac:spMk id="2" creationId="{817DAADA-A843-4CA6-9F2D-93F67B177ED2}"/>
          </ac:spMkLst>
        </pc:spChg>
        <pc:spChg chg="mod">
          <ac:chgData name="Kadir Murat Başeren" userId="f2e617aff724ee2b" providerId="LiveId" clId="{00BC53CA-A95C-4488-8C31-CCD008A26632}" dt="2022-01-05T22:50:43.342" v="19628" actId="20577"/>
          <ac:spMkLst>
            <pc:docMk/>
            <pc:sldMk cId="1505350028" sldId="679"/>
            <ac:spMk id="3" creationId="{B5BD7668-BD2B-443D-8ADB-6B4BC94CA6F5}"/>
          </ac:spMkLst>
        </pc:spChg>
        <pc:picChg chg="mod">
          <ac:chgData name="Kadir Murat Başeren" userId="f2e617aff724ee2b" providerId="LiveId" clId="{00BC53CA-A95C-4488-8C31-CCD008A26632}" dt="2022-01-05T12:00:29.730" v="18572" actId="1076"/>
          <ac:picMkLst>
            <pc:docMk/>
            <pc:sldMk cId="1505350028" sldId="679"/>
            <ac:picMk id="4" creationId="{D5EB9ADD-4E39-40CB-A37F-B21A0D601A4E}"/>
          </ac:picMkLst>
        </pc:picChg>
        <pc:picChg chg="add mod">
          <ac:chgData name="Kadir Murat Başeren" userId="f2e617aff724ee2b" providerId="LiveId" clId="{00BC53CA-A95C-4488-8C31-CCD008A26632}" dt="2022-01-05T12:00:32.570" v="18573" actId="1076"/>
          <ac:picMkLst>
            <pc:docMk/>
            <pc:sldMk cId="1505350028" sldId="679"/>
            <ac:picMk id="6" creationId="{97EEA9A8-FD0C-42A8-848E-3D0FF0ABD5D2}"/>
          </ac:picMkLst>
        </pc:picChg>
        <pc:picChg chg="del">
          <ac:chgData name="Kadir Murat Başeren" userId="f2e617aff724ee2b" providerId="LiveId" clId="{00BC53CA-A95C-4488-8C31-CCD008A26632}" dt="2022-01-05T11:59:51.749" v="18561" actId="478"/>
          <ac:picMkLst>
            <pc:docMk/>
            <pc:sldMk cId="1505350028" sldId="679"/>
            <ac:picMk id="1026" creationId="{D9472F13-3759-49D1-B0CA-69D3F19EF774}"/>
          </ac:picMkLst>
        </pc:picChg>
      </pc:sldChg>
      <pc:sldChg chg="delSp modSp add mod modAnim">
        <pc:chgData name="Kadir Murat Başeren" userId="f2e617aff724ee2b" providerId="LiveId" clId="{00BC53CA-A95C-4488-8C31-CCD008A26632}" dt="2022-01-05T22:46:31.593" v="19578"/>
        <pc:sldMkLst>
          <pc:docMk/>
          <pc:sldMk cId="3767823463" sldId="680"/>
        </pc:sldMkLst>
        <pc:spChg chg="mod">
          <ac:chgData name="Kadir Murat Başeren" userId="f2e617aff724ee2b" providerId="LiveId" clId="{00BC53CA-A95C-4488-8C31-CCD008A26632}" dt="2022-01-05T12:01:03.939" v="18586" actId="20577"/>
          <ac:spMkLst>
            <pc:docMk/>
            <pc:sldMk cId="3767823463" sldId="680"/>
            <ac:spMk id="2" creationId="{817DAADA-A843-4CA6-9F2D-93F67B177ED2}"/>
          </ac:spMkLst>
        </pc:spChg>
        <pc:spChg chg="mod">
          <ac:chgData name="Kadir Murat Başeren" userId="f2e617aff724ee2b" providerId="LiveId" clId="{00BC53CA-A95C-4488-8C31-CCD008A26632}" dt="2022-01-05T12:01:14.239" v="18588"/>
          <ac:spMkLst>
            <pc:docMk/>
            <pc:sldMk cId="3767823463" sldId="680"/>
            <ac:spMk id="3" creationId="{B5BD7668-BD2B-443D-8ADB-6B4BC94CA6F5}"/>
          </ac:spMkLst>
        </pc:spChg>
        <pc:picChg chg="del">
          <ac:chgData name="Kadir Murat Başeren" userId="f2e617aff724ee2b" providerId="LiveId" clId="{00BC53CA-A95C-4488-8C31-CCD008A26632}" dt="2022-01-05T12:01:05.941" v="18587" actId="478"/>
          <ac:picMkLst>
            <pc:docMk/>
            <pc:sldMk cId="3767823463" sldId="680"/>
            <ac:picMk id="6" creationId="{97EEA9A8-FD0C-42A8-848E-3D0FF0ABD5D2}"/>
          </ac:picMkLst>
        </pc:picChg>
      </pc:sldChg>
      <pc:sldChg chg="addSp delSp modSp add mod delAnim modAnim">
        <pc:chgData name="Kadir Murat Başeren" userId="f2e617aff724ee2b" providerId="LiveId" clId="{00BC53CA-A95C-4488-8C31-CCD008A26632}" dt="2022-01-05T22:46:37.979" v="19579"/>
        <pc:sldMkLst>
          <pc:docMk/>
          <pc:sldMk cId="2926485978" sldId="681"/>
        </pc:sldMkLst>
        <pc:spChg chg="mod">
          <ac:chgData name="Kadir Murat Başeren" userId="f2e617aff724ee2b" providerId="LiveId" clId="{00BC53CA-A95C-4488-8C31-CCD008A26632}" dt="2022-01-05T12:01:46.780" v="18617" actId="20577"/>
          <ac:spMkLst>
            <pc:docMk/>
            <pc:sldMk cId="2926485978" sldId="681"/>
            <ac:spMk id="2" creationId="{817DAADA-A843-4CA6-9F2D-93F67B177ED2}"/>
          </ac:spMkLst>
        </pc:spChg>
        <pc:spChg chg="mod">
          <ac:chgData name="Kadir Murat Başeren" userId="f2e617aff724ee2b" providerId="LiveId" clId="{00BC53CA-A95C-4488-8C31-CCD008A26632}" dt="2022-01-05T12:01:54.952" v="18620" actId="20577"/>
          <ac:spMkLst>
            <pc:docMk/>
            <pc:sldMk cId="2926485978" sldId="681"/>
            <ac:spMk id="3" creationId="{B5BD7668-BD2B-443D-8ADB-6B4BC94CA6F5}"/>
          </ac:spMkLst>
        </pc:spChg>
        <pc:picChg chg="add del mod">
          <ac:chgData name="Kadir Murat Başeren" userId="f2e617aff724ee2b" providerId="LiveId" clId="{00BC53CA-A95C-4488-8C31-CCD008A26632}" dt="2022-01-05T12:02:13.796" v="18623" actId="478"/>
          <ac:picMkLst>
            <pc:docMk/>
            <pc:sldMk cId="2926485978" sldId="681"/>
            <ac:picMk id="5" creationId="{37526920-02D3-43CE-BDAC-C7BC3AA6D02D}"/>
          </ac:picMkLst>
        </pc:picChg>
      </pc:sldChg>
      <pc:sldChg chg="addSp modSp add mod modAnim">
        <pc:chgData name="Kadir Murat Başeren" userId="f2e617aff724ee2b" providerId="LiveId" clId="{00BC53CA-A95C-4488-8C31-CCD008A26632}" dt="2022-01-05T22:46:57.868" v="19585"/>
        <pc:sldMkLst>
          <pc:docMk/>
          <pc:sldMk cId="2272002974" sldId="682"/>
        </pc:sldMkLst>
        <pc:spChg chg="mod">
          <ac:chgData name="Kadir Murat Başeren" userId="f2e617aff724ee2b" providerId="LiveId" clId="{00BC53CA-A95C-4488-8C31-CCD008A26632}" dt="2022-01-05T12:03:08.838" v="18641" actId="20577"/>
          <ac:spMkLst>
            <pc:docMk/>
            <pc:sldMk cId="2272002974" sldId="682"/>
            <ac:spMk id="2" creationId="{817DAADA-A843-4CA6-9F2D-93F67B177ED2}"/>
          </ac:spMkLst>
        </pc:spChg>
        <pc:spChg chg="mod">
          <ac:chgData name="Kadir Murat Başeren" userId="f2e617aff724ee2b" providerId="LiveId" clId="{00BC53CA-A95C-4488-8C31-CCD008A26632}" dt="2022-01-05T12:05:02.327" v="18697" actId="14100"/>
          <ac:spMkLst>
            <pc:docMk/>
            <pc:sldMk cId="2272002974" sldId="682"/>
            <ac:spMk id="3" creationId="{B5BD7668-BD2B-443D-8ADB-6B4BC94CA6F5}"/>
          </ac:spMkLst>
        </pc:spChg>
        <pc:picChg chg="add mod">
          <ac:chgData name="Kadir Murat Başeren" userId="f2e617aff724ee2b" providerId="LiveId" clId="{00BC53CA-A95C-4488-8C31-CCD008A26632}" dt="2022-01-05T12:05:04.786" v="18698" actId="1076"/>
          <ac:picMkLst>
            <pc:docMk/>
            <pc:sldMk cId="2272002974" sldId="682"/>
            <ac:picMk id="5" creationId="{E72F946A-B32E-49C4-9B5C-0EF69A08930B}"/>
          </ac:picMkLst>
        </pc:picChg>
      </pc:sldChg>
      <pc:sldChg chg="addSp modSp add mod ord modAnim">
        <pc:chgData name="Kadir Murat Başeren" userId="f2e617aff724ee2b" providerId="LiveId" clId="{00BC53CA-A95C-4488-8C31-CCD008A26632}" dt="2022-01-05T22:47:14.499" v="19587"/>
        <pc:sldMkLst>
          <pc:docMk/>
          <pc:sldMk cId="2357685392" sldId="683"/>
        </pc:sldMkLst>
        <pc:spChg chg="mod">
          <ac:chgData name="Kadir Murat Başeren" userId="f2e617aff724ee2b" providerId="LiveId" clId="{00BC53CA-A95C-4488-8C31-CCD008A26632}" dt="2022-01-05T12:08:31.324" v="18713" actId="20577"/>
          <ac:spMkLst>
            <pc:docMk/>
            <pc:sldMk cId="2357685392" sldId="683"/>
            <ac:spMk id="2" creationId="{817DAADA-A843-4CA6-9F2D-93F67B177ED2}"/>
          </ac:spMkLst>
        </pc:spChg>
        <pc:spChg chg="mod">
          <ac:chgData name="Kadir Murat Başeren" userId="f2e617aff724ee2b" providerId="LiveId" clId="{00BC53CA-A95C-4488-8C31-CCD008A26632}" dt="2022-01-05T12:11:40.942" v="18802" actId="27636"/>
          <ac:spMkLst>
            <pc:docMk/>
            <pc:sldMk cId="2357685392" sldId="683"/>
            <ac:spMk id="3" creationId="{B5BD7668-BD2B-443D-8ADB-6B4BC94CA6F5}"/>
          </ac:spMkLst>
        </pc:spChg>
        <pc:graphicFrameChg chg="add mod modGraphic">
          <ac:chgData name="Kadir Murat Başeren" userId="f2e617aff724ee2b" providerId="LiveId" clId="{00BC53CA-A95C-4488-8C31-CCD008A26632}" dt="2022-01-05T12:11:58.084" v="18803" actId="12269"/>
          <ac:graphicFrameMkLst>
            <pc:docMk/>
            <pc:sldMk cId="2357685392" sldId="683"/>
            <ac:graphicFrameMk id="5" creationId="{2A3B722A-D504-4099-902E-0493F75C74A5}"/>
          </ac:graphicFrameMkLst>
        </pc:graphicFrameChg>
      </pc:sldChg>
      <pc:sldChg chg="addSp delSp modSp add mod modAnim">
        <pc:chgData name="Kadir Murat Başeren" userId="f2e617aff724ee2b" providerId="LiveId" clId="{00BC53CA-A95C-4488-8C31-CCD008A26632}" dt="2022-01-05T22:47:29.120" v="19589"/>
        <pc:sldMkLst>
          <pc:docMk/>
          <pc:sldMk cId="2038036989" sldId="684"/>
        </pc:sldMkLst>
        <pc:spChg chg="mod">
          <ac:chgData name="Kadir Murat Başeren" userId="f2e617aff724ee2b" providerId="LiveId" clId="{00BC53CA-A95C-4488-8C31-CCD008A26632}" dt="2022-01-05T12:12:36.279" v="18852" actId="20577"/>
          <ac:spMkLst>
            <pc:docMk/>
            <pc:sldMk cId="2038036989" sldId="684"/>
            <ac:spMk id="2" creationId="{817DAADA-A843-4CA6-9F2D-93F67B177ED2}"/>
          </ac:spMkLst>
        </pc:spChg>
        <pc:spChg chg="mod">
          <ac:chgData name="Kadir Murat Başeren" userId="f2e617aff724ee2b" providerId="LiveId" clId="{00BC53CA-A95C-4488-8C31-CCD008A26632}" dt="2022-01-05T12:14:20.657" v="18888" actId="20577"/>
          <ac:spMkLst>
            <pc:docMk/>
            <pc:sldMk cId="2038036989" sldId="684"/>
            <ac:spMk id="3" creationId="{B5BD7668-BD2B-443D-8ADB-6B4BC94CA6F5}"/>
          </ac:spMkLst>
        </pc:spChg>
        <pc:graphicFrameChg chg="del">
          <ac:chgData name="Kadir Murat Başeren" userId="f2e617aff724ee2b" providerId="LiveId" clId="{00BC53CA-A95C-4488-8C31-CCD008A26632}" dt="2022-01-05T12:13:45.795" v="18881" actId="478"/>
          <ac:graphicFrameMkLst>
            <pc:docMk/>
            <pc:sldMk cId="2038036989" sldId="684"/>
            <ac:graphicFrameMk id="5" creationId="{2A3B722A-D504-4099-902E-0493F75C74A5}"/>
          </ac:graphicFrameMkLst>
        </pc:graphicFrameChg>
        <pc:picChg chg="add mod">
          <ac:chgData name="Kadir Murat Başeren" userId="f2e617aff724ee2b" providerId="LiveId" clId="{00BC53CA-A95C-4488-8C31-CCD008A26632}" dt="2022-01-05T12:14:05.605" v="18886" actId="1440"/>
          <ac:picMkLst>
            <pc:docMk/>
            <pc:sldMk cId="2038036989" sldId="684"/>
            <ac:picMk id="2050" creationId="{009441FE-9828-4DAD-A110-B6BD617F1144}"/>
          </ac:picMkLst>
        </pc:picChg>
      </pc:sldChg>
      <pc:sldChg chg="addSp delSp modSp add mod delAnim modAnim">
        <pc:chgData name="Kadir Murat Başeren" userId="f2e617aff724ee2b" providerId="LiveId" clId="{00BC53CA-A95C-4488-8C31-CCD008A26632}" dt="2022-01-05T22:47:54.291" v="19594"/>
        <pc:sldMkLst>
          <pc:docMk/>
          <pc:sldMk cId="3789124718" sldId="685"/>
        </pc:sldMkLst>
        <pc:spChg chg="mod">
          <ac:chgData name="Kadir Murat Başeren" userId="f2e617aff724ee2b" providerId="LiveId" clId="{00BC53CA-A95C-4488-8C31-CCD008A26632}" dt="2022-01-05T12:14:49.574" v="18902" actId="20577"/>
          <ac:spMkLst>
            <pc:docMk/>
            <pc:sldMk cId="3789124718" sldId="685"/>
            <ac:spMk id="2" creationId="{817DAADA-A843-4CA6-9F2D-93F67B177ED2}"/>
          </ac:spMkLst>
        </pc:spChg>
        <pc:spChg chg="mod">
          <ac:chgData name="Kadir Murat Başeren" userId="f2e617aff724ee2b" providerId="LiveId" clId="{00BC53CA-A95C-4488-8C31-CCD008A26632}" dt="2022-01-05T12:19:24.303" v="18931" actId="20577"/>
          <ac:spMkLst>
            <pc:docMk/>
            <pc:sldMk cId="3789124718" sldId="685"/>
            <ac:spMk id="3" creationId="{B5BD7668-BD2B-443D-8ADB-6B4BC94CA6F5}"/>
          </ac:spMkLst>
        </pc:spChg>
        <pc:spChg chg="add mod">
          <ac:chgData name="Kadir Murat Başeren" userId="f2e617aff724ee2b" providerId="LiveId" clId="{00BC53CA-A95C-4488-8C31-CCD008A26632}" dt="2022-01-05T12:15:16.675" v="18906"/>
          <ac:spMkLst>
            <pc:docMk/>
            <pc:sldMk cId="3789124718" sldId="685"/>
            <ac:spMk id="6" creationId="{6D12D454-5635-46DC-8308-AADDBDC5C9E1}"/>
          </ac:spMkLst>
        </pc:spChg>
        <pc:spChg chg="add del mod">
          <ac:chgData name="Kadir Murat Başeren" userId="f2e617aff724ee2b" providerId="LiveId" clId="{00BC53CA-A95C-4488-8C31-CCD008A26632}" dt="2022-01-05T12:15:26.619" v="18910"/>
          <ac:spMkLst>
            <pc:docMk/>
            <pc:sldMk cId="3789124718" sldId="685"/>
            <ac:spMk id="7" creationId="{E0E118CD-2BF5-4010-A8E4-A303E1A5AE98}"/>
          </ac:spMkLst>
        </pc:spChg>
        <pc:spChg chg="add del mod">
          <ac:chgData name="Kadir Murat Başeren" userId="f2e617aff724ee2b" providerId="LiveId" clId="{00BC53CA-A95C-4488-8C31-CCD008A26632}" dt="2022-01-05T12:16:00.648" v="18913" actId="478"/>
          <ac:spMkLst>
            <pc:docMk/>
            <pc:sldMk cId="3789124718" sldId="685"/>
            <ac:spMk id="8" creationId="{1CEC3B96-7483-41FD-97AA-D7E4B65E9A37}"/>
          </ac:spMkLst>
        </pc:spChg>
        <pc:graphicFrameChg chg="add mod">
          <ac:chgData name="Kadir Murat Başeren" userId="f2e617aff724ee2b" providerId="LiveId" clId="{00BC53CA-A95C-4488-8C31-CCD008A26632}" dt="2022-01-05T12:18:58.180" v="18919" actId="1076"/>
          <ac:graphicFrameMkLst>
            <pc:docMk/>
            <pc:sldMk cId="3789124718" sldId="685"/>
            <ac:graphicFrameMk id="9" creationId="{67D0474A-13D1-4484-AF12-0258BD211C17}"/>
          </ac:graphicFrameMkLst>
        </pc:graphicFrameChg>
        <pc:picChg chg="del">
          <ac:chgData name="Kadir Murat Başeren" userId="f2e617aff724ee2b" providerId="LiveId" clId="{00BC53CA-A95C-4488-8C31-CCD008A26632}" dt="2022-01-05T22:47:35.032" v="19590" actId="478"/>
          <ac:picMkLst>
            <pc:docMk/>
            <pc:sldMk cId="3789124718" sldId="685"/>
            <ac:picMk id="4" creationId="{D5EB9ADD-4E39-40CB-A37F-B21A0D601A4E}"/>
          </ac:picMkLst>
        </pc:picChg>
        <pc:picChg chg="add mod">
          <ac:chgData name="Kadir Murat Başeren" userId="f2e617aff724ee2b" providerId="LiveId" clId="{00BC53CA-A95C-4488-8C31-CCD008A26632}" dt="2022-01-05T22:47:54.291" v="19594"/>
          <ac:picMkLst>
            <pc:docMk/>
            <pc:sldMk cId="3789124718" sldId="685"/>
            <ac:picMk id="10" creationId="{8753BAF3-D0E3-4FD3-9A97-63327739EA67}"/>
          </ac:picMkLst>
        </pc:picChg>
        <pc:picChg chg="del">
          <ac:chgData name="Kadir Murat Başeren" userId="f2e617aff724ee2b" providerId="LiveId" clId="{00BC53CA-A95C-4488-8C31-CCD008A26632}" dt="2022-01-05T12:18:54.750" v="18918" actId="478"/>
          <ac:picMkLst>
            <pc:docMk/>
            <pc:sldMk cId="3789124718" sldId="685"/>
            <ac:picMk id="2050" creationId="{009441FE-9828-4DAD-A110-B6BD617F1144}"/>
          </ac:picMkLst>
        </pc:picChg>
      </pc:sldChg>
      <pc:sldChg chg="add modAnim">
        <pc:chgData name="Kadir Murat Başeren" userId="f2e617aff724ee2b" providerId="LiveId" clId="{00BC53CA-A95C-4488-8C31-CCD008A26632}" dt="2022-01-05T22:48:10.396" v="19596"/>
        <pc:sldMkLst>
          <pc:docMk/>
          <pc:sldMk cId="2463703911" sldId="686"/>
        </pc:sldMkLst>
      </pc:sldChg>
      <pc:sldChg chg="add del">
        <pc:chgData name="Kadir Murat Başeren" userId="f2e617aff724ee2b" providerId="LiveId" clId="{00BC53CA-A95C-4488-8C31-CCD008A26632}" dt="2022-01-05T12:18:52.726" v="18917" actId="47"/>
        <pc:sldMkLst>
          <pc:docMk/>
          <pc:sldMk cId="3175565718" sldId="686"/>
        </pc:sldMkLst>
      </pc:sldChg>
      <pc:sldChg chg="modSp add mod ord modAnim">
        <pc:chgData name="Kadir Murat Başeren" userId="f2e617aff724ee2b" providerId="LiveId" clId="{00BC53CA-A95C-4488-8C31-CCD008A26632}" dt="2022-01-05T22:47:51.649" v="19593"/>
        <pc:sldMkLst>
          <pc:docMk/>
          <pc:sldMk cId="4277577778" sldId="687"/>
        </pc:sldMkLst>
        <pc:spChg chg="mod">
          <ac:chgData name="Kadir Murat Başeren" userId="f2e617aff724ee2b" providerId="LiveId" clId="{00BC53CA-A95C-4488-8C31-CCD008A26632}" dt="2022-01-05T12:20:45.246" v="18943" actId="20577"/>
          <ac:spMkLst>
            <pc:docMk/>
            <pc:sldMk cId="4277577778" sldId="687"/>
            <ac:spMk id="2" creationId="{817DAADA-A843-4CA6-9F2D-93F67B177ED2}"/>
          </ac:spMkLst>
        </pc:spChg>
      </pc:sldChg>
      <pc:sldChg chg="addSp delSp modSp add mod delAnim modAnim">
        <pc:chgData name="Kadir Murat Başeren" userId="f2e617aff724ee2b" providerId="LiveId" clId="{00BC53CA-A95C-4488-8C31-CCD008A26632}" dt="2022-01-05T22:48:36.424" v="19601"/>
        <pc:sldMkLst>
          <pc:docMk/>
          <pc:sldMk cId="3056412735" sldId="688"/>
        </pc:sldMkLst>
        <pc:spChg chg="mod">
          <ac:chgData name="Kadir Murat Başeren" userId="f2e617aff724ee2b" providerId="LiveId" clId="{00BC53CA-A95C-4488-8C31-CCD008A26632}" dt="2022-01-05T12:22:51.446" v="18967"/>
          <ac:spMkLst>
            <pc:docMk/>
            <pc:sldMk cId="3056412735" sldId="688"/>
            <ac:spMk id="3" creationId="{B5BD7668-BD2B-443D-8ADB-6B4BC94CA6F5}"/>
          </ac:spMkLst>
        </pc:spChg>
        <pc:graphicFrameChg chg="del">
          <ac:chgData name="Kadir Murat Başeren" userId="f2e617aff724ee2b" providerId="LiveId" clId="{00BC53CA-A95C-4488-8C31-CCD008A26632}" dt="2022-01-05T12:21:39.077" v="18952" actId="478"/>
          <ac:graphicFrameMkLst>
            <pc:docMk/>
            <pc:sldMk cId="3056412735" sldId="688"/>
            <ac:graphicFrameMk id="9" creationId="{67D0474A-13D1-4484-AF12-0258BD211C17}"/>
          </ac:graphicFrameMkLst>
        </pc:graphicFrameChg>
        <pc:picChg chg="add mod">
          <ac:chgData name="Kadir Murat Başeren" userId="f2e617aff724ee2b" providerId="LiveId" clId="{00BC53CA-A95C-4488-8C31-CCD008A26632}" dt="2022-01-05T12:23:33.422" v="18979" actId="1076"/>
          <ac:picMkLst>
            <pc:docMk/>
            <pc:sldMk cId="3056412735" sldId="688"/>
            <ac:picMk id="6" creationId="{D2A2AFD4-94A5-46F4-ADCA-43E77AC071BA}"/>
          </ac:picMkLst>
        </pc:picChg>
        <pc:picChg chg="add mod">
          <ac:chgData name="Kadir Murat Başeren" userId="f2e617aff724ee2b" providerId="LiveId" clId="{00BC53CA-A95C-4488-8C31-CCD008A26632}" dt="2022-01-05T12:23:07.590" v="18973" actId="1076"/>
          <ac:picMkLst>
            <pc:docMk/>
            <pc:sldMk cId="3056412735" sldId="688"/>
            <ac:picMk id="8" creationId="{889B89EC-94C3-495A-BAEF-33154C811BF6}"/>
          </ac:picMkLst>
        </pc:picChg>
        <pc:picChg chg="add mod">
          <ac:chgData name="Kadir Murat Başeren" userId="f2e617aff724ee2b" providerId="LiveId" clId="{00BC53CA-A95C-4488-8C31-CCD008A26632}" dt="2022-01-05T12:23:21.199" v="18977" actId="1076"/>
          <ac:picMkLst>
            <pc:docMk/>
            <pc:sldMk cId="3056412735" sldId="688"/>
            <ac:picMk id="10" creationId="{3FCE5713-29DC-4935-8707-2103322BA2B8}"/>
          </ac:picMkLst>
        </pc:picChg>
      </pc:sldChg>
      <pc:sldChg chg="addSp delSp modSp add mod delAnim modAnim">
        <pc:chgData name="Kadir Murat Başeren" userId="f2e617aff724ee2b" providerId="LiveId" clId="{00BC53CA-A95C-4488-8C31-CCD008A26632}" dt="2022-01-05T22:48:43.809" v="19602"/>
        <pc:sldMkLst>
          <pc:docMk/>
          <pc:sldMk cId="1028628133" sldId="689"/>
        </pc:sldMkLst>
        <pc:spChg chg="mod">
          <ac:chgData name="Kadir Murat Başeren" userId="f2e617aff724ee2b" providerId="LiveId" clId="{00BC53CA-A95C-4488-8C31-CCD008A26632}" dt="2022-01-05T12:25:33.180" v="19005" actId="20577"/>
          <ac:spMkLst>
            <pc:docMk/>
            <pc:sldMk cId="1028628133" sldId="689"/>
            <ac:spMk id="2" creationId="{817DAADA-A843-4CA6-9F2D-93F67B177ED2}"/>
          </ac:spMkLst>
        </pc:spChg>
        <pc:spChg chg="mod">
          <ac:chgData name="Kadir Murat Başeren" userId="f2e617aff724ee2b" providerId="LiveId" clId="{00BC53CA-A95C-4488-8C31-CCD008A26632}" dt="2022-01-05T12:28:02.888" v="19031" actId="20577"/>
          <ac:spMkLst>
            <pc:docMk/>
            <pc:sldMk cId="1028628133" sldId="689"/>
            <ac:spMk id="3" creationId="{B5BD7668-BD2B-443D-8ADB-6B4BC94CA6F5}"/>
          </ac:spMkLst>
        </pc:spChg>
        <pc:spChg chg="mod">
          <ac:chgData name="Kadir Murat Başeren" userId="f2e617aff724ee2b" providerId="LiveId" clId="{00BC53CA-A95C-4488-8C31-CCD008A26632}" dt="2022-01-05T12:27:36.183" v="19015" actId="207"/>
          <ac:spMkLst>
            <pc:docMk/>
            <pc:sldMk cId="1028628133" sldId="689"/>
            <ac:spMk id="11" creationId="{93449DF7-EAAE-4934-AA60-21D842B78DAF}"/>
          </ac:spMkLst>
        </pc:spChg>
        <pc:spChg chg="mod">
          <ac:chgData name="Kadir Murat Başeren" userId="f2e617aff724ee2b" providerId="LiveId" clId="{00BC53CA-A95C-4488-8C31-CCD008A26632}" dt="2022-01-05T12:27:36.183" v="19015" actId="207"/>
          <ac:spMkLst>
            <pc:docMk/>
            <pc:sldMk cId="1028628133" sldId="689"/>
            <ac:spMk id="12" creationId="{CEE7BCF8-201B-402D-8BB7-E78FC7FF0E49}"/>
          </ac:spMkLst>
        </pc:spChg>
        <pc:spChg chg="mod">
          <ac:chgData name="Kadir Murat Başeren" userId="f2e617aff724ee2b" providerId="LiveId" clId="{00BC53CA-A95C-4488-8C31-CCD008A26632}" dt="2022-01-05T12:27:36.183" v="19015" actId="207"/>
          <ac:spMkLst>
            <pc:docMk/>
            <pc:sldMk cId="1028628133" sldId="689"/>
            <ac:spMk id="13" creationId="{DECAC865-B496-4BE3-9525-28FCA2D87CF9}"/>
          </ac:spMkLst>
        </pc:spChg>
        <pc:spChg chg="mod">
          <ac:chgData name="Kadir Murat Başeren" userId="f2e617aff724ee2b" providerId="LiveId" clId="{00BC53CA-A95C-4488-8C31-CCD008A26632}" dt="2022-01-05T12:27:36.183" v="19015" actId="207"/>
          <ac:spMkLst>
            <pc:docMk/>
            <pc:sldMk cId="1028628133" sldId="689"/>
            <ac:spMk id="14" creationId="{78ACF337-0F9E-480C-88E8-A24CFF878BCB}"/>
          </ac:spMkLst>
        </pc:spChg>
        <pc:spChg chg="mod">
          <ac:chgData name="Kadir Murat Başeren" userId="f2e617aff724ee2b" providerId="LiveId" clId="{00BC53CA-A95C-4488-8C31-CCD008A26632}" dt="2022-01-05T12:27:36.183" v="19015" actId="207"/>
          <ac:spMkLst>
            <pc:docMk/>
            <pc:sldMk cId="1028628133" sldId="689"/>
            <ac:spMk id="15" creationId="{F8F785D9-03E8-4501-AB0B-A3646F9F775D}"/>
          </ac:spMkLst>
        </pc:spChg>
        <pc:spChg chg="mod">
          <ac:chgData name="Kadir Murat Başeren" userId="f2e617aff724ee2b" providerId="LiveId" clId="{00BC53CA-A95C-4488-8C31-CCD008A26632}" dt="2022-01-05T12:27:36.183" v="19015" actId="207"/>
          <ac:spMkLst>
            <pc:docMk/>
            <pc:sldMk cId="1028628133" sldId="689"/>
            <ac:spMk id="16" creationId="{1489AE3A-443A-4818-AEC6-C73C6D43C945}"/>
          </ac:spMkLst>
        </pc:spChg>
        <pc:grpChg chg="mod">
          <ac:chgData name="Kadir Murat Başeren" userId="f2e617aff724ee2b" providerId="LiveId" clId="{00BC53CA-A95C-4488-8C31-CCD008A26632}" dt="2022-01-05T12:27:36.183" v="19015" actId="207"/>
          <ac:grpSpMkLst>
            <pc:docMk/>
            <pc:sldMk cId="1028628133" sldId="689"/>
            <ac:grpSpMk id="9" creationId="{7FE4344F-951B-4B9C-93FB-2D172D0032A6}"/>
          </ac:grpSpMkLst>
        </pc:grpChg>
        <pc:picChg chg="del">
          <ac:chgData name="Kadir Murat Başeren" userId="f2e617aff724ee2b" providerId="LiveId" clId="{00BC53CA-A95C-4488-8C31-CCD008A26632}" dt="2022-01-05T12:25:35.468" v="19006" actId="478"/>
          <ac:picMkLst>
            <pc:docMk/>
            <pc:sldMk cId="1028628133" sldId="689"/>
            <ac:picMk id="6" creationId="{D2A2AFD4-94A5-46F4-ADCA-43E77AC071BA}"/>
          </ac:picMkLst>
        </pc:picChg>
        <pc:picChg chg="add del mod">
          <ac:chgData name="Kadir Murat Başeren" userId="f2e617aff724ee2b" providerId="LiveId" clId="{00BC53CA-A95C-4488-8C31-CCD008A26632}" dt="2022-01-05T12:26:09.575" v="19012" actId="27803"/>
          <ac:picMkLst>
            <pc:docMk/>
            <pc:sldMk cId="1028628133" sldId="689"/>
            <ac:picMk id="7" creationId="{BFC15A6C-8296-414E-8C3B-DA9A31F62D58}"/>
          </ac:picMkLst>
        </pc:picChg>
        <pc:picChg chg="del">
          <ac:chgData name="Kadir Murat Başeren" userId="f2e617aff724ee2b" providerId="LiveId" clId="{00BC53CA-A95C-4488-8C31-CCD008A26632}" dt="2022-01-05T12:25:36.055" v="19007" actId="478"/>
          <ac:picMkLst>
            <pc:docMk/>
            <pc:sldMk cId="1028628133" sldId="689"/>
            <ac:picMk id="8" creationId="{889B89EC-94C3-495A-BAEF-33154C811BF6}"/>
          </ac:picMkLst>
        </pc:picChg>
        <pc:picChg chg="del">
          <ac:chgData name="Kadir Murat Başeren" userId="f2e617aff724ee2b" providerId="LiveId" clId="{00BC53CA-A95C-4488-8C31-CCD008A26632}" dt="2022-01-05T12:25:36.393" v="19008" actId="478"/>
          <ac:picMkLst>
            <pc:docMk/>
            <pc:sldMk cId="1028628133" sldId="689"/>
            <ac:picMk id="10" creationId="{3FCE5713-29DC-4935-8707-2103322BA2B8}"/>
          </ac:picMkLst>
        </pc:picChg>
      </pc:sldChg>
      <pc:sldChg chg="addSp delSp modSp add mod delAnim modAnim">
        <pc:chgData name="Kadir Murat Başeren" userId="f2e617aff724ee2b" providerId="LiveId" clId="{00BC53CA-A95C-4488-8C31-CCD008A26632}" dt="2022-01-05T22:48:52.828" v="19604"/>
        <pc:sldMkLst>
          <pc:docMk/>
          <pc:sldMk cId="3976707681" sldId="690"/>
        </pc:sldMkLst>
        <pc:spChg chg="mod">
          <ac:chgData name="Kadir Murat Başeren" userId="f2e617aff724ee2b" providerId="LiveId" clId="{00BC53CA-A95C-4488-8C31-CCD008A26632}" dt="2022-01-05T12:28:23.974" v="19048" actId="20577"/>
          <ac:spMkLst>
            <pc:docMk/>
            <pc:sldMk cId="3976707681" sldId="690"/>
            <ac:spMk id="2" creationId="{817DAADA-A843-4CA6-9F2D-93F67B177ED2}"/>
          </ac:spMkLst>
        </pc:spChg>
        <pc:spChg chg="del">
          <ac:chgData name="Kadir Murat Başeren" userId="f2e617aff724ee2b" providerId="LiveId" clId="{00BC53CA-A95C-4488-8C31-CCD008A26632}" dt="2022-01-05T12:28:30.706" v="19049" actId="478"/>
          <ac:spMkLst>
            <pc:docMk/>
            <pc:sldMk cId="3976707681" sldId="690"/>
            <ac:spMk id="3" creationId="{B5BD7668-BD2B-443D-8ADB-6B4BC94CA6F5}"/>
          </ac:spMkLst>
        </pc:spChg>
        <pc:spChg chg="add del mod">
          <ac:chgData name="Kadir Murat Başeren" userId="f2e617aff724ee2b" providerId="LiveId" clId="{00BC53CA-A95C-4488-8C31-CCD008A26632}" dt="2022-01-05T12:28:37.925" v="19052" actId="478"/>
          <ac:spMkLst>
            <pc:docMk/>
            <pc:sldMk cId="3976707681" sldId="690"/>
            <ac:spMk id="7" creationId="{2B1AA150-5769-48CF-946E-488152C4C1D0}"/>
          </ac:spMkLst>
        </pc:spChg>
        <pc:picChg chg="del">
          <ac:chgData name="Kadir Murat Başeren" userId="f2e617aff724ee2b" providerId="LiveId" clId="{00BC53CA-A95C-4488-8C31-CCD008A26632}" dt="2022-01-05T12:28:40.373" v="19054" actId="478"/>
          <ac:picMkLst>
            <pc:docMk/>
            <pc:sldMk cId="3976707681" sldId="690"/>
            <ac:picMk id="6" creationId="{D2A2AFD4-94A5-46F4-ADCA-43E77AC071BA}"/>
          </ac:picMkLst>
        </pc:picChg>
        <pc:picChg chg="del">
          <ac:chgData name="Kadir Murat Başeren" userId="f2e617aff724ee2b" providerId="LiveId" clId="{00BC53CA-A95C-4488-8C31-CCD008A26632}" dt="2022-01-05T12:28:39.396" v="19053" actId="478"/>
          <ac:picMkLst>
            <pc:docMk/>
            <pc:sldMk cId="3976707681" sldId="690"/>
            <ac:picMk id="8" creationId="{889B89EC-94C3-495A-BAEF-33154C811BF6}"/>
          </ac:picMkLst>
        </pc:picChg>
        <pc:picChg chg="del">
          <ac:chgData name="Kadir Murat Başeren" userId="f2e617aff724ee2b" providerId="LiveId" clId="{00BC53CA-A95C-4488-8C31-CCD008A26632}" dt="2022-01-05T12:28:41.260" v="19055" actId="478"/>
          <ac:picMkLst>
            <pc:docMk/>
            <pc:sldMk cId="3976707681" sldId="690"/>
            <ac:picMk id="10" creationId="{3FCE5713-29DC-4935-8707-2103322BA2B8}"/>
          </ac:picMkLst>
        </pc:picChg>
        <pc:picChg chg="add mod">
          <ac:chgData name="Kadir Murat Başeren" userId="f2e617aff724ee2b" providerId="LiveId" clId="{00BC53CA-A95C-4488-8C31-CCD008A26632}" dt="2022-01-05T12:28:51.037" v="19059" actId="1440"/>
          <ac:picMkLst>
            <pc:docMk/>
            <pc:sldMk cId="3976707681" sldId="690"/>
            <ac:picMk id="11" creationId="{C2B270CD-0837-40DF-83E3-869DB743D9D2}"/>
          </ac:picMkLst>
        </pc:picChg>
      </pc:sldChg>
      <pc:sldChg chg="addSp delSp modSp add mod ord delAnim modAnim">
        <pc:chgData name="Kadir Murat Başeren" userId="f2e617aff724ee2b" providerId="LiveId" clId="{00BC53CA-A95C-4488-8C31-CCD008A26632}" dt="2022-01-05T22:49:04.333" v="19608"/>
        <pc:sldMkLst>
          <pc:docMk/>
          <pc:sldMk cId="1441567690" sldId="691"/>
        </pc:sldMkLst>
        <pc:spChg chg="mod">
          <ac:chgData name="Kadir Murat Başeren" userId="f2e617aff724ee2b" providerId="LiveId" clId="{00BC53CA-A95C-4488-8C31-CCD008A26632}" dt="2022-01-05T12:30:29.197" v="19100" actId="20577"/>
          <ac:spMkLst>
            <pc:docMk/>
            <pc:sldMk cId="1441567690" sldId="691"/>
            <ac:spMk id="2" creationId="{817DAADA-A843-4CA6-9F2D-93F67B177ED2}"/>
          </ac:spMkLst>
        </pc:spChg>
        <pc:spChg chg="mod">
          <ac:chgData name="Kadir Murat Başeren" userId="f2e617aff724ee2b" providerId="LiveId" clId="{00BC53CA-A95C-4488-8C31-CCD008A26632}" dt="2022-01-05T12:29:34.076" v="19083"/>
          <ac:spMkLst>
            <pc:docMk/>
            <pc:sldMk cId="1441567690" sldId="691"/>
            <ac:spMk id="3" creationId="{B5BD7668-BD2B-443D-8ADB-6B4BC94CA6F5}"/>
          </ac:spMkLst>
        </pc:spChg>
        <pc:spChg chg="add mod">
          <ac:chgData name="Kadir Murat Başeren" userId="f2e617aff724ee2b" providerId="LiveId" clId="{00BC53CA-A95C-4488-8C31-CCD008A26632}" dt="2022-01-05T12:30:17.612" v="19090" actId="1076"/>
          <ac:spMkLst>
            <pc:docMk/>
            <pc:sldMk cId="1441567690" sldId="691"/>
            <ac:spMk id="9" creationId="{5DEF636F-B283-475D-8FD0-CAFA87F8C16A}"/>
          </ac:spMkLst>
        </pc:spChg>
        <pc:picChg chg="del">
          <ac:chgData name="Kadir Murat Başeren" userId="f2e617aff724ee2b" providerId="LiveId" clId="{00BC53CA-A95C-4488-8C31-CCD008A26632}" dt="2022-01-05T12:29:42.662" v="19086" actId="478"/>
          <ac:picMkLst>
            <pc:docMk/>
            <pc:sldMk cId="1441567690" sldId="691"/>
            <ac:picMk id="6" creationId="{D2A2AFD4-94A5-46F4-ADCA-43E77AC071BA}"/>
          </ac:picMkLst>
        </pc:picChg>
        <pc:picChg chg="del">
          <ac:chgData name="Kadir Murat Başeren" userId="f2e617aff724ee2b" providerId="LiveId" clId="{00BC53CA-A95C-4488-8C31-CCD008A26632}" dt="2022-01-05T12:29:42.238" v="19085" actId="478"/>
          <ac:picMkLst>
            <pc:docMk/>
            <pc:sldMk cId="1441567690" sldId="691"/>
            <ac:picMk id="8" creationId="{889B89EC-94C3-495A-BAEF-33154C811BF6}"/>
          </ac:picMkLst>
        </pc:picChg>
        <pc:picChg chg="del">
          <ac:chgData name="Kadir Murat Başeren" userId="f2e617aff724ee2b" providerId="LiveId" clId="{00BC53CA-A95C-4488-8C31-CCD008A26632}" dt="2022-01-05T12:29:41.668" v="19084" actId="478"/>
          <ac:picMkLst>
            <pc:docMk/>
            <pc:sldMk cId="1441567690" sldId="691"/>
            <ac:picMk id="10" creationId="{3FCE5713-29DC-4935-8707-2103322BA2B8}"/>
          </ac:picMkLst>
        </pc:picChg>
      </pc:sldChg>
      <pc:sldChg chg="addSp delSp modSp add mod modAnim">
        <pc:chgData name="Kadir Murat Başeren" userId="f2e617aff724ee2b" providerId="LiveId" clId="{00BC53CA-A95C-4488-8C31-CCD008A26632}" dt="2022-01-05T22:49:28.133" v="19612"/>
        <pc:sldMkLst>
          <pc:docMk/>
          <pc:sldMk cId="1697178352" sldId="692"/>
        </pc:sldMkLst>
        <pc:spChg chg="mod">
          <ac:chgData name="Kadir Murat Başeren" userId="f2e617aff724ee2b" providerId="LiveId" clId="{00BC53CA-A95C-4488-8C31-CCD008A26632}" dt="2022-01-05T12:31:06.585" v="19124" actId="20577"/>
          <ac:spMkLst>
            <pc:docMk/>
            <pc:sldMk cId="1697178352" sldId="692"/>
            <ac:spMk id="2" creationId="{817DAADA-A843-4CA6-9F2D-93F67B177ED2}"/>
          </ac:spMkLst>
        </pc:spChg>
        <pc:spChg chg="del mod">
          <ac:chgData name="Kadir Murat Başeren" userId="f2e617aff724ee2b" providerId="LiveId" clId="{00BC53CA-A95C-4488-8C31-CCD008A26632}" dt="2022-01-05T12:32:39.062" v="19151" actId="478"/>
          <ac:spMkLst>
            <pc:docMk/>
            <pc:sldMk cId="1697178352" sldId="692"/>
            <ac:spMk id="3" creationId="{B5BD7668-BD2B-443D-8ADB-6B4BC94CA6F5}"/>
          </ac:spMkLst>
        </pc:spChg>
        <pc:spChg chg="add del mod">
          <ac:chgData name="Kadir Murat Başeren" userId="f2e617aff724ee2b" providerId="LiveId" clId="{00BC53CA-A95C-4488-8C31-CCD008A26632}" dt="2022-01-05T12:31:17.587" v="19126" actId="478"/>
          <ac:spMkLst>
            <pc:docMk/>
            <pc:sldMk cId="1697178352" sldId="692"/>
            <ac:spMk id="6" creationId="{C63127FE-1549-4CE1-AEC4-CCF1B48F16B7}"/>
          </ac:spMkLst>
        </pc:spChg>
        <pc:spChg chg="add del">
          <ac:chgData name="Kadir Murat Başeren" userId="f2e617aff724ee2b" providerId="LiveId" clId="{00BC53CA-A95C-4488-8C31-CCD008A26632}" dt="2022-01-05T12:31:19.323" v="19128" actId="22"/>
          <ac:spMkLst>
            <pc:docMk/>
            <pc:sldMk cId="1697178352" sldId="692"/>
            <ac:spMk id="8" creationId="{A18E06B0-B848-4434-9E27-460DC67B266E}"/>
          </ac:spMkLst>
        </pc:spChg>
        <pc:spChg chg="del">
          <ac:chgData name="Kadir Murat Başeren" userId="f2e617aff724ee2b" providerId="LiveId" clId="{00BC53CA-A95C-4488-8C31-CCD008A26632}" dt="2022-01-05T12:30:51.369" v="19112" actId="478"/>
          <ac:spMkLst>
            <pc:docMk/>
            <pc:sldMk cId="1697178352" sldId="692"/>
            <ac:spMk id="9" creationId="{5DEF636F-B283-475D-8FD0-CAFA87F8C16A}"/>
          </ac:spMkLst>
        </pc:spChg>
        <pc:spChg chg="add mod">
          <ac:chgData name="Kadir Murat Başeren" userId="f2e617aff724ee2b" providerId="LiveId" clId="{00BC53CA-A95C-4488-8C31-CCD008A26632}" dt="2022-01-05T12:31:27.611" v="19130" actId="1076"/>
          <ac:spMkLst>
            <pc:docMk/>
            <pc:sldMk cId="1697178352" sldId="692"/>
            <ac:spMk id="10" creationId="{60585E78-1564-43F8-983B-85E58B5CA46B}"/>
          </ac:spMkLst>
        </pc:spChg>
        <pc:spChg chg="add mod">
          <ac:chgData name="Kadir Murat Başeren" userId="f2e617aff724ee2b" providerId="LiveId" clId="{00BC53CA-A95C-4488-8C31-CCD008A26632}" dt="2022-01-05T12:32:53.973" v="19155" actId="20577"/>
          <ac:spMkLst>
            <pc:docMk/>
            <pc:sldMk cId="1697178352" sldId="692"/>
            <ac:spMk id="11" creationId="{7E147691-09C2-44A7-9E87-B26C130164E8}"/>
          </ac:spMkLst>
        </pc:spChg>
      </pc:sldChg>
      <pc:sldChg chg="addSp delSp modSp add mod modAnim">
        <pc:chgData name="Kadir Murat Başeren" userId="f2e617aff724ee2b" providerId="LiveId" clId="{00BC53CA-A95C-4488-8C31-CCD008A26632}" dt="2022-01-05T22:49:23.201" v="19610"/>
        <pc:sldMkLst>
          <pc:docMk/>
          <pc:sldMk cId="1117975796" sldId="693"/>
        </pc:sldMkLst>
        <pc:spChg chg="mod">
          <ac:chgData name="Kadir Murat Başeren" userId="f2e617aff724ee2b" providerId="LiveId" clId="{00BC53CA-A95C-4488-8C31-CCD008A26632}" dt="2022-01-05T12:31:52.739" v="19140" actId="20577"/>
          <ac:spMkLst>
            <pc:docMk/>
            <pc:sldMk cId="1117975796" sldId="693"/>
            <ac:spMk id="2" creationId="{817DAADA-A843-4CA6-9F2D-93F67B177ED2}"/>
          </ac:spMkLst>
        </pc:spChg>
        <pc:spChg chg="mod">
          <ac:chgData name="Kadir Murat Başeren" userId="f2e617aff724ee2b" providerId="LiveId" clId="{00BC53CA-A95C-4488-8C31-CCD008A26632}" dt="2022-01-05T12:32:15.191" v="19149" actId="20577"/>
          <ac:spMkLst>
            <pc:docMk/>
            <pc:sldMk cId="1117975796" sldId="693"/>
            <ac:spMk id="3" creationId="{B5BD7668-BD2B-443D-8ADB-6B4BC94CA6F5}"/>
          </ac:spMkLst>
        </pc:spChg>
        <pc:spChg chg="add mod">
          <ac:chgData name="Kadir Murat Başeren" userId="f2e617aff724ee2b" providerId="LiveId" clId="{00BC53CA-A95C-4488-8C31-CCD008A26632}" dt="2022-01-05T12:32:01.187" v="19143" actId="1076"/>
          <ac:spMkLst>
            <pc:docMk/>
            <pc:sldMk cId="1117975796" sldId="693"/>
            <ac:spMk id="6" creationId="{6B58C004-6831-4E0B-A323-06691020C46D}"/>
          </ac:spMkLst>
        </pc:spChg>
        <pc:spChg chg="del">
          <ac:chgData name="Kadir Murat Başeren" userId="f2e617aff724ee2b" providerId="LiveId" clId="{00BC53CA-A95C-4488-8C31-CCD008A26632}" dt="2022-01-05T12:31:58.195" v="19141" actId="478"/>
          <ac:spMkLst>
            <pc:docMk/>
            <pc:sldMk cId="1117975796" sldId="693"/>
            <ac:spMk id="9" creationId="{5DEF636F-B283-475D-8FD0-CAFA87F8C16A}"/>
          </ac:spMkLst>
        </pc:spChg>
      </pc:sldChg>
      <pc:sldChg chg="addSp delSp modSp add mod modAnim">
        <pc:chgData name="Kadir Murat Başeren" userId="f2e617aff724ee2b" providerId="LiveId" clId="{00BC53CA-A95C-4488-8C31-CCD008A26632}" dt="2022-01-05T22:49:32.539" v="19614"/>
        <pc:sldMkLst>
          <pc:docMk/>
          <pc:sldMk cId="912352880" sldId="694"/>
        </pc:sldMkLst>
        <pc:spChg chg="mod">
          <ac:chgData name="Kadir Murat Başeren" userId="f2e617aff724ee2b" providerId="LiveId" clId="{00BC53CA-A95C-4488-8C31-CCD008A26632}" dt="2022-01-05T12:33:03.658" v="19163" actId="20577"/>
          <ac:spMkLst>
            <pc:docMk/>
            <pc:sldMk cId="912352880" sldId="694"/>
            <ac:spMk id="2" creationId="{817DAADA-A843-4CA6-9F2D-93F67B177ED2}"/>
          </ac:spMkLst>
        </pc:spChg>
        <pc:spChg chg="add mod">
          <ac:chgData name="Kadir Murat Başeren" userId="f2e617aff724ee2b" providerId="LiveId" clId="{00BC53CA-A95C-4488-8C31-CCD008A26632}" dt="2022-01-05T12:33:14.535" v="19166" actId="1076"/>
          <ac:spMkLst>
            <pc:docMk/>
            <pc:sldMk cId="912352880" sldId="694"/>
            <ac:spMk id="6" creationId="{7C09CF2D-49CB-42A0-8757-D5FE7FD59CF0}"/>
          </ac:spMkLst>
        </pc:spChg>
        <pc:spChg chg="del">
          <ac:chgData name="Kadir Murat Başeren" userId="f2e617aff724ee2b" providerId="LiveId" clId="{00BC53CA-A95C-4488-8C31-CCD008A26632}" dt="2022-01-05T12:33:11.659" v="19164" actId="478"/>
          <ac:spMkLst>
            <pc:docMk/>
            <pc:sldMk cId="912352880" sldId="694"/>
            <ac:spMk id="10" creationId="{60585E78-1564-43F8-983B-85E58B5CA46B}"/>
          </ac:spMkLst>
        </pc:spChg>
        <pc:spChg chg="mod">
          <ac:chgData name="Kadir Murat Başeren" userId="f2e617aff724ee2b" providerId="LiveId" clId="{00BC53CA-A95C-4488-8C31-CCD008A26632}" dt="2022-01-05T12:33:24.340" v="19169" actId="20577"/>
          <ac:spMkLst>
            <pc:docMk/>
            <pc:sldMk cId="912352880" sldId="694"/>
            <ac:spMk id="11" creationId="{7E147691-09C2-44A7-9E87-B26C130164E8}"/>
          </ac:spMkLst>
        </pc:spChg>
      </pc:sldChg>
      <pc:sldChg chg="addSp delSp modSp add mod modAnim">
        <pc:chgData name="Kadir Murat Başeren" userId="f2e617aff724ee2b" providerId="LiveId" clId="{00BC53CA-A95C-4488-8C31-CCD008A26632}" dt="2022-01-05T22:49:37.905" v="19616"/>
        <pc:sldMkLst>
          <pc:docMk/>
          <pc:sldMk cId="3157212610" sldId="695"/>
        </pc:sldMkLst>
        <pc:spChg chg="mod">
          <ac:chgData name="Kadir Murat Başeren" userId="f2e617aff724ee2b" providerId="LiveId" clId="{00BC53CA-A95C-4488-8C31-CCD008A26632}" dt="2022-01-05T12:33:33.894" v="19175" actId="20577"/>
          <ac:spMkLst>
            <pc:docMk/>
            <pc:sldMk cId="3157212610" sldId="695"/>
            <ac:spMk id="2" creationId="{817DAADA-A843-4CA6-9F2D-93F67B177ED2}"/>
          </ac:spMkLst>
        </pc:spChg>
        <pc:spChg chg="del">
          <ac:chgData name="Kadir Murat Başeren" userId="f2e617aff724ee2b" providerId="LiveId" clId="{00BC53CA-A95C-4488-8C31-CCD008A26632}" dt="2022-01-05T12:33:51.732" v="19182" actId="478"/>
          <ac:spMkLst>
            <pc:docMk/>
            <pc:sldMk cId="3157212610" sldId="695"/>
            <ac:spMk id="6" creationId="{7C09CF2D-49CB-42A0-8757-D5FE7FD59CF0}"/>
          </ac:spMkLst>
        </pc:spChg>
        <pc:spChg chg="add mod">
          <ac:chgData name="Kadir Murat Başeren" userId="f2e617aff724ee2b" providerId="LiveId" clId="{00BC53CA-A95C-4488-8C31-CCD008A26632}" dt="2022-01-05T12:33:58.129" v="19186" actId="20577"/>
          <ac:spMkLst>
            <pc:docMk/>
            <pc:sldMk cId="3157212610" sldId="695"/>
            <ac:spMk id="7" creationId="{EE639B97-C9C3-4244-8B3E-2A52D03CE696}"/>
          </ac:spMkLst>
        </pc:spChg>
        <pc:spChg chg="mod">
          <ac:chgData name="Kadir Murat Başeren" userId="f2e617aff724ee2b" providerId="LiveId" clId="{00BC53CA-A95C-4488-8C31-CCD008A26632}" dt="2022-01-05T12:33:44.794" v="19181" actId="6549"/>
          <ac:spMkLst>
            <pc:docMk/>
            <pc:sldMk cId="3157212610" sldId="695"/>
            <ac:spMk id="11" creationId="{7E147691-09C2-44A7-9E87-B26C130164E8}"/>
          </ac:spMkLst>
        </pc:spChg>
      </pc:sldChg>
      <pc:sldChg chg="addSp delSp modSp add mod modAnim">
        <pc:chgData name="Kadir Murat Başeren" userId="f2e617aff724ee2b" providerId="LiveId" clId="{00BC53CA-A95C-4488-8C31-CCD008A26632}" dt="2022-01-05T22:49:42.961" v="19618"/>
        <pc:sldMkLst>
          <pc:docMk/>
          <pc:sldMk cId="3836972279" sldId="696"/>
        </pc:sldMkLst>
        <pc:spChg chg="mod">
          <ac:chgData name="Kadir Murat Başeren" userId="f2e617aff724ee2b" providerId="LiveId" clId="{00BC53CA-A95C-4488-8C31-CCD008A26632}" dt="2022-01-05T12:34:10.255" v="19193" actId="20577"/>
          <ac:spMkLst>
            <pc:docMk/>
            <pc:sldMk cId="3836972279" sldId="696"/>
            <ac:spMk id="2" creationId="{817DAADA-A843-4CA6-9F2D-93F67B177ED2}"/>
          </ac:spMkLst>
        </pc:spChg>
        <pc:spChg chg="add mod">
          <ac:chgData name="Kadir Murat Başeren" userId="f2e617aff724ee2b" providerId="LiveId" clId="{00BC53CA-A95C-4488-8C31-CCD008A26632}" dt="2022-01-05T12:34:31.406" v="19219" actId="20577"/>
          <ac:spMkLst>
            <pc:docMk/>
            <pc:sldMk cId="3836972279" sldId="696"/>
            <ac:spMk id="6" creationId="{EE0400E4-B0F7-4376-8F83-5EE748CD4BC1}"/>
          </ac:spMkLst>
        </pc:spChg>
        <pc:spChg chg="del">
          <ac:chgData name="Kadir Murat Başeren" userId="f2e617aff724ee2b" providerId="LiveId" clId="{00BC53CA-A95C-4488-8C31-CCD008A26632}" dt="2022-01-05T12:34:17.561" v="19194" actId="478"/>
          <ac:spMkLst>
            <pc:docMk/>
            <pc:sldMk cId="3836972279" sldId="696"/>
            <ac:spMk id="7" creationId="{EE639B97-C9C3-4244-8B3E-2A52D03CE696}"/>
          </ac:spMkLst>
        </pc:spChg>
        <pc:spChg chg="mod">
          <ac:chgData name="Kadir Murat Başeren" userId="f2e617aff724ee2b" providerId="LiveId" clId="{00BC53CA-A95C-4488-8C31-CCD008A26632}" dt="2022-01-05T12:34:54.539" v="19222" actId="20577"/>
          <ac:spMkLst>
            <pc:docMk/>
            <pc:sldMk cId="3836972279" sldId="696"/>
            <ac:spMk id="11" creationId="{7E147691-09C2-44A7-9E87-B26C130164E8}"/>
          </ac:spMkLst>
        </pc:spChg>
      </pc:sldChg>
      <pc:sldChg chg="modSp add mod modAnim">
        <pc:chgData name="Kadir Murat Başeren" userId="f2e617aff724ee2b" providerId="LiveId" clId="{00BC53CA-A95C-4488-8C31-CCD008A26632}" dt="2022-01-05T22:49:48.109" v="19620"/>
        <pc:sldMkLst>
          <pc:docMk/>
          <pc:sldMk cId="4262013904" sldId="697"/>
        </pc:sldMkLst>
        <pc:spChg chg="mod">
          <ac:chgData name="Kadir Murat Başeren" userId="f2e617aff724ee2b" providerId="LiveId" clId="{00BC53CA-A95C-4488-8C31-CCD008A26632}" dt="2022-01-05T12:35:08.595" v="19229" actId="20577"/>
          <ac:spMkLst>
            <pc:docMk/>
            <pc:sldMk cId="4262013904" sldId="697"/>
            <ac:spMk id="2" creationId="{817DAADA-A843-4CA6-9F2D-93F67B177ED2}"/>
          </ac:spMkLst>
        </pc:spChg>
        <pc:spChg chg="mod">
          <ac:chgData name="Kadir Murat Başeren" userId="f2e617aff724ee2b" providerId="LiveId" clId="{00BC53CA-A95C-4488-8C31-CCD008A26632}" dt="2022-01-05T12:35:30.844" v="19233" actId="207"/>
          <ac:spMkLst>
            <pc:docMk/>
            <pc:sldMk cId="4262013904" sldId="697"/>
            <ac:spMk id="6" creationId="{EE0400E4-B0F7-4376-8F83-5EE748CD4BC1}"/>
          </ac:spMkLst>
        </pc:spChg>
        <pc:spChg chg="mod">
          <ac:chgData name="Kadir Murat Başeren" userId="f2e617aff724ee2b" providerId="LiveId" clId="{00BC53CA-A95C-4488-8C31-CCD008A26632}" dt="2022-01-05T12:35:38.570" v="19235" actId="6549"/>
          <ac:spMkLst>
            <pc:docMk/>
            <pc:sldMk cId="4262013904" sldId="697"/>
            <ac:spMk id="11" creationId="{7E147691-09C2-44A7-9E87-B26C130164E8}"/>
          </ac:spMkLst>
        </pc:spChg>
      </pc:sldChg>
      <pc:sldChg chg="addSp delSp modSp add mod delAnim modAnim">
        <pc:chgData name="Kadir Murat Başeren" userId="f2e617aff724ee2b" providerId="LiveId" clId="{00BC53CA-A95C-4488-8C31-CCD008A26632}" dt="2022-01-05T22:48:58.213" v="19606"/>
        <pc:sldMkLst>
          <pc:docMk/>
          <pc:sldMk cId="1537328595" sldId="698"/>
        </pc:sldMkLst>
        <pc:spChg chg="mod">
          <ac:chgData name="Kadir Murat Başeren" userId="f2e617aff724ee2b" providerId="LiveId" clId="{00BC53CA-A95C-4488-8C31-CCD008A26632}" dt="2022-01-05T12:36:40.988" v="19266" actId="20577"/>
          <ac:spMkLst>
            <pc:docMk/>
            <pc:sldMk cId="1537328595" sldId="698"/>
            <ac:spMk id="2" creationId="{817DAADA-A843-4CA6-9F2D-93F67B177ED2}"/>
          </ac:spMkLst>
        </pc:spChg>
        <pc:picChg chg="add mod">
          <ac:chgData name="Kadir Murat Başeren" userId="f2e617aff724ee2b" providerId="LiveId" clId="{00BC53CA-A95C-4488-8C31-CCD008A26632}" dt="2022-01-05T12:36:30.516" v="19243" actId="1076"/>
          <ac:picMkLst>
            <pc:docMk/>
            <pc:sldMk cId="1537328595" sldId="698"/>
            <ac:picMk id="5" creationId="{BB7902D2-EEF5-4A34-B1F5-668D3CDC646B}"/>
          </ac:picMkLst>
        </pc:picChg>
        <pc:picChg chg="del">
          <ac:chgData name="Kadir Murat Başeren" userId="f2e617aff724ee2b" providerId="LiveId" clId="{00BC53CA-A95C-4488-8C31-CCD008A26632}" dt="2022-01-05T12:36:18.779" v="19237" actId="478"/>
          <ac:picMkLst>
            <pc:docMk/>
            <pc:sldMk cId="1537328595" sldId="698"/>
            <ac:picMk id="11" creationId="{C2B270CD-0837-40DF-83E3-869DB743D9D2}"/>
          </ac:picMkLst>
        </pc:picChg>
      </pc:sldChg>
      <pc:sldChg chg="delSp modSp add mod ord modAnim">
        <pc:chgData name="Kadir Murat Başeren" userId="f2e617aff724ee2b" providerId="LiveId" clId="{00BC53CA-A95C-4488-8C31-CCD008A26632}" dt="2022-01-05T22:49:57.138" v="19622" actId="478"/>
        <pc:sldMkLst>
          <pc:docMk/>
          <pc:sldMk cId="3535209513" sldId="699"/>
        </pc:sldMkLst>
        <pc:spChg chg="mod">
          <ac:chgData name="Kadir Murat Başeren" userId="f2e617aff724ee2b" providerId="LiveId" clId="{00BC53CA-A95C-4488-8C31-CCD008A26632}" dt="2022-01-05T12:40:44.195" v="19384" actId="20577"/>
          <ac:spMkLst>
            <pc:docMk/>
            <pc:sldMk cId="3535209513" sldId="699"/>
            <ac:spMk id="2" creationId="{817DAADA-A843-4CA6-9F2D-93F67B177ED2}"/>
          </ac:spMkLst>
        </pc:spChg>
        <pc:picChg chg="del">
          <ac:chgData name="Kadir Murat Başeren" userId="f2e617aff724ee2b" providerId="LiveId" clId="{00BC53CA-A95C-4488-8C31-CCD008A26632}" dt="2022-01-05T22:49:57.138" v="19622" actId="478"/>
          <ac:picMkLst>
            <pc:docMk/>
            <pc:sldMk cId="3535209513" sldId="699"/>
            <ac:picMk id="24" creationId="{E128A5EB-8B28-4D25-ADE9-27BCCC4AAD1D}"/>
          </ac:picMkLst>
        </pc:picChg>
      </pc:sldChg>
      <pc:sldChg chg="delSp modSp add mod delAnim">
        <pc:chgData name="Kadir Murat Başeren" userId="f2e617aff724ee2b" providerId="LiveId" clId="{00BC53CA-A95C-4488-8C31-CCD008A26632}" dt="2022-01-05T22:50:00.269" v="19624" actId="478"/>
        <pc:sldMkLst>
          <pc:docMk/>
          <pc:sldMk cId="3297595071" sldId="700"/>
        </pc:sldMkLst>
        <pc:spChg chg="mod">
          <ac:chgData name="Kadir Murat Başeren" userId="f2e617aff724ee2b" providerId="LiveId" clId="{00BC53CA-A95C-4488-8C31-CCD008A26632}" dt="2022-01-05T12:43:49.772" v="19422" actId="20577"/>
          <ac:spMkLst>
            <pc:docMk/>
            <pc:sldMk cId="3297595071" sldId="700"/>
            <ac:spMk id="2" creationId="{817DAADA-A843-4CA6-9F2D-93F67B177ED2}"/>
          </ac:spMkLst>
        </pc:spChg>
        <pc:picChg chg="del">
          <ac:chgData name="Kadir Murat Başeren" userId="f2e617aff724ee2b" providerId="LiveId" clId="{00BC53CA-A95C-4488-8C31-CCD008A26632}" dt="2022-01-05T22:50:00.269" v="19624" actId="478"/>
          <ac:picMkLst>
            <pc:docMk/>
            <pc:sldMk cId="3297595071" sldId="700"/>
            <ac:picMk id="24" creationId="{E128A5EB-8B28-4D25-ADE9-27BCCC4AAD1D}"/>
          </ac:picMkLst>
        </pc:picChg>
      </pc:sldChg>
      <pc:sldChg chg="add del">
        <pc:chgData name="Kadir Murat Başeren" userId="f2e617aff724ee2b" providerId="LiveId" clId="{00BC53CA-A95C-4488-8C31-CCD008A26632}" dt="2022-01-05T12:41:32.630" v="19392" actId="47"/>
        <pc:sldMkLst>
          <pc:docMk/>
          <pc:sldMk cId="3525956081" sldId="701"/>
        </pc:sldMkLst>
      </pc:sldChg>
      <pc:sldChg chg="delSp add mod delAnim">
        <pc:chgData name="Kadir Murat Başeren" userId="f2e617aff724ee2b" providerId="LiveId" clId="{00BC53CA-A95C-4488-8C31-CCD008A26632}" dt="2022-01-05T22:49:59.168" v="19623" actId="478"/>
        <pc:sldMkLst>
          <pc:docMk/>
          <pc:sldMk cId="7464767" sldId="702"/>
        </pc:sldMkLst>
        <pc:picChg chg="del">
          <ac:chgData name="Kadir Murat Başeren" userId="f2e617aff724ee2b" providerId="LiveId" clId="{00BC53CA-A95C-4488-8C31-CCD008A26632}" dt="2022-01-05T22:49:59.168" v="19623" actId="478"/>
          <ac:picMkLst>
            <pc:docMk/>
            <pc:sldMk cId="7464767" sldId="702"/>
            <ac:picMk id="24" creationId="{E128A5EB-8B28-4D25-ADE9-27BCCC4AAD1D}"/>
          </ac:picMkLst>
        </pc:picChg>
      </pc:sldChg>
      <pc:sldChg chg="delSp modSp add mod delAnim">
        <pc:chgData name="Kadir Murat Başeren" userId="f2e617aff724ee2b" providerId="LiveId" clId="{00BC53CA-A95C-4488-8C31-CCD008A26632}" dt="2022-01-05T22:50:01.483" v="19625" actId="478"/>
        <pc:sldMkLst>
          <pc:docMk/>
          <pc:sldMk cId="2487995844" sldId="703"/>
        </pc:sldMkLst>
        <pc:spChg chg="mod">
          <ac:chgData name="Kadir Murat Başeren" userId="f2e617aff724ee2b" providerId="LiveId" clId="{00BC53CA-A95C-4488-8C31-CCD008A26632}" dt="2022-01-05T12:44:44.790" v="19442" actId="20577"/>
          <ac:spMkLst>
            <pc:docMk/>
            <pc:sldMk cId="2487995844" sldId="703"/>
            <ac:spMk id="2" creationId="{817DAADA-A843-4CA6-9F2D-93F67B177ED2}"/>
          </ac:spMkLst>
        </pc:spChg>
        <pc:picChg chg="del">
          <ac:chgData name="Kadir Murat Başeren" userId="f2e617aff724ee2b" providerId="LiveId" clId="{00BC53CA-A95C-4488-8C31-CCD008A26632}" dt="2022-01-05T22:50:01.483" v="19625" actId="478"/>
          <ac:picMkLst>
            <pc:docMk/>
            <pc:sldMk cId="2487995844" sldId="703"/>
            <ac:picMk id="24" creationId="{E128A5EB-8B28-4D25-ADE9-27BCCC4AAD1D}"/>
          </ac:picMkLst>
        </pc:picChg>
      </pc:sldChg>
      <pc:sldChg chg="delSp modSp add del mod delAnim">
        <pc:chgData name="Kadir Murat Başeren" userId="f2e617aff724ee2b" providerId="LiveId" clId="{00BC53CA-A95C-4488-8C31-CCD008A26632}" dt="2022-01-07T12:24:21.397" v="19629" actId="47"/>
        <pc:sldMkLst>
          <pc:docMk/>
          <pc:sldMk cId="3609777098" sldId="704"/>
        </pc:sldMkLst>
        <pc:spChg chg="mod">
          <ac:chgData name="Kadir Murat Başeren" userId="f2e617aff724ee2b" providerId="LiveId" clId="{00BC53CA-A95C-4488-8C31-CCD008A26632}" dt="2022-01-05T12:45:03.604" v="19482" actId="20577"/>
          <ac:spMkLst>
            <pc:docMk/>
            <pc:sldMk cId="3609777098" sldId="704"/>
            <ac:spMk id="2" creationId="{817DAADA-A843-4CA6-9F2D-93F67B177ED2}"/>
          </ac:spMkLst>
        </pc:spChg>
        <pc:picChg chg="del">
          <ac:chgData name="Kadir Murat Başeren" userId="f2e617aff724ee2b" providerId="LiveId" clId="{00BC53CA-A95C-4488-8C31-CCD008A26632}" dt="2022-01-05T22:50:02.685" v="19626" actId="478"/>
          <ac:picMkLst>
            <pc:docMk/>
            <pc:sldMk cId="3609777098" sldId="704"/>
            <ac:picMk id="24" creationId="{E128A5EB-8B28-4D25-ADE9-27BCCC4AAD1D}"/>
          </ac:picMkLst>
        </pc:picChg>
      </pc:sldChg>
      <pc:sldChg chg="modSp add del mod">
        <pc:chgData name="Kadir Murat Başeren" userId="f2e617aff724ee2b" providerId="LiveId" clId="{00BC53CA-A95C-4488-8C31-CCD008A26632}" dt="2022-01-07T12:24:21.397" v="19629" actId="47"/>
        <pc:sldMkLst>
          <pc:docMk/>
          <pc:sldMk cId="3160409489" sldId="705"/>
        </pc:sldMkLst>
        <pc:spChg chg="mod">
          <ac:chgData name="Kadir Murat Başeren" userId="f2e617aff724ee2b" providerId="LiveId" clId="{00BC53CA-A95C-4488-8C31-CCD008A26632}" dt="2022-01-05T12:45:22.468" v="19504" actId="20577"/>
          <ac:spMkLst>
            <pc:docMk/>
            <pc:sldMk cId="3160409489" sldId="705"/>
            <ac:spMk id="2" creationId="{817DAADA-A843-4CA6-9F2D-93F67B177ED2}"/>
          </ac:spMkLst>
        </pc:spChg>
      </pc:sldChg>
      <pc:sldChg chg="addSp delSp modSp add mod delAnim modAnim">
        <pc:chgData name="Kadir Murat Başeren" userId="f2e617aff724ee2b" providerId="LiveId" clId="{00BC53CA-A95C-4488-8C31-CCD008A26632}" dt="2022-01-07T14:30:57.392" v="19665" actId="1076"/>
        <pc:sldMkLst>
          <pc:docMk/>
          <pc:sldMk cId="1693659415" sldId="706"/>
        </pc:sldMkLst>
        <pc:spChg chg="mod">
          <ac:chgData name="Kadir Murat Başeren" userId="f2e617aff724ee2b" providerId="LiveId" clId="{00BC53CA-A95C-4488-8C31-CCD008A26632}" dt="2022-01-07T14:30:18.098" v="19660" actId="20577"/>
          <ac:spMkLst>
            <pc:docMk/>
            <pc:sldMk cId="1693659415" sldId="706"/>
            <ac:spMk id="2" creationId="{817DAADA-A843-4CA6-9F2D-93F67B177ED2}"/>
          </ac:spMkLst>
        </pc:spChg>
        <pc:picChg chg="add mod">
          <ac:chgData name="Kadir Murat Başeren" userId="f2e617aff724ee2b" providerId="LiveId" clId="{00BC53CA-A95C-4488-8C31-CCD008A26632}" dt="2022-01-07T14:30:57.392" v="19665" actId="1076"/>
          <ac:picMkLst>
            <pc:docMk/>
            <pc:sldMk cId="1693659415" sldId="706"/>
            <ac:picMk id="5" creationId="{CC11D918-89F3-42F8-B56C-472D4A0AA0D7}"/>
          </ac:picMkLst>
        </pc:picChg>
        <pc:picChg chg="del">
          <ac:chgData name="Kadir Murat Başeren" userId="f2e617aff724ee2b" providerId="LiveId" clId="{00BC53CA-A95C-4488-8C31-CCD008A26632}" dt="2022-01-07T12:25:35.479" v="19631" actId="478"/>
          <ac:picMkLst>
            <pc:docMk/>
            <pc:sldMk cId="1693659415" sldId="706"/>
            <ac:picMk id="24" creationId="{E128A5EB-8B28-4D25-ADE9-27BCCC4AAD1D}"/>
          </ac:picMkLst>
        </pc:picChg>
      </pc:sldChg>
      <pc:sldChg chg="delSp modSp add mod delAnim">
        <pc:chgData name="Kadir Murat Başeren" userId="f2e617aff724ee2b" providerId="LiveId" clId="{00BC53CA-A95C-4488-8C31-CCD008A26632}" dt="2022-01-07T12:25:34.135" v="19630" actId="478"/>
        <pc:sldMkLst>
          <pc:docMk/>
          <pc:sldMk cId="465045305" sldId="707"/>
        </pc:sldMkLst>
        <pc:spChg chg="mod">
          <ac:chgData name="Kadir Murat Başeren" userId="f2e617aff724ee2b" providerId="LiveId" clId="{00BC53CA-A95C-4488-8C31-CCD008A26632}" dt="2022-01-05T12:46:24.888" v="19564" actId="20577"/>
          <ac:spMkLst>
            <pc:docMk/>
            <pc:sldMk cId="465045305" sldId="707"/>
            <ac:spMk id="2" creationId="{817DAADA-A843-4CA6-9F2D-93F67B177ED2}"/>
          </ac:spMkLst>
        </pc:spChg>
        <pc:picChg chg="del">
          <ac:chgData name="Kadir Murat Başeren" userId="f2e617aff724ee2b" providerId="LiveId" clId="{00BC53CA-A95C-4488-8C31-CCD008A26632}" dt="2022-01-07T12:25:34.135" v="19630" actId="478"/>
          <ac:picMkLst>
            <pc:docMk/>
            <pc:sldMk cId="465045305" sldId="707"/>
            <ac:picMk id="24" creationId="{E128A5EB-8B28-4D25-ADE9-27BCCC4AAD1D}"/>
          </ac:picMkLst>
        </pc:picChg>
      </pc:sldChg>
      <pc:sldChg chg="add del">
        <pc:chgData name="Kadir Murat Başeren" userId="f2e617aff724ee2b" providerId="LiveId" clId="{00BC53CA-A95C-4488-8C31-CCD008A26632}" dt="2022-01-07T14:33:07.368" v="19667" actId="2696"/>
        <pc:sldMkLst>
          <pc:docMk/>
          <pc:sldMk cId="167145136" sldId="708"/>
        </pc:sldMkLst>
      </pc:sldChg>
      <pc:sldChg chg="addSp delSp modSp add mod modClrScheme modAnim chgLayout">
        <pc:chgData name="Kadir Murat Başeren" userId="f2e617aff724ee2b" providerId="LiveId" clId="{00BC53CA-A95C-4488-8C31-CCD008A26632}" dt="2022-01-07T14:40:58.442" v="19692"/>
        <pc:sldMkLst>
          <pc:docMk/>
          <pc:sldMk cId="3951384649" sldId="708"/>
        </pc:sldMkLst>
        <pc:spChg chg="mod ord">
          <ac:chgData name="Kadir Murat Başeren" userId="f2e617aff724ee2b" providerId="LiveId" clId="{00BC53CA-A95C-4488-8C31-CCD008A26632}" dt="2022-01-07T14:36:49.098" v="19669" actId="700"/>
          <ac:spMkLst>
            <pc:docMk/>
            <pc:sldMk cId="3951384649" sldId="708"/>
            <ac:spMk id="2" creationId="{817DAADA-A843-4CA6-9F2D-93F67B177ED2}"/>
          </ac:spMkLst>
        </pc:spChg>
        <pc:spChg chg="del mod ord">
          <ac:chgData name="Kadir Murat Başeren" userId="f2e617aff724ee2b" providerId="LiveId" clId="{00BC53CA-A95C-4488-8C31-CCD008A26632}" dt="2022-01-07T14:36:54.921" v="19671" actId="478"/>
          <ac:spMkLst>
            <pc:docMk/>
            <pc:sldMk cId="3951384649" sldId="708"/>
            <ac:spMk id="3" creationId="{B5BD7668-BD2B-443D-8ADB-6B4BC94CA6F5}"/>
          </ac:spMkLst>
        </pc:spChg>
        <pc:spChg chg="add del mod">
          <ac:chgData name="Kadir Murat Başeren" userId="f2e617aff724ee2b" providerId="LiveId" clId="{00BC53CA-A95C-4488-8C31-CCD008A26632}" dt="2022-01-07T14:36:55.914" v="19672" actId="478"/>
          <ac:spMkLst>
            <pc:docMk/>
            <pc:sldMk cId="3951384649" sldId="708"/>
            <ac:spMk id="6" creationId="{BF2F9FFE-ED6C-4083-8F86-130105B46C07}"/>
          </ac:spMkLst>
        </pc:spChg>
        <pc:spChg chg="add del mod">
          <ac:chgData name="Kadir Murat Başeren" userId="f2e617aff724ee2b" providerId="LiveId" clId="{00BC53CA-A95C-4488-8C31-CCD008A26632}" dt="2022-01-07T14:38:57.004" v="19679" actId="478"/>
          <ac:spMkLst>
            <pc:docMk/>
            <pc:sldMk cId="3951384649" sldId="708"/>
            <ac:spMk id="8" creationId="{323296D8-675B-4490-B54F-02597565E11F}"/>
          </ac:spMkLst>
        </pc:spChg>
        <pc:picChg chg="del">
          <ac:chgData name="Kadir Murat Başeren" userId="f2e617aff724ee2b" providerId="LiveId" clId="{00BC53CA-A95C-4488-8C31-CCD008A26632}" dt="2022-01-07T14:36:51.757" v="19670" actId="478"/>
          <ac:picMkLst>
            <pc:docMk/>
            <pc:sldMk cId="3951384649" sldId="708"/>
            <ac:picMk id="5" creationId="{CC11D918-89F3-42F8-B56C-472D4A0AA0D7}"/>
          </ac:picMkLst>
        </pc:picChg>
        <pc:picChg chg="add mod ord">
          <ac:chgData name="Kadir Murat Başeren" userId="f2e617aff724ee2b" providerId="LiveId" clId="{00BC53CA-A95C-4488-8C31-CCD008A26632}" dt="2022-01-07T14:40:53.356" v="19690" actId="1076"/>
          <ac:picMkLst>
            <pc:docMk/>
            <pc:sldMk cId="3951384649" sldId="708"/>
            <ac:picMk id="10" creationId="{A862C1D7-C300-4217-AE19-E9873E525015}"/>
          </ac:picMkLst>
        </pc:picChg>
        <pc:picChg chg="add mod modCrop">
          <ac:chgData name="Kadir Murat Başeren" userId="f2e617aff724ee2b" providerId="LiveId" clId="{00BC53CA-A95C-4488-8C31-CCD008A26632}" dt="2022-01-07T14:40:45.461" v="19687" actId="1440"/>
          <ac:picMkLst>
            <pc:docMk/>
            <pc:sldMk cId="3951384649" sldId="708"/>
            <ac:picMk id="12" creationId="{5A6ED880-803E-4A95-9620-F8204D265D4C}"/>
          </ac:picMkLst>
        </pc:picChg>
      </pc:sldChg>
      <pc:sldChg chg="add">
        <pc:chgData name="Kadir Murat Başeren" userId="f2e617aff724ee2b" providerId="LiveId" clId="{00BC53CA-A95C-4488-8C31-CCD008A26632}" dt="2022-01-07T14:38:53.844" v="19678" actId="2890"/>
        <pc:sldMkLst>
          <pc:docMk/>
          <pc:sldMk cId="3980939775" sldId="709"/>
        </pc:sldMkLst>
      </pc:sldChg>
      <pc:sldChg chg="add del">
        <pc:chgData name="Kadir Murat Başeren" userId="f2e617aff724ee2b" providerId="LiveId" clId="{00BC53CA-A95C-4488-8C31-CCD008A26632}" dt="2022-01-07T14:38:51.635" v="19677" actId="2890"/>
        <pc:sldMkLst>
          <pc:docMk/>
          <pc:sldMk cId="4141534603" sldId="709"/>
        </pc:sldMkLst>
      </pc:sldChg>
      <pc:sldChg chg="addSp delSp modSp add mod ord modAnim">
        <pc:chgData name="Kadir Murat Başeren" userId="f2e617aff724ee2b" providerId="LiveId" clId="{00BC53CA-A95C-4488-8C31-CCD008A26632}" dt="2022-01-08T12:17:52.735" v="19723" actId="1076"/>
        <pc:sldMkLst>
          <pc:docMk/>
          <pc:sldMk cId="1260597270" sldId="710"/>
        </pc:sldMkLst>
        <pc:spChg chg="mod">
          <ac:chgData name="Kadir Murat Başeren" userId="f2e617aff724ee2b" providerId="LiveId" clId="{00BC53CA-A95C-4488-8C31-CCD008A26632}" dt="2022-01-08T12:17:21.959" v="19716" actId="20577"/>
          <ac:spMkLst>
            <pc:docMk/>
            <pc:sldMk cId="1260597270" sldId="710"/>
            <ac:spMk id="2" creationId="{817DAADA-A843-4CA6-9F2D-93F67B177ED2}"/>
          </ac:spMkLst>
        </pc:spChg>
        <pc:spChg chg="del mod">
          <ac:chgData name="Kadir Murat Başeren" userId="f2e617aff724ee2b" providerId="LiveId" clId="{00BC53CA-A95C-4488-8C31-CCD008A26632}" dt="2022-01-08T12:17:27.401" v="19717" actId="478"/>
          <ac:spMkLst>
            <pc:docMk/>
            <pc:sldMk cId="1260597270" sldId="710"/>
            <ac:spMk id="3" creationId="{B5BD7668-BD2B-443D-8ADB-6B4BC94CA6F5}"/>
          </ac:spMkLst>
        </pc:spChg>
        <pc:spChg chg="add del mod">
          <ac:chgData name="Kadir Murat Başeren" userId="f2e617aff724ee2b" providerId="LiveId" clId="{00BC53CA-A95C-4488-8C31-CCD008A26632}" dt="2022-01-08T12:16:40.345" v="19702"/>
          <ac:spMkLst>
            <pc:docMk/>
            <pc:sldMk cId="1260597270" sldId="710"/>
            <ac:spMk id="4" creationId="{B7E41DBF-27F1-4EA6-926E-D79E9A05B31A}"/>
          </ac:spMkLst>
        </pc:spChg>
        <pc:spChg chg="add del mod">
          <ac:chgData name="Kadir Murat Başeren" userId="f2e617aff724ee2b" providerId="LiveId" clId="{00BC53CA-A95C-4488-8C31-CCD008A26632}" dt="2022-01-08T12:17:30.031" v="19718" actId="478"/>
          <ac:spMkLst>
            <pc:docMk/>
            <pc:sldMk cId="1260597270" sldId="710"/>
            <ac:spMk id="7" creationId="{30E41516-09BD-4DFA-9FD9-63E4832412F9}"/>
          </ac:spMkLst>
        </pc:spChg>
        <pc:picChg chg="del">
          <ac:chgData name="Kadir Murat Başeren" userId="f2e617aff724ee2b" providerId="LiveId" clId="{00BC53CA-A95C-4488-8C31-CCD008A26632}" dt="2022-01-08T12:16:32.063" v="19698" actId="478"/>
          <ac:picMkLst>
            <pc:docMk/>
            <pc:sldMk cId="1260597270" sldId="710"/>
            <ac:picMk id="5" creationId="{CC11D918-89F3-42F8-B56C-472D4A0AA0D7}"/>
          </ac:picMkLst>
        </pc:picChg>
        <pc:picChg chg="add mod">
          <ac:chgData name="Kadir Murat Başeren" userId="f2e617aff724ee2b" providerId="LiveId" clId="{00BC53CA-A95C-4488-8C31-CCD008A26632}" dt="2022-01-08T12:17:52.735" v="19723" actId="1076"/>
          <ac:picMkLst>
            <pc:docMk/>
            <pc:sldMk cId="1260597270" sldId="710"/>
            <ac:picMk id="9" creationId="{4F71401E-F1B1-49DB-822F-AD31DC316A08}"/>
          </ac:picMkLst>
        </pc:picChg>
      </pc:sldChg>
      <pc:sldChg chg="add del">
        <pc:chgData name="Kadir Murat Başeren" userId="f2e617aff724ee2b" providerId="LiveId" clId="{00BC53CA-A95C-4488-8C31-CCD008A26632}" dt="2022-01-08T12:16:24.322" v="19694" actId="47"/>
        <pc:sldMkLst>
          <pc:docMk/>
          <pc:sldMk cId="1373651706" sldId="710"/>
        </pc:sldMkLst>
      </pc:sldChg>
      <pc:sldChg chg="addSp delSp modSp add mod modClrScheme modAnim chgLayout">
        <pc:chgData name="Kadir Murat Başeren" userId="f2e617aff724ee2b" providerId="LiveId" clId="{00BC53CA-A95C-4488-8C31-CCD008A26632}" dt="2022-01-08T12:26:44.211" v="19855"/>
        <pc:sldMkLst>
          <pc:docMk/>
          <pc:sldMk cId="2503382442" sldId="711"/>
        </pc:sldMkLst>
        <pc:spChg chg="mod ord">
          <ac:chgData name="Kadir Murat Başeren" userId="f2e617aff724ee2b" providerId="LiveId" clId="{00BC53CA-A95C-4488-8C31-CCD008A26632}" dt="2022-01-08T12:18:48.295" v="19735" actId="20577"/>
          <ac:spMkLst>
            <pc:docMk/>
            <pc:sldMk cId="2503382442" sldId="711"/>
            <ac:spMk id="2" creationId="{817DAADA-A843-4CA6-9F2D-93F67B177ED2}"/>
          </ac:spMkLst>
        </pc:spChg>
        <pc:spChg chg="add del mod ord">
          <ac:chgData name="Kadir Murat Başeren" userId="f2e617aff724ee2b" providerId="LiveId" clId="{00BC53CA-A95C-4488-8C31-CCD008A26632}" dt="2022-01-08T12:18:44.133" v="19729" actId="478"/>
          <ac:spMkLst>
            <pc:docMk/>
            <pc:sldMk cId="2503382442" sldId="711"/>
            <ac:spMk id="3" creationId="{36B07A52-7F3C-4A91-AAC2-561084AC09E7}"/>
          </ac:spMkLst>
        </pc:spChg>
        <pc:spChg chg="add mod">
          <ac:chgData name="Kadir Murat Başeren" userId="f2e617aff724ee2b" providerId="LiveId" clId="{00BC53CA-A95C-4488-8C31-CCD008A26632}" dt="2022-01-08T12:23:37.019" v="19829" actId="14100"/>
          <ac:spMkLst>
            <pc:docMk/>
            <pc:sldMk cId="2503382442" sldId="711"/>
            <ac:spMk id="10" creationId="{64D9DFEB-4759-4BD8-8DEC-73C9CD7E72FA}"/>
          </ac:spMkLst>
        </pc:spChg>
        <pc:picChg chg="add mod">
          <ac:chgData name="Kadir Murat Başeren" userId="f2e617aff724ee2b" providerId="LiveId" clId="{00BC53CA-A95C-4488-8C31-CCD008A26632}" dt="2022-01-08T12:20:35.667" v="19744" actId="1076"/>
          <ac:picMkLst>
            <pc:docMk/>
            <pc:sldMk cId="2503382442" sldId="711"/>
            <ac:picMk id="5" creationId="{48F57E3D-D17C-498F-B528-7880E5EAEA61}"/>
          </ac:picMkLst>
        </pc:picChg>
        <pc:picChg chg="add mod">
          <ac:chgData name="Kadir Murat Başeren" userId="f2e617aff724ee2b" providerId="LiveId" clId="{00BC53CA-A95C-4488-8C31-CCD008A26632}" dt="2022-01-08T12:20:36.857" v="19745" actId="1076"/>
          <ac:picMkLst>
            <pc:docMk/>
            <pc:sldMk cId="2503382442" sldId="711"/>
            <ac:picMk id="7" creationId="{2C0AE7D6-EA8B-48FD-9109-F41528F9E5A0}"/>
          </ac:picMkLst>
        </pc:picChg>
        <pc:picChg chg="mod">
          <ac:chgData name="Kadir Murat Başeren" userId="f2e617aff724ee2b" providerId="LiveId" clId="{00BC53CA-A95C-4488-8C31-CCD008A26632}" dt="2022-01-08T12:26:25.706" v="19850" actId="1076"/>
          <ac:picMkLst>
            <pc:docMk/>
            <pc:sldMk cId="2503382442" sldId="711"/>
            <ac:picMk id="9" creationId="{4F71401E-F1B1-49DB-822F-AD31DC316A08}"/>
          </ac:picMkLst>
        </pc:picChg>
        <pc:picChg chg="add mod">
          <ac:chgData name="Kadir Murat Başeren" userId="f2e617aff724ee2b" providerId="LiveId" clId="{00BC53CA-A95C-4488-8C31-CCD008A26632}" dt="2022-01-08T12:26:35.361" v="19853" actId="1076"/>
          <ac:picMkLst>
            <pc:docMk/>
            <pc:sldMk cId="2503382442" sldId="711"/>
            <ac:picMk id="12" creationId="{130F2C06-DB56-46DB-9D92-160799184127}"/>
          </ac:picMkLst>
        </pc:picChg>
        <pc:picChg chg="add del">
          <ac:chgData name="Kadir Murat Başeren" userId="f2e617aff724ee2b" providerId="LiveId" clId="{00BC53CA-A95C-4488-8C31-CCD008A26632}" dt="2022-01-08T12:24:31.536" v="19844"/>
          <ac:picMkLst>
            <pc:docMk/>
            <pc:sldMk cId="2503382442" sldId="711"/>
            <ac:picMk id="4098" creationId="{80762035-433C-418F-86F1-63E347677D43}"/>
          </ac:picMkLst>
        </pc:picChg>
      </pc:sldChg>
      <pc:sldChg chg="addSp delSp modSp add mod delAnim modAnim">
        <pc:chgData name="Kadir Murat Başeren" userId="f2e617aff724ee2b" providerId="LiveId" clId="{00BC53CA-A95C-4488-8C31-CCD008A26632}" dt="2022-01-08T12:30:43.041" v="19996" actId="1076"/>
        <pc:sldMkLst>
          <pc:docMk/>
          <pc:sldMk cId="3846029258" sldId="712"/>
        </pc:sldMkLst>
        <pc:spChg chg="mod">
          <ac:chgData name="Kadir Murat Başeren" userId="f2e617aff724ee2b" providerId="LiveId" clId="{00BC53CA-A95C-4488-8C31-CCD008A26632}" dt="2022-01-08T12:27:55.464" v="19898" actId="20577"/>
          <ac:spMkLst>
            <pc:docMk/>
            <pc:sldMk cId="3846029258" sldId="712"/>
            <ac:spMk id="2" creationId="{817DAADA-A843-4CA6-9F2D-93F67B177ED2}"/>
          </ac:spMkLst>
        </pc:spChg>
        <pc:spChg chg="mod">
          <ac:chgData name="Kadir Murat Başeren" userId="f2e617aff724ee2b" providerId="LiveId" clId="{00BC53CA-A95C-4488-8C31-CCD008A26632}" dt="2022-01-08T12:29:17.339" v="19992" actId="1076"/>
          <ac:spMkLst>
            <pc:docMk/>
            <pc:sldMk cId="3846029258" sldId="712"/>
            <ac:spMk id="10" creationId="{64D9DFEB-4759-4BD8-8DEC-73C9CD7E72FA}"/>
          </ac:spMkLst>
        </pc:spChg>
        <pc:picChg chg="add mod">
          <ac:chgData name="Kadir Murat Başeren" userId="f2e617aff724ee2b" providerId="LiveId" clId="{00BC53CA-A95C-4488-8C31-CCD008A26632}" dt="2022-01-08T12:30:43.041" v="19996" actId="1076"/>
          <ac:picMkLst>
            <pc:docMk/>
            <pc:sldMk cId="3846029258" sldId="712"/>
            <ac:picMk id="4" creationId="{96C8B8C0-E679-4BB9-B570-09612134DDE3}"/>
          </ac:picMkLst>
        </pc:picChg>
        <pc:picChg chg="del">
          <ac:chgData name="Kadir Murat Başeren" userId="f2e617aff724ee2b" providerId="LiveId" clId="{00BC53CA-A95C-4488-8C31-CCD008A26632}" dt="2022-01-08T12:26:59.819" v="19857" actId="478"/>
          <ac:picMkLst>
            <pc:docMk/>
            <pc:sldMk cId="3846029258" sldId="712"/>
            <ac:picMk id="5" creationId="{48F57E3D-D17C-498F-B528-7880E5EAEA61}"/>
          </ac:picMkLst>
        </pc:picChg>
        <pc:picChg chg="del">
          <ac:chgData name="Kadir Murat Başeren" userId="f2e617aff724ee2b" providerId="LiveId" clId="{00BC53CA-A95C-4488-8C31-CCD008A26632}" dt="2022-01-08T12:27:01.188" v="19858" actId="478"/>
          <ac:picMkLst>
            <pc:docMk/>
            <pc:sldMk cId="3846029258" sldId="712"/>
            <ac:picMk id="7" creationId="{2C0AE7D6-EA8B-48FD-9109-F41528F9E5A0}"/>
          </ac:picMkLst>
        </pc:picChg>
        <pc:picChg chg="add mod">
          <ac:chgData name="Kadir Murat Başeren" userId="f2e617aff724ee2b" providerId="LiveId" clId="{00BC53CA-A95C-4488-8C31-CCD008A26632}" dt="2022-01-08T12:29:19.981" v="19993" actId="1076"/>
          <ac:picMkLst>
            <pc:docMk/>
            <pc:sldMk cId="3846029258" sldId="712"/>
            <ac:picMk id="8" creationId="{A3FF46AF-13D7-4261-BB7A-7EB911588BEC}"/>
          </ac:picMkLst>
        </pc:picChg>
        <pc:picChg chg="mod">
          <ac:chgData name="Kadir Murat Başeren" userId="f2e617aff724ee2b" providerId="LiveId" clId="{00BC53CA-A95C-4488-8C31-CCD008A26632}" dt="2022-01-08T12:27:07.240" v="19860" actId="1076"/>
          <ac:picMkLst>
            <pc:docMk/>
            <pc:sldMk cId="3846029258" sldId="712"/>
            <ac:picMk id="9" creationId="{4F71401E-F1B1-49DB-822F-AD31DC316A08}"/>
          </ac:picMkLst>
        </pc:picChg>
        <pc:picChg chg="del">
          <ac:chgData name="Kadir Murat Başeren" userId="f2e617aff724ee2b" providerId="LiveId" clId="{00BC53CA-A95C-4488-8C31-CCD008A26632}" dt="2022-01-08T12:27:02.538" v="19859" actId="478"/>
          <ac:picMkLst>
            <pc:docMk/>
            <pc:sldMk cId="3846029258" sldId="712"/>
            <ac:picMk id="12" creationId="{130F2C06-DB56-46DB-9D92-160799184127}"/>
          </ac:picMkLst>
        </pc:picChg>
      </pc:sldChg>
      <pc:sldChg chg="addSp delSp modSp add del mod delAnim modAnim modShow">
        <pc:chgData name="Kadir Murat Başeren" userId="f2e617aff724ee2b" providerId="LiveId" clId="{00BC53CA-A95C-4488-8C31-CCD008A26632}" dt="2022-01-08T14:22:18.757" v="20182" actId="47"/>
        <pc:sldMkLst>
          <pc:docMk/>
          <pc:sldMk cId="238835262" sldId="713"/>
        </pc:sldMkLst>
        <pc:spChg chg="mod">
          <ac:chgData name="Kadir Murat Başeren" userId="f2e617aff724ee2b" providerId="LiveId" clId="{00BC53CA-A95C-4488-8C31-CCD008A26632}" dt="2022-01-08T12:31:14.210" v="19999" actId="27636"/>
          <ac:spMkLst>
            <pc:docMk/>
            <pc:sldMk cId="238835262" sldId="713"/>
            <ac:spMk id="2" creationId="{817DAADA-A843-4CA6-9F2D-93F67B177ED2}"/>
          </ac:spMkLst>
        </pc:spChg>
        <pc:spChg chg="del">
          <ac:chgData name="Kadir Murat Başeren" userId="f2e617aff724ee2b" providerId="LiveId" clId="{00BC53CA-A95C-4488-8C31-CCD008A26632}" dt="2022-01-08T12:31:34.260" v="20001" actId="478"/>
          <ac:spMkLst>
            <pc:docMk/>
            <pc:sldMk cId="238835262" sldId="713"/>
            <ac:spMk id="10" creationId="{64D9DFEB-4759-4BD8-8DEC-73C9CD7E72FA}"/>
          </ac:spMkLst>
        </pc:spChg>
        <pc:picChg chg="del">
          <ac:chgData name="Kadir Murat Başeren" userId="f2e617aff724ee2b" providerId="LiveId" clId="{00BC53CA-A95C-4488-8C31-CCD008A26632}" dt="2022-01-08T12:31:31.875" v="20000" actId="478"/>
          <ac:picMkLst>
            <pc:docMk/>
            <pc:sldMk cId="238835262" sldId="713"/>
            <ac:picMk id="4" creationId="{96C8B8C0-E679-4BB9-B570-09612134DDE3}"/>
          </ac:picMkLst>
        </pc:picChg>
        <pc:picChg chg="add mod">
          <ac:chgData name="Kadir Murat Başeren" userId="f2e617aff724ee2b" providerId="LiveId" clId="{00BC53CA-A95C-4488-8C31-CCD008A26632}" dt="2022-01-08T12:33:39.402" v="20032" actId="1076"/>
          <ac:picMkLst>
            <pc:docMk/>
            <pc:sldMk cId="238835262" sldId="713"/>
            <ac:picMk id="5" creationId="{90BA2DC2-3CF0-4D39-9665-20CCBB2D3E00}"/>
          </ac:picMkLst>
        </pc:picChg>
        <pc:picChg chg="add del mod">
          <ac:chgData name="Kadir Murat Başeren" userId="f2e617aff724ee2b" providerId="LiveId" clId="{00BC53CA-A95C-4488-8C31-CCD008A26632}" dt="2022-01-08T12:32:54.206" v="20018" actId="478"/>
          <ac:picMkLst>
            <pc:docMk/>
            <pc:sldMk cId="238835262" sldId="713"/>
            <ac:picMk id="7" creationId="{5F9037D8-E047-4355-90AD-04B1D4ABFF10}"/>
          </ac:picMkLst>
        </pc:picChg>
        <pc:picChg chg="del">
          <ac:chgData name="Kadir Murat Başeren" userId="f2e617aff724ee2b" providerId="LiveId" clId="{00BC53CA-A95C-4488-8C31-CCD008A26632}" dt="2022-01-08T12:31:36.448" v="20002" actId="478"/>
          <ac:picMkLst>
            <pc:docMk/>
            <pc:sldMk cId="238835262" sldId="713"/>
            <ac:picMk id="8" creationId="{A3FF46AF-13D7-4261-BB7A-7EB911588BEC}"/>
          </ac:picMkLst>
        </pc:picChg>
        <pc:picChg chg="add del mod">
          <ac:chgData name="Kadir Murat Başeren" userId="f2e617aff724ee2b" providerId="LiveId" clId="{00BC53CA-A95C-4488-8C31-CCD008A26632}" dt="2022-01-08T12:32:54.206" v="20018" actId="478"/>
          <ac:picMkLst>
            <pc:docMk/>
            <pc:sldMk cId="238835262" sldId="713"/>
            <ac:picMk id="11" creationId="{DD570A47-1010-47C2-B2AE-F496AF00A65B}"/>
          </ac:picMkLst>
        </pc:picChg>
        <pc:picChg chg="add mod">
          <ac:chgData name="Kadir Murat Başeren" userId="f2e617aff724ee2b" providerId="LiveId" clId="{00BC53CA-A95C-4488-8C31-CCD008A26632}" dt="2022-01-08T12:33:43.543" v="20033" actId="1076"/>
          <ac:picMkLst>
            <pc:docMk/>
            <pc:sldMk cId="238835262" sldId="713"/>
            <ac:picMk id="12" creationId="{A3785371-9377-4B10-AA2D-5B348EE3FC9C}"/>
          </ac:picMkLst>
        </pc:picChg>
      </pc:sldChg>
      <pc:sldChg chg="addSp delSp modSp add del mod modAnim modShow">
        <pc:chgData name="Kadir Murat Başeren" userId="f2e617aff724ee2b" providerId="LiveId" clId="{00BC53CA-A95C-4488-8C31-CCD008A26632}" dt="2022-01-08T14:22:18.757" v="20182" actId="47"/>
        <pc:sldMkLst>
          <pc:docMk/>
          <pc:sldMk cId="328533624" sldId="714"/>
        </pc:sldMkLst>
        <pc:spChg chg="mod">
          <ac:chgData name="Kadir Murat Başeren" userId="f2e617aff724ee2b" providerId="LiveId" clId="{00BC53CA-A95C-4488-8C31-CCD008A26632}" dt="2022-01-08T12:32:11.039" v="20011"/>
          <ac:spMkLst>
            <pc:docMk/>
            <pc:sldMk cId="328533624" sldId="714"/>
            <ac:spMk id="2" creationId="{817DAADA-A843-4CA6-9F2D-93F67B177ED2}"/>
          </ac:spMkLst>
        </pc:spChg>
        <pc:picChg chg="add del mod">
          <ac:chgData name="Kadir Murat Başeren" userId="f2e617aff724ee2b" providerId="LiveId" clId="{00BC53CA-A95C-4488-8C31-CCD008A26632}" dt="2022-01-08T12:32:43.479" v="20015" actId="21"/>
          <ac:picMkLst>
            <pc:docMk/>
            <pc:sldMk cId="328533624" sldId="714"/>
            <ac:picMk id="4" creationId="{000B09D6-C516-46AE-AE8B-33022397C10F}"/>
          </ac:picMkLst>
        </pc:picChg>
        <pc:picChg chg="add mod">
          <ac:chgData name="Kadir Murat Başeren" userId="f2e617aff724ee2b" providerId="LiveId" clId="{00BC53CA-A95C-4488-8C31-CCD008A26632}" dt="2022-01-08T12:34:57.320" v="20041" actId="1076"/>
          <ac:picMkLst>
            <pc:docMk/>
            <pc:sldMk cId="328533624" sldId="714"/>
            <ac:picMk id="6" creationId="{D00153BA-B393-43F3-9817-B508F3A494B5}"/>
          </ac:picMkLst>
        </pc:picChg>
        <pc:picChg chg="del mod">
          <ac:chgData name="Kadir Murat Başeren" userId="f2e617aff724ee2b" providerId="LiveId" clId="{00BC53CA-A95C-4488-8C31-CCD008A26632}" dt="2022-01-08T12:33:56.971" v="20036" actId="478"/>
          <ac:picMkLst>
            <pc:docMk/>
            <pc:sldMk cId="328533624" sldId="714"/>
            <ac:picMk id="7" creationId="{5F9037D8-E047-4355-90AD-04B1D4ABFF10}"/>
          </ac:picMkLst>
        </pc:picChg>
        <pc:picChg chg="del mod">
          <ac:chgData name="Kadir Murat Başeren" userId="f2e617aff724ee2b" providerId="LiveId" clId="{00BC53CA-A95C-4488-8C31-CCD008A26632}" dt="2022-01-08T12:33:56.971" v="20036" actId="478"/>
          <ac:picMkLst>
            <pc:docMk/>
            <pc:sldMk cId="328533624" sldId="714"/>
            <ac:picMk id="11" creationId="{DD570A47-1010-47C2-B2AE-F496AF00A65B}"/>
          </ac:picMkLst>
        </pc:picChg>
      </pc:sldChg>
      <pc:sldChg chg="addSp delSp modSp add del mod modAnim modShow">
        <pc:chgData name="Kadir Murat Başeren" userId="f2e617aff724ee2b" providerId="LiveId" clId="{00BC53CA-A95C-4488-8C31-CCD008A26632}" dt="2022-01-08T14:22:18.757" v="20182" actId="47"/>
        <pc:sldMkLst>
          <pc:docMk/>
          <pc:sldMk cId="883949423" sldId="715"/>
        </pc:sldMkLst>
        <pc:spChg chg="mod">
          <ac:chgData name="Kadir Murat Başeren" userId="f2e617aff724ee2b" providerId="LiveId" clId="{00BC53CA-A95C-4488-8C31-CCD008A26632}" dt="2022-01-08T12:35:18.564" v="20043"/>
          <ac:spMkLst>
            <pc:docMk/>
            <pc:sldMk cId="883949423" sldId="715"/>
            <ac:spMk id="2" creationId="{817DAADA-A843-4CA6-9F2D-93F67B177ED2}"/>
          </ac:spMkLst>
        </pc:spChg>
        <pc:picChg chg="add mod">
          <ac:chgData name="Kadir Murat Başeren" userId="f2e617aff724ee2b" providerId="LiveId" clId="{00BC53CA-A95C-4488-8C31-CCD008A26632}" dt="2022-01-08T12:37:19.009" v="20066" actId="1440"/>
          <ac:picMkLst>
            <pc:docMk/>
            <pc:sldMk cId="883949423" sldId="715"/>
            <ac:picMk id="4" creationId="{4019592A-2D01-4EBA-9029-037AA4D474A8}"/>
          </ac:picMkLst>
        </pc:picChg>
        <pc:picChg chg="del">
          <ac:chgData name="Kadir Murat Başeren" userId="f2e617aff724ee2b" providerId="LiveId" clId="{00BC53CA-A95C-4488-8C31-CCD008A26632}" dt="2022-01-08T12:35:21.031" v="20044" actId="478"/>
          <ac:picMkLst>
            <pc:docMk/>
            <pc:sldMk cId="883949423" sldId="715"/>
            <ac:picMk id="6" creationId="{D00153BA-B393-43F3-9817-B508F3A494B5}"/>
          </ac:picMkLst>
        </pc:picChg>
        <pc:picChg chg="add del mod">
          <ac:chgData name="Kadir Murat Başeren" userId="f2e617aff724ee2b" providerId="LiveId" clId="{00BC53CA-A95C-4488-8C31-CCD008A26632}" dt="2022-01-08T12:36:46.246" v="20055" actId="478"/>
          <ac:picMkLst>
            <pc:docMk/>
            <pc:sldMk cId="883949423" sldId="715"/>
            <ac:picMk id="7" creationId="{305F7C42-C862-47DA-9CF1-69145E7B43EC}"/>
          </ac:picMkLst>
        </pc:picChg>
      </pc:sldChg>
      <pc:sldChg chg="addSp delSp modSp add del mod modAnim modShow">
        <pc:chgData name="Kadir Murat Başeren" userId="f2e617aff724ee2b" providerId="LiveId" clId="{00BC53CA-A95C-4488-8C31-CCD008A26632}" dt="2022-01-08T14:22:18.757" v="20182" actId="47"/>
        <pc:sldMkLst>
          <pc:docMk/>
          <pc:sldMk cId="1443134143" sldId="716"/>
        </pc:sldMkLst>
        <pc:picChg chg="del">
          <ac:chgData name="Kadir Murat Başeren" userId="f2e617aff724ee2b" providerId="LiveId" clId="{00BC53CA-A95C-4488-8C31-CCD008A26632}" dt="2022-01-08T12:36:52.163" v="20057" actId="478"/>
          <ac:picMkLst>
            <pc:docMk/>
            <pc:sldMk cId="1443134143" sldId="716"/>
            <ac:picMk id="4" creationId="{4019592A-2D01-4EBA-9029-037AA4D474A8}"/>
          </ac:picMkLst>
        </pc:picChg>
        <pc:picChg chg="add mod">
          <ac:chgData name="Kadir Murat Başeren" userId="f2e617aff724ee2b" providerId="LiveId" clId="{00BC53CA-A95C-4488-8C31-CCD008A26632}" dt="2022-01-08T12:37:30.415" v="20069" actId="1076"/>
          <ac:picMkLst>
            <pc:docMk/>
            <pc:sldMk cId="1443134143" sldId="716"/>
            <ac:picMk id="5" creationId="{39C68BD1-DC53-49DC-A9B9-2AA69262F72D}"/>
          </ac:picMkLst>
        </pc:picChg>
        <pc:picChg chg="mod">
          <ac:chgData name="Kadir Murat Başeren" userId="f2e617aff724ee2b" providerId="LiveId" clId="{00BC53CA-A95C-4488-8C31-CCD008A26632}" dt="2022-01-08T12:37:27.675" v="20068" actId="1076"/>
          <ac:picMkLst>
            <pc:docMk/>
            <pc:sldMk cId="1443134143" sldId="716"/>
            <ac:picMk id="7" creationId="{305F7C42-C862-47DA-9CF1-69145E7B43EC}"/>
          </ac:picMkLst>
        </pc:picChg>
      </pc:sldChg>
      <pc:sldChg chg="addSp delSp modSp add del mod modAnim modShow">
        <pc:chgData name="Kadir Murat Başeren" userId="f2e617aff724ee2b" providerId="LiveId" clId="{00BC53CA-A95C-4488-8C31-CCD008A26632}" dt="2022-01-08T14:22:18.757" v="20182" actId="47"/>
        <pc:sldMkLst>
          <pc:docMk/>
          <pc:sldMk cId="3332521242" sldId="717"/>
        </pc:sldMkLst>
        <pc:spChg chg="mod">
          <ac:chgData name="Kadir Murat Başeren" userId="f2e617aff724ee2b" providerId="LiveId" clId="{00BC53CA-A95C-4488-8C31-CCD008A26632}" dt="2022-01-08T12:38:01.554" v="20072" actId="27636"/>
          <ac:spMkLst>
            <pc:docMk/>
            <pc:sldMk cId="3332521242" sldId="717"/>
            <ac:spMk id="2" creationId="{817DAADA-A843-4CA6-9F2D-93F67B177ED2}"/>
          </ac:spMkLst>
        </pc:spChg>
        <pc:picChg chg="add mod">
          <ac:chgData name="Kadir Murat Başeren" userId="f2e617aff724ee2b" providerId="LiveId" clId="{00BC53CA-A95C-4488-8C31-CCD008A26632}" dt="2022-01-08T12:40:42.073" v="20084" actId="1076"/>
          <ac:picMkLst>
            <pc:docMk/>
            <pc:sldMk cId="3332521242" sldId="717"/>
            <ac:picMk id="4" creationId="{537AAB00-7179-4FD4-A02A-9DFAA386A286}"/>
          </ac:picMkLst>
        </pc:picChg>
        <pc:picChg chg="del">
          <ac:chgData name="Kadir Murat Başeren" userId="f2e617aff724ee2b" providerId="LiveId" clId="{00BC53CA-A95C-4488-8C31-CCD008A26632}" dt="2022-01-08T12:38:04.259" v="20073" actId="478"/>
          <ac:picMkLst>
            <pc:docMk/>
            <pc:sldMk cId="3332521242" sldId="717"/>
            <ac:picMk id="5" creationId="{39C68BD1-DC53-49DC-A9B9-2AA69262F72D}"/>
          </ac:picMkLst>
        </pc:picChg>
        <pc:picChg chg="del">
          <ac:chgData name="Kadir Murat Başeren" userId="f2e617aff724ee2b" providerId="LiveId" clId="{00BC53CA-A95C-4488-8C31-CCD008A26632}" dt="2022-01-08T12:38:05.659" v="20074" actId="478"/>
          <ac:picMkLst>
            <pc:docMk/>
            <pc:sldMk cId="3332521242" sldId="717"/>
            <ac:picMk id="7" creationId="{305F7C42-C862-47DA-9CF1-69145E7B43EC}"/>
          </ac:picMkLst>
        </pc:picChg>
        <pc:picChg chg="add mod">
          <ac:chgData name="Kadir Murat Başeren" userId="f2e617aff724ee2b" providerId="LiveId" clId="{00BC53CA-A95C-4488-8C31-CCD008A26632}" dt="2022-01-08T12:40:47.869" v="20087" actId="1076"/>
          <ac:picMkLst>
            <pc:docMk/>
            <pc:sldMk cId="3332521242" sldId="717"/>
            <ac:picMk id="8" creationId="{89B5D8B0-27F7-45DE-86B5-B77958105000}"/>
          </ac:picMkLst>
        </pc:picChg>
      </pc:sldChg>
      <pc:sldChg chg="addSp delSp modSp add del mod delAnim modAnim modShow">
        <pc:chgData name="Kadir Murat Başeren" userId="f2e617aff724ee2b" providerId="LiveId" clId="{00BC53CA-A95C-4488-8C31-CCD008A26632}" dt="2022-01-08T14:22:14.023" v="20181" actId="47"/>
        <pc:sldMkLst>
          <pc:docMk/>
          <pc:sldMk cId="1637211887" sldId="718"/>
        </pc:sldMkLst>
        <pc:spChg chg="add del">
          <ac:chgData name="Kadir Murat Başeren" userId="f2e617aff724ee2b" providerId="LiveId" clId="{00BC53CA-A95C-4488-8C31-CCD008A26632}" dt="2022-01-08T12:44:09.340" v="20100"/>
          <ac:spMkLst>
            <pc:docMk/>
            <pc:sldMk cId="1637211887" sldId="718"/>
            <ac:spMk id="3" creationId="{A9E0295C-5119-45D8-836E-826C575BF08F}"/>
          </ac:spMkLst>
        </pc:spChg>
        <pc:picChg chg="del">
          <ac:chgData name="Kadir Murat Başeren" userId="f2e617aff724ee2b" providerId="LiveId" clId="{00BC53CA-A95C-4488-8C31-CCD008A26632}" dt="2022-01-08T12:41:21.990" v="20097" actId="478"/>
          <ac:picMkLst>
            <pc:docMk/>
            <pc:sldMk cId="1637211887" sldId="718"/>
            <ac:picMk id="4" creationId="{537AAB00-7179-4FD4-A02A-9DFAA386A286}"/>
          </ac:picMkLst>
        </pc:picChg>
        <pc:picChg chg="add del mod">
          <ac:chgData name="Kadir Murat Başeren" userId="f2e617aff724ee2b" providerId="LiveId" clId="{00BC53CA-A95C-4488-8C31-CCD008A26632}" dt="2022-01-08T12:52:32.352" v="20112" actId="478"/>
          <ac:picMkLst>
            <pc:docMk/>
            <pc:sldMk cId="1637211887" sldId="718"/>
            <ac:picMk id="6" creationId="{93E293E5-992F-4EB0-A26C-5271593146DC}"/>
          </ac:picMkLst>
        </pc:picChg>
        <pc:picChg chg="del">
          <ac:chgData name="Kadir Murat Başeren" userId="f2e617aff724ee2b" providerId="LiveId" clId="{00BC53CA-A95C-4488-8C31-CCD008A26632}" dt="2022-01-08T12:41:23.547" v="20098" actId="478"/>
          <ac:picMkLst>
            <pc:docMk/>
            <pc:sldMk cId="1637211887" sldId="718"/>
            <ac:picMk id="8" creationId="{89B5D8B0-27F7-45DE-86B5-B77958105000}"/>
          </ac:picMkLst>
        </pc:picChg>
        <pc:picChg chg="add mod ord">
          <ac:chgData name="Kadir Murat Başeren" userId="f2e617aff724ee2b" providerId="LiveId" clId="{00BC53CA-A95C-4488-8C31-CCD008A26632}" dt="2022-01-08T12:52:46.454" v="20118" actId="1076"/>
          <ac:picMkLst>
            <pc:docMk/>
            <pc:sldMk cId="1637211887" sldId="718"/>
            <ac:picMk id="10" creationId="{7D482B74-2D2F-41BB-B1FF-C6FAED27E93A}"/>
          </ac:picMkLst>
        </pc:picChg>
        <pc:picChg chg="add mod">
          <ac:chgData name="Kadir Murat Başeren" userId="f2e617aff724ee2b" providerId="LiveId" clId="{00BC53CA-A95C-4488-8C31-CCD008A26632}" dt="2022-01-08T12:52:52.588" v="20119" actId="1076"/>
          <ac:picMkLst>
            <pc:docMk/>
            <pc:sldMk cId="1637211887" sldId="718"/>
            <ac:picMk id="12" creationId="{FC4D56BF-0A38-4D54-8BF6-F33C14641283}"/>
          </ac:picMkLst>
        </pc:picChg>
      </pc:sldChg>
      <pc:sldChg chg="addSp delSp modSp add mod modAnim">
        <pc:chgData name="Kadir Murat Başeren" userId="f2e617aff724ee2b" providerId="LiveId" clId="{00BC53CA-A95C-4488-8C31-CCD008A26632}" dt="2022-01-08T13:15:48.230" v="20170" actId="20577"/>
        <pc:sldMkLst>
          <pc:docMk/>
          <pc:sldMk cId="2400829305" sldId="719"/>
        </pc:sldMkLst>
        <pc:spChg chg="mod">
          <ac:chgData name="Kadir Murat Başeren" userId="f2e617aff724ee2b" providerId="LiveId" clId="{00BC53CA-A95C-4488-8C31-CCD008A26632}" dt="2022-01-08T13:15:48.230" v="20170" actId="20577"/>
          <ac:spMkLst>
            <pc:docMk/>
            <pc:sldMk cId="2400829305" sldId="719"/>
            <ac:spMk id="2" creationId="{817DAADA-A843-4CA6-9F2D-93F67B177ED2}"/>
          </ac:spMkLst>
        </pc:spChg>
        <pc:spChg chg="mod">
          <ac:chgData name="Kadir Murat Başeren" userId="f2e617aff724ee2b" providerId="LiveId" clId="{00BC53CA-A95C-4488-8C31-CCD008A26632}" dt="2022-01-08T13:15:35.496" v="20169" actId="20577"/>
          <ac:spMkLst>
            <pc:docMk/>
            <pc:sldMk cId="2400829305" sldId="719"/>
            <ac:spMk id="3" creationId="{B5BD7668-BD2B-443D-8ADB-6B4BC94CA6F5}"/>
          </ac:spMkLst>
        </pc:spChg>
        <pc:picChg chg="del">
          <ac:chgData name="Kadir Murat Başeren" userId="f2e617aff724ee2b" providerId="LiveId" clId="{00BC53CA-A95C-4488-8C31-CCD008A26632}" dt="2022-01-08T13:15:13.663" v="20125" actId="478"/>
          <ac:picMkLst>
            <pc:docMk/>
            <pc:sldMk cId="2400829305" sldId="719"/>
            <ac:picMk id="5" creationId="{CC11D918-89F3-42F8-B56C-472D4A0AA0D7}"/>
          </ac:picMkLst>
        </pc:picChg>
        <pc:picChg chg="add mod">
          <ac:chgData name="Kadir Murat Başeren" userId="f2e617aff724ee2b" providerId="LiveId" clId="{00BC53CA-A95C-4488-8C31-CCD008A26632}" dt="2022-01-08T13:15:19.377" v="20127" actId="1076"/>
          <ac:picMkLst>
            <pc:docMk/>
            <pc:sldMk cId="2400829305" sldId="719"/>
            <ac:picMk id="6" creationId="{546DE8E8-38A4-4738-B649-03212DCB66D5}"/>
          </ac:picMkLst>
        </pc:picChg>
      </pc:sldChg>
      <pc:sldChg chg="modSp add mod">
        <pc:chgData name="Kadir Murat Başeren" userId="f2e617aff724ee2b" providerId="LiveId" clId="{00BC53CA-A95C-4488-8C31-CCD008A26632}" dt="2022-01-08T13:27:02.581" v="20174" actId="20577"/>
        <pc:sldMkLst>
          <pc:docMk/>
          <pc:sldMk cId="1725124743" sldId="720"/>
        </pc:sldMkLst>
        <pc:spChg chg="mod">
          <ac:chgData name="Kadir Murat Başeren" userId="f2e617aff724ee2b" providerId="LiveId" clId="{00BC53CA-A95C-4488-8C31-CCD008A26632}" dt="2022-01-08T13:27:02.581" v="20174" actId="20577"/>
          <ac:spMkLst>
            <pc:docMk/>
            <pc:sldMk cId="1725124743" sldId="720"/>
            <ac:spMk id="2" creationId="{817DAADA-A843-4CA6-9F2D-93F67B177ED2}"/>
          </ac:spMkLst>
        </pc:spChg>
      </pc:sldChg>
      <pc:sldChg chg="modSp add mod">
        <pc:chgData name="Kadir Murat Başeren" userId="f2e617aff724ee2b" providerId="LiveId" clId="{00BC53CA-A95C-4488-8C31-CCD008A26632}" dt="2022-01-08T13:59:41.926" v="20177" actId="20577"/>
        <pc:sldMkLst>
          <pc:docMk/>
          <pc:sldMk cId="161354280" sldId="721"/>
        </pc:sldMkLst>
        <pc:spChg chg="mod">
          <ac:chgData name="Kadir Murat Başeren" userId="f2e617aff724ee2b" providerId="LiveId" clId="{00BC53CA-A95C-4488-8C31-CCD008A26632}" dt="2022-01-08T13:59:41.926" v="20177" actId="20577"/>
          <ac:spMkLst>
            <pc:docMk/>
            <pc:sldMk cId="161354280" sldId="721"/>
            <ac:spMk id="2" creationId="{817DAADA-A843-4CA6-9F2D-93F67B177ED2}"/>
          </ac:spMkLst>
        </pc:spChg>
      </pc:sldChg>
      <pc:sldChg chg="modSp add mod">
        <pc:chgData name="Kadir Murat Başeren" userId="f2e617aff724ee2b" providerId="LiveId" clId="{00BC53CA-A95C-4488-8C31-CCD008A26632}" dt="2022-01-08T14:21:59.951" v="20180" actId="20577"/>
        <pc:sldMkLst>
          <pc:docMk/>
          <pc:sldMk cId="2225855674" sldId="722"/>
        </pc:sldMkLst>
        <pc:spChg chg="mod">
          <ac:chgData name="Kadir Murat Başeren" userId="f2e617aff724ee2b" providerId="LiveId" clId="{00BC53CA-A95C-4488-8C31-CCD008A26632}" dt="2022-01-08T14:21:59.951" v="20180" actId="20577"/>
          <ac:spMkLst>
            <pc:docMk/>
            <pc:sldMk cId="2225855674" sldId="722"/>
            <ac:spMk id="2" creationId="{817DAADA-A843-4CA6-9F2D-93F67B177ED2}"/>
          </ac:spMkLst>
        </pc:spChg>
      </pc:sldChg>
      <pc:sldChg chg="addSp delSp modSp add mod ord">
        <pc:chgData name="Kadir Murat Başeren" userId="f2e617aff724ee2b" providerId="LiveId" clId="{00BC53CA-A95C-4488-8C31-CCD008A26632}" dt="2022-01-08T19:04:45.802" v="20210" actId="1076"/>
        <pc:sldMkLst>
          <pc:docMk/>
          <pc:sldMk cId="906286322" sldId="723"/>
        </pc:sldMkLst>
        <pc:spChg chg="mod">
          <ac:chgData name="Kadir Murat Başeren" userId="f2e617aff724ee2b" providerId="LiveId" clId="{00BC53CA-A95C-4488-8C31-CCD008A26632}" dt="2022-01-08T19:04:45.802" v="20210" actId="1076"/>
          <ac:spMkLst>
            <pc:docMk/>
            <pc:sldMk cId="906286322" sldId="723"/>
            <ac:spMk id="2" creationId="{817DAADA-A843-4CA6-9F2D-93F67B177ED2}"/>
          </ac:spMkLst>
        </pc:spChg>
        <pc:picChg chg="add del">
          <ac:chgData name="Kadir Murat Başeren" userId="f2e617aff724ee2b" providerId="LiveId" clId="{00BC53CA-A95C-4488-8C31-CCD008A26632}" dt="2022-01-08T19:04:10.239" v="20205" actId="478"/>
          <ac:picMkLst>
            <pc:docMk/>
            <pc:sldMk cId="906286322" sldId="723"/>
            <ac:picMk id="9" creationId="{4F71401E-F1B1-49DB-822F-AD31DC316A08}"/>
          </ac:picMkLst>
        </pc:picChg>
        <pc:picChg chg="add del mod">
          <ac:chgData name="Kadir Murat Başeren" userId="f2e617aff724ee2b" providerId="LiveId" clId="{00BC53CA-A95C-4488-8C31-CCD008A26632}" dt="2022-01-08T19:04:45.802" v="20210" actId="1076"/>
          <ac:picMkLst>
            <pc:docMk/>
            <pc:sldMk cId="906286322" sldId="723"/>
            <ac:picMk id="8194" creationId="{1F9CBC39-6347-4C92-9017-79A754287FF6}"/>
          </ac:picMkLst>
        </pc:picChg>
      </pc:sldChg>
      <pc:sldChg chg="addSp delSp modSp add mod ord">
        <pc:chgData name="Kadir Murat Başeren" userId="f2e617aff724ee2b" providerId="LiveId" clId="{00BC53CA-A95C-4488-8C31-CCD008A26632}" dt="2022-01-08T19:05:22.211" v="20262" actId="20577"/>
        <pc:sldMkLst>
          <pc:docMk/>
          <pc:sldMk cId="2642020367" sldId="724"/>
        </pc:sldMkLst>
        <pc:spChg chg="mod">
          <ac:chgData name="Kadir Murat Başeren" userId="f2e617aff724ee2b" providerId="LiveId" clId="{00BC53CA-A95C-4488-8C31-CCD008A26632}" dt="2022-01-08T19:05:22.211" v="20262" actId="20577"/>
          <ac:spMkLst>
            <pc:docMk/>
            <pc:sldMk cId="2642020367" sldId="724"/>
            <ac:spMk id="2" creationId="{817DAADA-A843-4CA6-9F2D-93F67B177ED2}"/>
          </ac:spMkLst>
        </pc:spChg>
        <pc:spChg chg="mod">
          <ac:chgData name="Kadir Murat Başeren" userId="f2e617aff724ee2b" providerId="LiveId" clId="{00BC53CA-A95C-4488-8C31-CCD008A26632}" dt="2022-01-08T19:05:10.737" v="20239" actId="20577"/>
          <ac:spMkLst>
            <pc:docMk/>
            <pc:sldMk cId="2642020367" sldId="724"/>
            <ac:spMk id="3" creationId="{B5BD7668-BD2B-443D-8ADB-6B4BC94CA6F5}"/>
          </ac:spMkLst>
        </pc:spChg>
        <pc:picChg chg="add mod">
          <ac:chgData name="Kadir Murat Başeren" userId="f2e617aff724ee2b" providerId="LiveId" clId="{00BC53CA-A95C-4488-8C31-CCD008A26632}" dt="2022-01-08T19:05:05.529" v="20217" actId="1076"/>
          <ac:picMkLst>
            <pc:docMk/>
            <pc:sldMk cId="2642020367" sldId="724"/>
            <ac:picMk id="5" creationId="{D3C9681A-A45D-4B21-8C4C-F52A6CED4297}"/>
          </ac:picMkLst>
        </pc:picChg>
        <pc:picChg chg="del">
          <ac:chgData name="Kadir Murat Başeren" userId="f2e617aff724ee2b" providerId="LiveId" clId="{00BC53CA-A95C-4488-8C31-CCD008A26632}" dt="2022-01-08T19:04:57.657" v="20214" actId="478"/>
          <ac:picMkLst>
            <pc:docMk/>
            <pc:sldMk cId="2642020367" sldId="724"/>
            <ac:picMk id="6" creationId="{546DE8E8-38A4-4738-B649-03212DCB66D5}"/>
          </ac:picMkLst>
        </pc:picChg>
      </pc:sldChg>
      <pc:sldChg chg="modSp add mod modClrScheme modAnim chgLayout">
        <pc:chgData name="Kadir Murat Başeren" userId="f2e617aff724ee2b" providerId="LiveId" clId="{00BC53CA-A95C-4488-8C31-CCD008A26632}" dt="2022-01-08T19:06:50.200" v="20275" actId="20577"/>
        <pc:sldMkLst>
          <pc:docMk/>
          <pc:sldMk cId="3629721050" sldId="725"/>
        </pc:sldMkLst>
        <pc:spChg chg="mod ord">
          <ac:chgData name="Kadir Murat Başeren" userId="f2e617aff724ee2b" providerId="LiveId" clId="{00BC53CA-A95C-4488-8C31-CCD008A26632}" dt="2022-01-08T19:05:59.222" v="20264" actId="700"/>
          <ac:spMkLst>
            <pc:docMk/>
            <pc:sldMk cId="3629721050" sldId="725"/>
            <ac:spMk id="2" creationId="{817DAADA-A843-4CA6-9F2D-93F67B177ED2}"/>
          </ac:spMkLst>
        </pc:spChg>
        <pc:spChg chg="mod ord">
          <ac:chgData name="Kadir Murat Başeren" userId="f2e617aff724ee2b" providerId="LiveId" clId="{00BC53CA-A95C-4488-8C31-CCD008A26632}" dt="2022-01-08T19:06:50.200" v="20275" actId="20577"/>
          <ac:spMkLst>
            <pc:docMk/>
            <pc:sldMk cId="3629721050" sldId="725"/>
            <ac:spMk id="3" creationId="{B5BD7668-BD2B-443D-8ADB-6B4BC94CA6F5}"/>
          </ac:spMkLst>
        </pc:spChg>
        <pc:picChg chg="mod">
          <ac:chgData name="Kadir Murat Başeren" userId="f2e617aff724ee2b" providerId="LiveId" clId="{00BC53CA-A95C-4488-8C31-CCD008A26632}" dt="2022-01-08T19:06:07.720" v="20266" actId="1076"/>
          <ac:picMkLst>
            <pc:docMk/>
            <pc:sldMk cId="3629721050" sldId="725"/>
            <ac:picMk id="5" creationId="{D3C9681A-A45D-4B21-8C4C-F52A6CED4297}"/>
          </ac:picMkLst>
        </pc:picChg>
      </pc:sldChg>
      <pc:sldChg chg="modSp add modAnim">
        <pc:chgData name="Kadir Murat Başeren" userId="f2e617aff724ee2b" providerId="LiveId" clId="{00BC53CA-A95C-4488-8C31-CCD008A26632}" dt="2022-01-08T19:07:16.526" v="20277"/>
        <pc:sldMkLst>
          <pc:docMk/>
          <pc:sldMk cId="3492128441" sldId="726"/>
        </pc:sldMkLst>
        <pc:spChg chg="mod">
          <ac:chgData name="Kadir Murat Başeren" userId="f2e617aff724ee2b" providerId="LiveId" clId="{00BC53CA-A95C-4488-8C31-CCD008A26632}" dt="2022-01-08T19:07:16.526" v="20277"/>
          <ac:spMkLst>
            <pc:docMk/>
            <pc:sldMk cId="3492128441" sldId="726"/>
            <ac:spMk id="3" creationId="{B5BD7668-BD2B-443D-8ADB-6B4BC94CA6F5}"/>
          </ac:spMkLst>
        </pc:spChg>
      </pc:sldChg>
      <pc:sldChg chg="modSp add modAnim">
        <pc:chgData name="Kadir Murat Başeren" userId="f2e617aff724ee2b" providerId="LiveId" clId="{00BC53CA-A95C-4488-8C31-CCD008A26632}" dt="2022-01-08T19:07:56.091" v="20286" actId="20577"/>
        <pc:sldMkLst>
          <pc:docMk/>
          <pc:sldMk cId="2068190262" sldId="727"/>
        </pc:sldMkLst>
        <pc:spChg chg="mod">
          <ac:chgData name="Kadir Murat Başeren" userId="f2e617aff724ee2b" providerId="LiveId" clId="{00BC53CA-A95C-4488-8C31-CCD008A26632}" dt="2022-01-08T19:07:56.091" v="20286" actId="20577"/>
          <ac:spMkLst>
            <pc:docMk/>
            <pc:sldMk cId="2068190262" sldId="727"/>
            <ac:spMk id="2" creationId="{817DAADA-A843-4CA6-9F2D-93F67B177ED2}"/>
          </ac:spMkLst>
        </pc:spChg>
        <pc:spChg chg="mod">
          <ac:chgData name="Kadir Murat Başeren" userId="f2e617aff724ee2b" providerId="LiveId" clId="{00BC53CA-A95C-4488-8C31-CCD008A26632}" dt="2022-01-08T19:07:49.489" v="20279"/>
          <ac:spMkLst>
            <pc:docMk/>
            <pc:sldMk cId="2068190262" sldId="727"/>
            <ac:spMk id="3" creationId="{B5BD7668-BD2B-443D-8ADB-6B4BC94CA6F5}"/>
          </ac:spMkLst>
        </pc:spChg>
      </pc:sldChg>
      <pc:sldChg chg="modSp add modAnim">
        <pc:chgData name="Kadir Murat Başeren" userId="f2e617aff724ee2b" providerId="LiveId" clId="{00BC53CA-A95C-4488-8C31-CCD008A26632}" dt="2022-01-08T19:08:55.125" v="20315" actId="20577"/>
        <pc:sldMkLst>
          <pc:docMk/>
          <pc:sldMk cId="2029758844" sldId="728"/>
        </pc:sldMkLst>
        <pc:spChg chg="mod">
          <ac:chgData name="Kadir Murat Başeren" userId="f2e617aff724ee2b" providerId="LiveId" clId="{00BC53CA-A95C-4488-8C31-CCD008A26632}" dt="2022-01-08T19:08:55.125" v="20315" actId="20577"/>
          <ac:spMkLst>
            <pc:docMk/>
            <pc:sldMk cId="2029758844" sldId="728"/>
            <ac:spMk id="2" creationId="{817DAADA-A843-4CA6-9F2D-93F67B177ED2}"/>
          </ac:spMkLst>
        </pc:spChg>
        <pc:spChg chg="mod">
          <ac:chgData name="Kadir Murat Başeren" userId="f2e617aff724ee2b" providerId="LiveId" clId="{00BC53CA-A95C-4488-8C31-CCD008A26632}" dt="2022-01-08T19:08:44.098" v="20307" actId="20577"/>
          <ac:spMkLst>
            <pc:docMk/>
            <pc:sldMk cId="2029758844" sldId="728"/>
            <ac:spMk id="3" creationId="{B5BD7668-BD2B-443D-8ADB-6B4BC94CA6F5}"/>
          </ac:spMkLst>
        </pc:spChg>
      </pc:sldChg>
      <pc:sldChg chg="modSp add modAnim">
        <pc:chgData name="Kadir Murat Başeren" userId="f2e617aff724ee2b" providerId="LiveId" clId="{00BC53CA-A95C-4488-8C31-CCD008A26632}" dt="2022-01-08T19:09:39.113" v="20331" actId="20577"/>
        <pc:sldMkLst>
          <pc:docMk/>
          <pc:sldMk cId="2638783708" sldId="729"/>
        </pc:sldMkLst>
        <pc:spChg chg="mod">
          <ac:chgData name="Kadir Murat Başeren" userId="f2e617aff724ee2b" providerId="LiveId" clId="{00BC53CA-A95C-4488-8C31-CCD008A26632}" dt="2022-01-08T19:09:39.113" v="20331" actId="20577"/>
          <ac:spMkLst>
            <pc:docMk/>
            <pc:sldMk cId="2638783708" sldId="729"/>
            <ac:spMk id="2" creationId="{817DAADA-A843-4CA6-9F2D-93F67B177ED2}"/>
          </ac:spMkLst>
        </pc:spChg>
        <pc:spChg chg="mod">
          <ac:chgData name="Kadir Murat Başeren" userId="f2e617aff724ee2b" providerId="LiveId" clId="{00BC53CA-A95C-4488-8C31-CCD008A26632}" dt="2022-01-08T19:09:21.975" v="20317"/>
          <ac:spMkLst>
            <pc:docMk/>
            <pc:sldMk cId="2638783708" sldId="729"/>
            <ac:spMk id="3" creationId="{B5BD7668-BD2B-443D-8ADB-6B4BC94CA6F5}"/>
          </ac:spMkLst>
        </pc:spChg>
      </pc:sldChg>
      <pc:sldChg chg="modSp add modAnim">
        <pc:chgData name="Kadir Murat Başeren" userId="f2e617aff724ee2b" providerId="LiveId" clId="{00BC53CA-A95C-4488-8C31-CCD008A26632}" dt="2022-01-08T19:16:17.633" v="20348" actId="20577"/>
        <pc:sldMkLst>
          <pc:docMk/>
          <pc:sldMk cId="1533886691" sldId="730"/>
        </pc:sldMkLst>
        <pc:spChg chg="mod">
          <ac:chgData name="Kadir Murat Başeren" userId="f2e617aff724ee2b" providerId="LiveId" clId="{00BC53CA-A95C-4488-8C31-CCD008A26632}" dt="2022-01-08T19:16:17.633" v="20348" actId="20577"/>
          <ac:spMkLst>
            <pc:docMk/>
            <pc:sldMk cId="1533886691" sldId="730"/>
            <ac:spMk id="2" creationId="{817DAADA-A843-4CA6-9F2D-93F67B177ED2}"/>
          </ac:spMkLst>
        </pc:spChg>
        <pc:spChg chg="mod">
          <ac:chgData name="Kadir Murat Başeren" userId="f2e617aff724ee2b" providerId="LiveId" clId="{00BC53CA-A95C-4488-8C31-CCD008A26632}" dt="2022-01-08T19:16:09.058" v="20333"/>
          <ac:spMkLst>
            <pc:docMk/>
            <pc:sldMk cId="1533886691" sldId="730"/>
            <ac:spMk id="3" creationId="{B5BD7668-BD2B-443D-8ADB-6B4BC94CA6F5}"/>
          </ac:spMkLst>
        </pc:spChg>
      </pc:sldChg>
      <pc:sldChg chg="modSp add mod ord">
        <pc:chgData name="Kadir Murat Başeren" userId="f2e617aff724ee2b" providerId="LiveId" clId="{00BC53CA-A95C-4488-8C31-CCD008A26632}" dt="2022-01-08T19:17:36.966" v="20352"/>
        <pc:sldMkLst>
          <pc:docMk/>
          <pc:sldMk cId="3748135086" sldId="731"/>
        </pc:sldMkLst>
        <pc:spChg chg="mod">
          <ac:chgData name="Kadir Murat Başeren" userId="f2e617aff724ee2b" providerId="LiveId" clId="{00BC53CA-A95C-4488-8C31-CCD008A26632}" dt="2022-01-08T19:17:36.966" v="20352"/>
          <ac:spMkLst>
            <pc:docMk/>
            <pc:sldMk cId="3748135086" sldId="731"/>
            <ac:spMk id="2" creationId="{817DAADA-A843-4CA6-9F2D-93F67B177ED2}"/>
          </ac:spMkLst>
        </pc:spChg>
      </pc:sldChg>
      <pc:sldChg chg="modSp add mod">
        <pc:chgData name="Kadir Murat Başeren" userId="f2e617aff724ee2b" providerId="LiveId" clId="{00BC53CA-A95C-4488-8C31-CCD008A26632}" dt="2022-01-08T19:17:58.049" v="20355" actId="1076"/>
        <pc:sldMkLst>
          <pc:docMk/>
          <pc:sldMk cId="566294964" sldId="732"/>
        </pc:sldMkLst>
        <pc:spChg chg="mod">
          <ac:chgData name="Kadir Murat Başeren" userId="f2e617aff724ee2b" providerId="LiveId" clId="{00BC53CA-A95C-4488-8C31-CCD008A26632}" dt="2022-01-08T19:17:48.970" v="20354"/>
          <ac:spMkLst>
            <pc:docMk/>
            <pc:sldMk cId="566294964" sldId="732"/>
            <ac:spMk id="2" creationId="{817DAADA-A843-4CA6-9F2D-93F67B177ED2}"/>
          </ac:spMkLst>
        </pc:spChg>
        <pc:picChg chg="mod">
          <ac:chgData name="Kadir Murat Başeren" userId="f2e617aff724ee2b" providerId="LiveId" clId="{00BC53CA-A95C-4488-8C31-CCD008A26632}" dt="2022-01-08T19:17:58.049" v="20355" actId="1076"/>
          <ac:picMkLst>
            <pc:docMk/>
            <pc:sldMk cId="566294964" sldId="732"/>
            <ac:picMk id="5" creationId="{D3C9681A-A45D-4B21-8C4C-F52A6CED4297}"/>
          </ac:picMkLst>
        </pc:picChg>
      </pc:sldChg>
      <pc:sldChg chg="modSp add mod ord">
        <pc:chgData name="Kadir Murat Başeren" userId="f2e617aff724ee2b" providerId="LiveId" clId="{00BC53CA-A95C-4488-8C31-CCD008A26632}" dt="2022-01-08T20:33:02.365" v="20403"/>
        <pc:sldMkLst>
          <pc:docMk/>
          <pc:sldMk cId="1745620043" sldId="733"/>
        </pc:sldMkLst>
        <pc:spChg chg="mod">
          <ac:chgData name="Kadir Murat Başeren" userId="f2e617aff724ee2b" providerId="LiveId" clId="{00BC53CA-A95C-4488-8C31-CCD008A26632}" dt="2022-01-08T20:33:02.365" v="20403"/>
          <ac:spMkLst>
            <pc:docMk/>
            <pc:sldMk cId="1745620043" sldId="733"/>
            <ac:spMk id="2" creationId="{817DAADA-A843-4CA6-9F2D-93F67B177ED2}"/>
          </ac:spMkLst>
        </pc:spChg>
      </pc:sldChg>
      <pc:sldChg chg="modSp add mod">
        <pc:chgData name="Kadir Murat Başeren" userId="f2e617aff724ee2b" providerId="LiveId" clId="{00BC53CA-A95C-4488-8C31-CCD008A26632}" dt="2022-01-08T19:18:21.781" v="20360"/>
        <pc:sldMkLst>
          <pc:docMk/>
          <pc:sldMk cId="3175209433" sldId="734"/>
        </pc:sldMkLst>
        <pc:spChg chg="mod">
          <ac:chgData name="Kadir Murat Başeren" userId="f2e617aff724ee2b" providerId="LiveId" clId="{00BC53CA-A95C-4488-8C31-CCD008A26632}" dt="2022-01-08T19:18:21.781" v="20360"/>
          <ac:spMkLst>
            <pc:docMk/>
            <pc:sldMk cId="3175209433" sldId="734"/>
            <ac:spMk id="2" creationId="{817DAADA-A843-4CA6-9F2D-93F67B177ED2}"/>
          </ac:spMkLst>
        </pc:spChg>
      </pc:sldChg>
      <pc:sldChg chg="modSp add mod">
        <pc:chgData name="Kadir Murat Başeren" userId="f2e617aff724ee2b" providerId="LiveId" clId="{00BC53CA-A95C-4488-8C31-CCD008A26632}" dt="2022-01-08T19:18:45.130" v="20363"/>
        <pc:sldMkLst>
          <pc:docMk/>
          <pc:sldMk cId="3561014564" sldId="735"/>
        </pc:sldMkLst>
        <pc:spChg chg="mod">
          <ac:chgData name="Kadir Murat Başeren" userId="f2e617aff724ee2b" providerId="LiveId" clId="{00BC53CA-A95C-4488-8C31-CCD008A26632}" dt="2022-01-08T19:18:45.130" v="20363"/>
          <ac:spMkLst>
            <pc:docMk/>
            <pc:sldMk cId="3561014564" sldId="735"/>
            <ac:spMk id="2" creationId="{817DAADA-A843-4CA6-9F2D-93F67B177ED2}"/>
          </ac:spMkLst>
        </pc:spChg>
      </pc:sldChg>
      <pc:sldChg chg="modSp add mod">
        <pc:chgData name="Kadir Murat Başeren" userId="f2e617aff724ee2b" providerId="LiveId" clId="{00BC53CA-A95C-4488-8C31-CCD008A26632}" dt="2022-01-08T19:19:02.549" v="20375" actId="20577"/>
        <pc:sldMkLst>
          <pc:docMk/>
          <pc:sldMk cId="1617737197" sldId="736"/>
        </pc:sldMkLst>
        <pc:spChg chg="mod">
          <ac:chgData name="Kadir Murat Başeren" userId="f2e617aff724ee2b" providerId="LiveId" clId="{00BC53CA-A95C-4488-8C31-CCD008A26632}" dt="2022-01-08T19:19:02.549" v="20375" actId="20577"/>
          <ac:spMkLst>
            <pc:docMk/>
            <pc:sldMk cId="1617737197" sldId="736"/>
            <ac:spMk id="2" creationId="{817DAADA-A843-4CA6-9F2D-93F67B177ED2}"/>
          </ac:spMkLst>
        </pc:spChg>
      </pc:sldChg>
      <pc:sldChg chg="modSp add mod">
        <pc:chgData name="Kadir Murat Başeren" userId="f2e617aff724ee2b" providerId="LiveId" clId="{00BC53CA-A95C-4488-8C31-CCD008A26632}" dt="2022-01-08T19:19:15.892" v="20385" actId="20577"/>
        <pc:sldMkLst>
          <pc:docMk/>
          <pc:sldMk cId="1561200380" sldId="737"/>
        </pc:sldMkLst>
        <pc:spChg chg="mod">
          <ac:chgData name="Kadir Murat Başeren" userId="f2e617aff724ee2b" providerId="LiveId" clId="{00BC53CA-A95C-4488-8C31-CCD008A26632}" dt="2022-01-08T19:19:15.892" v="20385" actId="20577"/>
          <ac:spMkLst>
            <pc:docMk/>
            <pc:sldMk cId="1561200380" sldId="737"/>
            <ac:spMk id="2" creationId="{817DAADA-A843-4CA6-9F2D-93F67B177ED2}"/>
          </ac:spMkLst>
        </pc:spChg>
      </pc:sldChg>
      <pc:sldChg chg="modSp add mod">
        <pc:chgData name="Kadir Murat Başeren" userId="f2e617aff724ee2b" providerId="LiveId" clId="{00BC53CA-A95C-4488-8C31-CCD008A26632}" dt="2022-01-08T19:19:30.607" v="20399" actId="20577"/>
        <pc:sldMkLst>
          <pc:docMk/>
          <pc:sldMk cId="2634494084" sldId="738"/>
        </pc:sldMkLst>
        <pc:spChg chg="mod">
          <ac:chgData name="Kadir Murat Başeren" userId="f2e617aff724ee2b" providerId="LiveId" clId="{00BC53CA-A95C-4488-8C31-CCD008A26632}" dt="2022-01-08T19:19:30.607" v="20399" actId="20577"/>
          <ac:spMkLst>
            <pc:docMk/>
            <pc:sldMk cId="2634494084" sldId="738"/>
            <ac:spMk id="2" creationId="{817DAADA-A843-4CA6-9F2D-93F67B177ED2}"/>
          </ac:spMkLst>
        </pc:spChg>
      </pc:sldChg>
      <pc:sldChg chg="modSp add mod">
        <pc:chgData name="Kadir Murat Başeren" userId="f2e617aff724ee2b" providerId="LiveId" clId="{00BC53CA-A95C-4488-8C31-CCD008A26632}" dt="2022-01-08T19:20:21.934" v="20402" actId="20577"/>
        <pc:sldMkLst>
          <pc:docMk/>
          <pc:sldMk cId="1141013529" sldId="739"/>
        </pc:sldMkLst>
        <pc:spChg chg="mod">
          <ac:chgData name="Kadir Murat Başeren" userId="f2e617aff724ee2b" providerId="LiveId" clId="{00BC53CA-A95C-4488-8C31-CCD008A26632}" dt="2022-01-08T19:20:21.934" v="20402" actId="20577"/>
          <ac:spMkLst>
            <pc:docMk/>
            <pc:sldMk cId="1141013529" sldId="739"/>
            <ac:spMk id="2" creationId="{817DAADA-A843-4CA6-9F2D-93F67B177ED2}"/>
          </ac:spMkLst>
        </pc:spChg>
      </pc:sldChg>
      <pc:sldChg chg="addSp delSp modSp add mod">
        <pc:chgData name="Kadir Murat Başeren" userId="f2e617aff724ee2b" providerId="LiveId" clId="{00BC53CA-A95C-4488-8C31-CCD008A26632}" dt="2022-01-09T11:17:03.501" v="20446" actId="14100"/>
        <pc:sldMkLst>
          <pc:docMk/>
          <pc:sldMk cId="125925225" sldId="740"/>
        </pc:sldMkLst>
        <pc:spChg chg="mod">
          <ac:chgData name="Kadir Murat Başeren" userId="f2e617aff724ee2b" providerId="LiveId" clId="{00BC53CA-A95C-4488-8C31-CCD008A26632}" dt="2022-01-09T11:15:08.704" v="20423" actId="20577"/>
          <ac:spMkLst>
            <pc:docMk/>
            <pc:sldMk cId="125925225" sldId="740"/>
            <ac:spMk id="2" creationId="{817DAADA-A843-4CA6-9F2D-93F67B177ED2}"/>
          </ac:spMkLst>
        </pc:spChg>
        <pc:spChg chg="add mod">
          <ac:chgData name="Kadir Murat Başeren" userId="f2e617aff724ee2b" providerId="LiveId" clId="{00BC53CA-A95C-4488-8C31-CCD008A26632}" dt="2022-01-09T11:17:03.501" v="20446" actId="14100"/>
          <ac:spMkLst>
            <pc:docMk/>
            <pc:sldMk cId="125925225" sldId="740"/>
            <ac:spMk id="9" creationId="{C1A3D669-F1EA-4B81-9480-03B14F92C458}"/>
          </ac:spMkLst>
        </pc:spChg>
        <pc:picChg chg="add del">
          <ac:chgData name="Kadir Murat Başeren" userId="f2e617aff724ee2b" providerId="LiveId" clId="{00BC53CA-A95C-4488-8C31-CCD008A26632}" dt="2022-01-09T11:15:29.020" v="20425" actId="478"/>
          <ac:picMkLst>
            <pc:docMk/>
            <pc:sldMk cId="125925225" sldId="740"/>
            <ac:picMk id="1026" creationId="{AFDF239D-11DE-48CC-B17E-AA700092CD33}"/>
          </ac:picMkLst>
        </pc:picChg>
        <pc:picChg chg="add del">
          <ac:chgData name="Kadir Murat Başeren" userId="f2e617aff724ee2b" providerId="LiveId" clId="{00BC53CA-A95C-4488-8C31-CCD008A26632}" dt="2022-01-09T11:15:37.269" v="20427" actId="478"/>
          <ac:picMkLst>
            <pc:docMk/>
            <pc:sldMk cId="125925225" sldId="740"/>
            <ac:picMk id="1028" creationId="{D2855A1C-1431-4669-887E-E8272AA4FB62}"/>
          </ac:picMkLst>
        </pc:picChg>
        <pc:picChg chg="add del">
          <ac:chgData name="Kadir Murat Başeren" userId="f2e617aff724ee2b" providerId="LiveId" clId="{00BC53CA-A95C-4488-8C31-CCD008A26632}" dt="2022-01-09T11:15:50.349" v="20429" actId="478"/>
          <ac:picMkLst>
            <pc:docMk/>
            <pc:sldMk cId="125925225" sldId="740"/>
            <ac:picMk id="1030" creationId="{FF1839FC-A36A-4929-A524-653A6E1A0161}"/>
          </ac:picMkLst>
        </pc:picChg>
        <pc:picChg chg="add del">
          <ac:chgData name="Kadir Murat Başeren" userId="f2e617aff724ee2b" providerId="LiveId" clId="{00BC53CA-A95C-4488-8C31-CCD008A26632}" dt="2022-01-09T11:15:59.124" v="20431" actId="478"/>
          <ac:picMkLst>
            <pc:docMk/>
            <pc:sldMk cId="125925225" sldId="740"/>
            <ac:picMk id="1032" creationId="{E324199F-7371-4A3D-A5AB-83618BBDC5E5}"/>
          </ac:picMkLst>
        </pc:picChg>
        <pc:picChg chg="add mod">
          <ac:chgData name="Kadir Murat Başeren" userId="f2e617aff724ee2b" providerId="LiveId" clId="{00BC53CA-A95C-4488-8C31-CCD008A26632}" dt="2022-01-09T11:16:28.623" v="20435" actId="1076"/>
          <ac:picMkLst>
            <pc:docMk/>
            <pc:sldMk cId="125925225" sldId="740"/>
            <ac:picMk id="1034" creationId="{B666CA18-5DAD-4ACD-97EF-F79512A60EC9}"/>
          </ac:picMkLst>
        </pc:picChg>
        <pc:picChg chg="del">
          <ac:chgData name="Kadir Murat Başeren" userId="f2e617aff724ee2b" providerId="LiveId" clId="{00BC53CA-A95C-4488-8C31-CCD008A26632}" dt="2022-01-09T11:16:24.023" v="20434" actId="478"/>
          <ac:picMkLst>
            <pc:docMk/>
            <pc:sldMk cId="125925225" sldId="740"/>
            <ac:picMk id="8194" creationId="{1F9CBC39-6347-4C92-9017-79A754287FF6}"/>
          </ac:picMkLst>
        </pc:picChg>
      </pc:sldChg>
      <pc:sldChg chg="add del">
        <pc:chgData name="Kadir Murat Başeren" userId="f2e617aff724ee2b" providerId="LiveId" clId="{00BC53CA-A95C-4488-8C31-CCD008A26632}" dt="2022-01-09T11:14:27.125" v="20405" actId="47"/>
        <pc:sldMkLst>
          <pc:docMk/>
          <pc:sldMk cId="2392034405" sldId="740"/>
        </pc:sldMkLst>
      </pc:sldChg>
      <pc:sldChg chg="addSp delSp modSp add mod ord">
        <pc:chgData name="Kadir Murat Başeren" userId="f2e617aff724ee2b" providerId="LiveId" clId="{00BC53CA-A95C-4488-8C31-CCD008A26632}" dt="2022-01-09T11:17:19.004" v="20448" actId="20577"/>
        <pc:sldMkLst>
          <pc:docMk/>
          <pc:sldMk cId="3563847483" sldId="741"/>
        </pc:sldMkLst>
        <pc:spChg chg="mod">
          <ac:chgData name="Kadir Murat Başeren" userId="f2e617aff724ee2b" providerId="LiveId" clId="{00BC53CA-A95C-4488-8C31-CCD008A26632}" dt="2022-01-09T11:17:19.004" v="20448" actId="20577"/>
          <ac:spMkLst>
            <pc:docMk/>
            <pc:sldMk cId="3563847483" sldId="741"/>
            <ac:spMk id="2" creationId="{817DAADA-A843-4CA6-9F2D-93F67B177ED2}"/>
          </ac:spMkLst>
        </pc:spChg>
        <pc:picChg chg="del">
          <ac:chgData name="Kadir Murat Başeren" userId="f2e617aff724ee2b" providerId="LiveId" clId="{00BC53CA-A95C-4488-8C31-CCD008A26632}" dt="2022-01-09T11:16:47.110" v="20443" actId="478"/>
          <ac:picMkLst>
            <pc:docMk/>
            <pc:sldMk cId="3563847483" sldId="741"/>
            <ac:picMk id="5" creationId="{D3C9681A-A45D-4B21-8C4C-F52A6CED4297}"/>
          </ac:picMkLst>
        </pc:picChg>
        <pc:picChg chg="add mod">
          <ac:chgData name="Kadir Murat Başeren" userId="f2e617aff724ee2b" providerId="LiveId" clId="{00BC53CA-A95C-4488-8C31-CCD008A26632}" dt="2022-01-09T11:16:49.266" v="20444" actId="1076"/>
          <ac:picMkLst>
            <pc:docMk/>
            <pc:sldMk cId="3563847483" sldId="741"/>
            <ac:picMk id="6" creationId="{8442A814-AF7E-4A47-8201-947CFE376C2E}"/>
          </ac:picMkLst>
        </pc:picChg>
      </pc:sldChg>
      <pc:sldChg chg="modSp add mod">
        <pc:chgData name="Kadir Murat Başeren" userId="f2e617aff724ee2b" providerId="LiveId" clId="{00BC53CA-A95C-4488-8C31-CCD008A26632}" dt="2022-01-09T12:12:38.931" v="20858" actId="1076"/>
        <pc:sldMkLst>
          <pc:docMk/>
          <pc:sldMk cId="1693349992" sldId="742"/>
        </pc:sldMkLst>
        <pc:spChg chg="mod">
          <ac:chgData name="Kadir Murat Başeren" userId="f2e617aff724ee2b" providerId="LiveId" clId="{00BC53CA-A95C-4488-8C31-CCD008A26632}" dt="2022-01-09T12:12:38.931" v="20858" actId="1076"/>
          <ac:spMkLst>
            <pc:docMk/>
            <pc:sldMk cId="1693349992" sldId="742"/>
            <ac:spMk id="2" creationId="{817DAADA-A843-4CA6-9F2D-93F67B177ED2}"/>
          </ac:spMkLst>
        </pc:spChg>
        <pc:spChg chg="mod">
          <ac:chgData name="Kadir Murat Başeren" userId="f2e617aff724ee2b" providerId="LiveId" clId="{00BC53CA-A95C-4488-8C31-CCD008A26632}" dt="2022-01-09T12:12:38.931" v="20858" actId="1076"/>
          <ac:spMkLst>
            <pc:docMk/>
            <pc:sldMk cId="1693349992" sldId="742"/>
            <ac:spMk id="3" creationId="{B5BD7668-BD2B-443D-8ADB-6B4BC94CA6F5}"/>
          </ac:spMkLst>
        </pc:spChg>
      </pc:sldChg>
      <pc:sldChg chg="modSp add mod">
        <pc:chgData name="Kadir Murat Başeren" userId="f2e617aff724ee2b" providerId="LiveId" clId="{00BC53CA-A95C-4488-8C31-CCD008A26632}" dt="2022-01-09T11:17:39.755" v="20452"/>
        <pc:sldMkLst>
          <pc:docMk/>
          <pc:sldMk cId="4258918839" sldId="743"/>
        </pc:sldMkLst>
        <pc:spChg chg="mod">
          <ac:chgData name="Kadir Murat Başeren" userId="f2e617aff724ee2b" providerId="LiveId" clId="{00BC53CA-A95C-4488-8C31-CCD008A26632}" dt="2022-01-09T11:17:39.755" v="20452"/>
          <ac:spMkLst>
            <pc:docMk/>
            <pc:sldMk cId="4258918839" sldId="743"/>
            <ac:spMk id="2" creationId="{817DAADA-A843-4CA6-9F2D-93F67B177ED2}"/>
          </ac:spMkLst>
        </pc:spChg>
      </pc:sldChg>
      <pc:sldChg chg="modSp add del mod">
        <pc:chgData name="Kadir Murat Başeren" userId="f2e617aff724ee2b" providerId="LiveId" clId="{00BC53CA-A95C-4488-8C31-CCD008A26632}" dt="2022-01-09T12:56:14.691" v="20862" actId="2696"/>
        <pc:sldMkLst>
          <pc:docMk/>
          <pc:sldMk cId="2410126090" sldId="744"/>
        </pc:sldMkLst>
        <pc:spChg chg="mod">
          <ac:chgData name="Kadir Murat Başeren" userId="f2e617aff724ee2b" providerId="LiveId" clId="{00BC53CA-A95C-4488-8C31-CCD008A26632}" dt="2022-01-09T12:56:04.073" v="20859"/>
          <ac:spMkLst>
            <pc:docMk/>
            <pc:sldMk cId="2410126090" sldId="744"/>
            <ac:spMk id="2" creationId="{817DAADA-A843-4CA6-9F2D-93F67B177ED2}"/>
          </ac:spMkLst>
        </pc:spChg>
        <pc:spChg chg="mod">
          <ac:chgData name="Kadir Murat Başeren" userId="f2e617aff724ee2b" providerId="LiveId" clId="{00BC53CA-A95C-4488-8C31-CCD008A26632}" dt="2022-01-09T11:18:12.224" v="20485" actId="1076"/>
          <ac:spMkLst>
            <pc:docMk/>
            <pc:sldMk cId="2410126090" sldId="744"/>
            <ac:spMk id="3" creationId="{B5BD7668-BD2B-443D-8ADB-6B4BC94CA6F5}"/>
          </ac:spMkLst>
        </pc:spChg>
      </pc:sldChg>
      <pc:sldChg chg="modSp add mod ord">
        <pc:chgData name="Kadir Murat Başeren" userId="f2e617aff724ee2b" providerId="LiveId" clId="{00BC53CA-A95C-4488-8C31-CCD008A26632}" dt="2022-01-09T11:18:36.808" v="20489"/>
        <pc:sldMkLst>
          <pc:docMk/>
          <pc:sldMk cId="4268682266" sldId="745"/>
        </pc:sldMkLst>
        <pc:spChg chg="mod">
          <ac:chgData name="Kadir Murat Başeren" userId="f2e617aff724ee2b" providerId="LiveId" clId="{00BC53CA-A95C-4488-8C31-CCD008A26632}" dt="2022-01-09T11:18:36.808" v="20489"/>
          <ac:spMkLst>
            <pc:docMk/>
            <pc:sldMk cId="4268682266" sldId="745"/>
            <ac:spMk id="2" creationId="{817DAADA-A843-4CA6-9F2D-93F67B177ED2}"/>
          </ac:spMkLst>
        </pc:spChg>
      </pc:sldChg>
      <pc:sldChg chg="modSp add mod">
        <pc:chgData name="Kadir Murat Başeren" userId="f2e617aff724ee2b" providerId="LiveId" clId="{00BC53CA-A95C-4488-8C31-CCD008A26632}" dt="2022-01-09T11:19:15.039" v="20504" actId="20577"/>
        <pc:sldMkLst>
          <pc:docMk/>
          <pc:sldMk cId="1599087806" sldId="746"/>
        </pc:sldMkLst>
        <pc:spChg chg="mod">
          <ac:chgData name="Kadir Murat Başeren" userId="f2e617aff724ee2b" providerId="LiveId" clId="{00BC53CA-A95C-4488-8C31-CCD008A26632}" dt="2022-01-09T11:19:15.039" v="20504" actId="20577"/>
          <ac:spMkLst>
            <pc:docMk/>
            <pc:sldMk cId="1599087806" sldId="746"/>
            <ac:spMk id="2" creationId="{817DAADA-A843-4CA6-9F2D-93F67B177ED2}"/>
          </ac:spMkLst>
        </pc:spChg>
        <pc:spChg chg="mod">
          <ac:chgData name="Kadir Murat Başeren" userId="f2e617aff724ee2b" providerId="LiveId" clId="{00BC53CA-A95C-4488-8C31-CCD008A26632}" dt="2022-01-09T11:19:03.330" v="20495" actId="1076"/>
          <ac:spMkLst>
            <pc:docMk/>
            <pc:sldMk cId="1599087806" sldId="746"/>
            <ac:spMk id="3" creationId="{B5BD7668-BD2B-443D-8ADB-6B4BC94CA6F5}"/>
          </ac:spMkLst>
        </pc:spChg>
      </pc:sldChg>
      <pc:sldChg chg="modSp add mod">
        <pc:chgData name="Kadir Murat Başeren" userId="f2e617aff724ee2b" providerId="LiveId" clId="{00BC53CA-A95C-4488-8C31-CCD008A26632}" dt="2022-01-09T11:19:40.902" v="20529" actId="20577"/>
        <pc:sldMkLst>
          <pc:docMk/>
          <pc:sldMk cId="3172349247" sldId="747"/>
        </pc:sldMkLst>
        <pc:spChg chg="mod">
          <ac:chgData name="Kadir Murat Başeren" userId="f2e617aff724ee2b" providerId="LiveId" clId="{00BC53CA-A95C-4488-8C31-CCD008A26632}" dt="2022-01-09T11:19:40.902" v="20529" actId="20577"/>
          <ac:spMkLst>
            <pc:docMk/>
            <pc:sldMk cId="3172349247" sldId="747"/>
            <ac:spMk id="2" creationId="{817DAADA-A843-4CA6-9F2D-93F67B177ED2}"/>
          </ac:spMkLst>
        </pc:spChg>
      </pc:sldChg>
      <pc:sldChg chg="modSp add mod modClrScheme modAnim chgLayout">
        <pc:chgData name="Kadir Murat Başeren" userId="f2e617aff724ee2b" providerId="LiveId" clId="{00BC53CA-A95C-4488-8C31-CCD008A26632}" dt="2022-01-09T11:41:28.785" v="20819"/>
        <pc:sldMkLst>
          <pc:docMk/>
          <pc:sldMk cId="2000026385" sldId="748"/>
        </pc:sldMkLst>
        <pc:spChg chg="mod ord">
          <ac:chgData name="Kadir Murat Başeren" userId="f2e617aff724ee2b" providerId="LiveId" clId="{00BC53CA-A95C-4488-8C31-CCD008A26632}" dt="2022-01-09T11:21:39.300" v="20531" actId="700"/>
          <ac:spMkLst>
            <pc:docMk/>
            <pc:sldMk cId="2000026385" sldId="748"/>
            <ac:spMk id="2" creationId="{817DAADA-A843-4CA6-9F2D-93F67B177ED2}"/>
          </ac:spMkLst>
        </pc:spChg>
        <pc:spChg chg="mod ord">
          <ac:chgData name="Kadir Murat Başeren" userId="f2e617aff724ee2b" providerId="LiveId" clId="{00BC53CA-A95C-4488-8C31-CCD008A26632}" dt="2022-01-09T11:30:51.661" v="20670" actId="20577"/>
          <ac:spMkLst>
            <pc:docMk/>
            <pc:sldMk cId="2000026385" sldId="748"/>
            <ac:spMk id="3" creationId="{B5BD7668-BD2B-443D-8ADB-6B4BC94CA6F5}"/>
          </ac:spMkLst>
        </pc:spChg>
        <pc:picChg chg="mod">
          <ac:chgData name="Kadir Murat Başeren" userId="f2e617aff724ee2b" providerId="LiveId" clId="{00BC53CA-A95C-4488-8C31-CCD008A26632}" dt="2022-01-09T11:21:44.189" v="20532" actId="1076"/>
          <ac:picMkLst>
            <pc:docMk/>
            <pc:sldMk cId="2000026385" sldId="748"/>
            <ac:picMk id="6" creationId="{8442A814-AF7E-4A47-8201-947CFE376C2E}"/>
          </ac:picMkLst>
        </pc:picChg>
      </pc:sldChg>
      <pc:sldChg chg="modSp add mod modAnim">
        <pc:chgData name="Kadir Murat Başeren" userId="f2e617aff724ee2b" providerId="LiveId" clId="{00BC53CA-A95C-4488-8C31-CCD008A26632}" dt="2022-01-09T11:42:04.013" v="20832"/>
        <pc:sldMkLst>
          <pc:docMk/>
          <pc:sldMk cId="1699524741" sldId="749"/>
        </pc:sldMkLst>
        <pc:spChg chg="mod">
          <ac:chgData name="Kadir Murat Başeren" userId="f2e617aff724ee2b" providerId="LiveId" clId="{00BC53CA-A95C-4488-8C31-CCD008A26632}" dt="2022-01-09T11:23:46.340" v="20568"/>
          <ac:spMkLst>
            <pc:docMk/>
            <pc:sldMk cId="1699524741" sldId="749"/>
            <ac:spMk id="2" creationId="{817DAADA-A843-4CA6-9F2D-93F67B177ED2}"/>
          </ac:spMkLst>
        </pc:spChg>
        <pc:spChg chg="mod">
          <ac:chgData name="Kadir Murat Başeren" userId="f2e617aff724ee2b" providerId="LiveId" clId="{00BC53CA-A95C-4488-8C31-CCD008A26632}" dt="2022-01-09T11:26:40.524" v="20626" actId="20577"/>
          <ac:spMkLst>
            <pc:docMk/>
            <pc:sldMk cId="1699524741" sldId="749"/>
            <ac:spMk id="3" creationId="{B5BD7668-BD2B-443D-8ADB-6B4BC94CA6F5}"/>
          </ac:spMkLst>
        </pc:spChg>
      </pc:sldChg>
      <pc:sldChg chg="modSp add mod modAnim">
        <pc:chgData name="Kadir Murat Başeren" userId="f2e617aff724ee2b" providerId="LiveId" clId="{00BC53CA-A95C-4488-8C31-CCD008A26632}" dt="2022-01-09T11:42:16.855" v="20837"/>
        <pc:sldMkLst>
          <pc:docMk/>
          <pc:sldMk cId="1938125363" sldId="750"/>
        </pc:sldMkLst>
        <pc:spChg chg="mod">
          <ac:chgData name="Kadir Murat Başeren" userId="f2e617aff724ee2b" providerId="LiveId" clId="{00BC53CA-A95C-4488-8C31-CCD008A26632}" dt="2022-01-09T11:26:31.908" v="20622" actId="27636"/>
          <ac:spMkLst>
            <pc:docMk/>
            <pc:sldMk cId="1938125363" sldId="750"/>
            <ac:spMk id="3" creationId="{B5BD7668-BD2B-443D-8ADB-6B4BC94CA6F5}"/>
          </ac:spMkLst>
        </pc:spChg>
      </pc:sldChg>
      <pc:sldChg chg="modSp add mod modAnim">
        <pc:chgData name="Kadir Murat Başeren" userId="f2e617aff724ee2b" providerId="LiveId" clId="{00BC53CA-A95C-4488-8C31-CCD008A26632}" dt="2022-01-09T11:41:40.717" v="20824"/>
        <pc:sldMkLst>
          <pc:docMk/>
          <pc:sldMk cId="793546157" sldId="751"/>
        </pc:sldMkLst>
        <pc:spChg chg="mod">
          <ac:chgData name="Kadir Murat Başeren" userId="f2e617aff724ee2b" providerId="LiveId" clId="{00BC53CA-A95C-4488-8C31-CCD008A26632}" dt="2022-01-09T11:27:28.285" v="20638" actId="20577"/>
          <ac:spMkLst>
            <pc:docMk/>
            <pc:sldMk cId="793546157" sldId="751"/>
            <ac:spMk id="2" creationId="{817DAADA-A843-4CA6-9F2D-93F67B177ED2}"/>
          </ac:spMkLst>
        </pc:spChg>
        <pc:spChg chg="mod">
          <ac:chgData name="Kadir Murat Başeren" userId="f2e617aff724ee2b" providerId="LiveId" clId="{00BC53CA-A95C-4488-8C31-CCD008A26632}" dt="2022-01-09T11:29:54.442" v="20666" actId="113"/>
          <ac:spMkLst>
            <pc:docMk/>
            <pc:sldMk cId="793546157" sldId="751"/>
            <ac:spMk id="3" creationId="{B5BD7668-BD2B-443D-8ADB-6B4BC94CA6F5}"/>
          </ac:spMkLst>
        </pc:spChg>
      </pc:sldChg>
      <pc:sldChg chg="modSp add mod modAnim">
        <pc:chgData name="Kadir Murat Başeren" userId="f2e617aff724ee2b" providerId="LiveId" clId="{00BC53CA-A95C-4488-8C31-CCD008A26632}" dt="2022-01-09T11:41:51.901" v="20828"/>
        <pc:sldMkLst>
          <pc:docMk/>
          <pc:sldMk cId="989178678" sldId="752"/>
        </pc:sldMkLst>
        <pc:spChg chg="mod">
          <ac:chgData name="Kadir Murat Başeren" userId="f2e617aff724ee2b" providerId="LiveId" clId="{00BC53CA-A95C-4488-8C31-CCD008A26632}" dt="2022-01-09T11:28:59.368" v="20661" actId="113"/>
          <ac:spMkLst>
            <pc:docMk/>
            <pc:sldMk cId="989178678" sldId="752"/>
            <ac:spMk id="3" creationId="{B5BD7668-BD2B-443D-8ADB-6B4BC94CA6F5}"/>
          </ac:spMkLst>
        </pc:spChg>
      </pc:sldChg>
      <pc:sldChg chg="addSp delSp modSp add mod modAnim">
        <pc:chgData name="Kadir Murat Başeren" userId="f2e617aff724ee2b" providerId="LiveId" clId="{00BC53CA-A95C-4488-8C31-CCD008A26632}" dt="2022-01-09T11:42:21.034" v="20838"/>
        <pc:sldMkLst>
          <pc:docMk/>
          <pc:sldMk cId="813510336" sldId="753"/>
        </pc:sldMkLst>
        <pc:spChg chg="mod">
          <ac:chgData name="Kadir Murat Başeren" userId="f2e617aff724ee2b" providerId="LiveId" clId="{00BC53CA-A95C-4488-8C31-CCD008A26632}" dt="2022-01-09T11:31:07.237" v="20678" actId="20577"/>
          <ac:spMkLst>
            <pc:docMk/>
            <pc:sldMk cId="813510336" sldId="753"/>
            <ac:spMk id="2" creationId="{817DAADA-A843-4CA6-9F2D-93F67B177ED2}"/>
          </ac:spMkLst>
        </pc:spChg>
        <pc:spChg chg="del">
          <ac:chgData name="Kadir Murat Başeren" userId="f2e617aff724ee2b" providerId="LiveId" clId="{00BC53CA-A95C-4488-8C31-CCD008A26632}" dt="2022-01-09T11:31:11.979" v="20679" actId="478"/>
          <ac:spMkLst>
            <pc:docMk/>
            <pc:sldMk cId="813510336" sldId="753"/>
            <ac:spMk id="3" creationId="{B5BD7668-BD2B-443D-8ADB-6B4BC94CA6F5}"/>
          </ac:spMkLst>
        </pc:spChg>
        <pc:spChg chg="add del mod">
          <ac:chgData name="Kadir Murat Başeren" userId="f2e617aff724ee2b" providerId="LiveId" clId="{00BC53CA-A95C-4488-8C31-CCD008A26632}" dt="2022-01-09T11:31:13.823" v="20681" actId="478"/>
          <ac:spMkLst>
            <pc:docMk/>
            <pc:sldMk cId="813510336" sldId="753"/>
            <ac:spMk id="5" creationId="{4677EB63-2CFA-4950-8A59-B4040500EB25}"/>
          </ac:spMkLst>
        </pc:spChg>
        <pc:picChg chg="add">
          <ac:chgData name="Kadir Murat Başeren" userId="f2e617aff724ee2b" providerId="LiveId" clId="{00BC53CA-A95C-4488-8C31-CCD008A26632}" dt="2022-01-09T11:31:12.483" v="20680" actId="22"/>
          <ac:picMkLst>
            <pc:docMk/>
            <pc:sldMk cId="813510336" sldId="753"/>
            <ac:picMk id="8" creationId="{E7282A75-9A21-4853-AC26-15DCD79BC488}"/>
          </ac:picMkLst>
        </pc:picChg>
      </pc:sldChg>
      <pc:sldChg chg="addSp delSp modSp add del mod">
        <pc:chgData name="Kadir Murat Başeren" userId="f2e617aff724ee2b" providerId="LiveId" clId="{00BC53CA-A95C-4488-8C31-CCD008A26632}" dt="2022-01-09T11:32:12.879" v="20706" actId="47"/>
        <pc:sldMkLst>
          <pc:docMk/>
          <pc:sldMk cId="1292226502" sldId="754"/>
        </pc:sldMkLst>
        <pc:spChg chg="mod">
          <ac:chgData name="Kadir Murat Başeren" userId="f2e617aff724ee2b" providerId="LiveId" clId="{00BC53CA-A95C-4488-8C31-CCD008A26632}" dt="2022-01-09T11:31:55.945" v="20699" actId="20577"/>
          <ac:spMkLst>
            <pc:docMk/>
            <pc:sldMk cId="1292226502" sldId="754"/>
            <ac:spMk id="2" creationId="{817DAADA-A843-4CA6-9F2D-93F67B177ED2}"/>
          </ac:spMkLst>
        </pc:spChg>
        <pc:spChg chg="add del">
          <ac:chgData name="Kadir Murat Başeren" userId="f2e617aff724ee2b" providerId="LiveId" clId="{00BC53CA-A95C-4488-8C31-CCD008A26632}" dt="2022-01-09T11:32:02.308" v="20702" actId="478"/>
          <ac:spMkLst>
            <pc:docMk/>
            <pc:sldMk cId="1292226502" sldId="754"/>
            <ac:spMk id="7" creationId="{7F415AC2-579C-409F-B02B-4C9544B444D1}"/>
          </ac:spMkLst>
        </pc:spChg>
        <pc:picChg chg="del">
          <ac:chgData name="Kadir Murat Başeren" userId="f2e617aff724ee2b" providerId="LiveId" clId="{00BC53CA-A95C-4488-8C31-CCD008A26632}" dt="2022-01-09T11:31:57.679" v="20700" actId="478"/>
          <ac:picMkLst>
            <pc:docMk/>
            <pc:sldMk cId="1292226502" sldId="754"/>
            <ac:picMk id="8" creationId="{E7282A75-9A21-4853-AC26-15DCD79BC488}"/>
          </ac:picMkLst>
        </pc:picChg>
      </pc:sldChg>
      <pc:sldChg chg="addSp modSp add mod ord modAnim">
        <pc:chgData name="Kadir Murat Başeren" userId="f2e617aff724ee2b" providerId="LiveId" clId="{00BC53CA-A95C-4488-8C31-CCD008A26632}" dt="2022-01-09T11:42:39.109" v="20842"/>
        <pc:sldMkLst>
          <pc:docMk/>
          <pc:sldMk cId="2346375090" sldId="755"/>
        </pc:sldMkLst>
        <pc:spChg chg="mod">
          <ac:chgData name="Kadir Murat Başeren" userId="f2e617aff724ee2b" providerId="LiveId" clId="{00BC53CA-A95C-4488-8C31-CCD008A26632}" dt="2022-01-09T11:32:25.062" v="20723" actId="20577"/>
          <ac:spMkLst>
            <pc:docMk/>
            <pc:sldMk cId="2346375090" sldId="755"/>
            <ac:spMk id="2" creationId="{817DAADA-A843-4CA6-9F2D-93F67B177ED2}"/>
          </ac:spMkLst>
        </pc:spChg>
        <pc:spChg chg="mod">
          <ac:chgData name="Kadir Murat Başeren" userId="f2e617aff724ee2b" providerId="LiveId" clId="{00BC53CA-A95C-4488-8C31-CCD008A26632}" dt="2022-01-09T11:33:39.463" v="20753" actId="27636"/>
          <ac:spMkLst>
            <pc:docMk/>
            <pc:sldMk cId="2346375090" sldId="755"/>
            <ac:spMk id="3" creationId="{B5BD7668-BD2B-443D-8ADB-6B4BC94CA6F5}"/>
          </ac:spMkLst>
        </pc:spChg>
        <pc:spChg chg="add mod">
          <ac:chgData name="Kadir Murat Başeren" userId="f2e617aff724ee2b" providerId="LiveId" clId="{00BC53CA-A95C-4488-8C31-CCD008A26632}" dt="2022-01-09T11:35:56.750" v="20814" actId="113"/>
          <ac:spMkLst>
            <pc:docMk/>
            <pc:sldMk cId="2346375090" sldId="755"/>
            <ac:spMk id="7" creationId="{245903DC-C48B-441A-81A1-0096F4C716EF}"/>
          </ac:spMkLst>
        </pc:spChg>
      </pc:sldChg>
      <pc:sldChg chg="modSp add mod modAnim">
        <pc:chgData name="Kadir Murat Başeren" userId="f2e617aff724ee2b" providerId="LiveId" clId="{00BC53CA-A95C-4488-8C31-CCD008A26632}" dt="2022-01-09T11:42:48.432" v="20844"/>
        <pc:sldMkLst>
          <pc:docMk/>
          <pc:sldMk cId="4003067385" sldId="756"/>
        </pc:sldMkLst>
        <pc:spChg chg="mod">
          <ac:chgData name="Kadir Murat Başeren" userId="f2e617aff724ee2b" providerId="LiveId" clId="{00BC53CA-A95C-4488-8C31-CCD008A26632}" dt="2022-01-09T11:35:18.979" v="20803" actId="14100"/>
          <ac:spMkLst>
            <pc:docMk/>
            <pc:sldMk cId="4003067385" sldId="756"/>
            <ac:spMk id="3" creationId="{B5BD7668-BD2B-443D-8ADB-6B4BC94CA6F5}"/>
          </ac:spMkLst>
        </pc:spChg>
        <pc:spChg chg="mod">
          <ac:chgData name="Kadir Murat Başeren" userId="f2e617aff724ee2b" providerId="LiveId" clId="{00BC53CA-A95C-4488-8C31-CCD008A26632}" dt="2022-01-09T11:35:47.278" v="20811" actId="207"/>
          <ac:spMkLst>
            <pc:docMk/>
            <pc:sldMk cId="4003067385" sldId="756"/>
            <ac:spMk id="7" creationId="{245903DC-C48B-441A-81A1-0096F4C716EF}"/>
          </ac:spMkLst>
        </pc:spChg>
      </pc:sldChg>
      <pc:sldChg chg="add">
        <pc:chgData name="Kadir Murat Başeren" userId="f2e617aff724ee2b" providerId="LiveId" clId="{00BC53CA-A95C-4488-8C31-CCD008A26632}" dt="2022-01-09T12:12:20.467" v="20845" actId="2890"/>
        <pc:sldMkLst>
          <pc:docMk/>
          <pc:sldMk cId="2249434561" sldId="757"/>
        </pc:sldMkLst>
      </pc:sldChg>
      <pc:sldChg chg="modSp add mod">
        <pc:chgData name="Kadir Murat Başeren" userId="f2e617aff724ee2b" providerId="LiveId" clId="{00BC53CA-A95C-4488-8C31-CCD008A26632}" dt="2022-01-09T12:57:47.023" v="20877" actId="6549"/>
        <pc:sldMkLst>
          <pc:docMk/>
          <pc:sldMk cId="599871688" sldId="758"/>
        </pc:sldMkLst>
        <pc:spChg chg="mod">
          <ac:chgData name="Kadir Murat Başeren" userId="f2e617aff724ee2b" providerId="LiveId" clId="{00BC53CA-A95C-4488-8C31-CCD008A26632}" dt="2022-01-09T12:57:47.023" v="20877" actId="6549"/>
          <ac:spMkLst>
            <pc:docMk/>
            <pc:sldMk cId="599871688" sldId="758"/>
            <ac:spMk id="2" creationId="{817DAADA-A843-4CA6-9F2D-93F67B177ED2}"/>
          </ac:spMkLst>
        </pc:spChg>
      </pc:sldChg>
      <pc:sldChg chg="addSp delSp modSp add mod ord">
        <pc:chgData name="Kadir Murat Başeren" userId="f2e617aff724ee2b" providerId="LiveId" clId="{00BC53CA-A95C-4488-8C31-CCD008A26632}" dt="2022-01-09T18:56:25.693" v="21159" actId="165"/>
        <pc:sldMkLst>
          <pc:docMk/>
          <pc:sldMk cId="2737332458" sldId="759"/>
        </pc:sldMkLst>
        <pc:spChg chg="mod">
          <ac:chgData name="Kadir Murat Başeren" userId="f2e617aff724ee2b" providerId="LiveId" clId="{00BC53CA-A95C-4488-8C31-CCD008A26632}" dt="2022-01-09T18:15:12.509" v="20883"/>
          <ac:spMkLst>
            <pc:docMk/>
            <pc:sldMk cId="2737332458" sldId="759"/>
            <ac:spMk id="2" creationId="{817DAADA-A843-4CA6-9F2D-93F67B177ED2}"/>
          </ac:spMkLst>
        </pc:spChg>
        <pc:spChg chg="mod">
          <ac:chgData name="Kadir Murat Başeren" userId="f2e617aff724ee2b" providerId="LiveId" clId="{00BC53CA-A95C-4488-8C31-CCD008A26632}" dt="2022-01-09T18:16:50.081" v="20917" actId="20577"/>
          <ac:spMkLst>
            <pc:docMk/>
            <pc:sldMk cId="2737332458" sldId="759"/>
            <ac:spMk id="9" creationId="{C1A3D669-F1EA-4B81-9480-03B14F92C458}"/>
          </ac:spMkLst>
        </pc:spChg>
        <pc:grpChg chg="add del mod">
          <ac:chgData name="Kadir Murat Başeren" userId="f2e617aff724ee2b" providerId="LiveId" clId="{00BC53CA-A95C-4488-8C31-CCD008A26632}" dt="2022-01-09T18:16:25.712" v="20892" actId="165"/>
          <ac:grpSpMkLst>
            <pc:docMk/>
            <pc:sldMk cId="2737332458" sldId="759"/>
            <ac:grpSpMk id="3" creationId="{BF5CECEA-9BD5-43BB-8FCB-2432A8B58275}"/>
          </ac:grpSpMkLst>
        </pc:grpChg>
        <pc:grpChg chg="add del mod">
          <ac:chgData name="Kadir Murat Başeren" userId="f2e617aff724ee2b" providerId="LiveId" clId="{00BC53CA-A95C-4488-8C31-CCD008A26632}" dt="2022-01-09T18:56:25.693" v="21159" actId="165"/>
          <ac:grpSpMkLst>
            <pc:docMk/>
            <pc:sldMk cId="2737332458" sldId="759"/>
            <ac:grpSpMk id="4" creationId="{D9479466-CDD1-46FB-ADC7-5890CAD52CBC}"/>
          </ac:grpSpMkLst>
        </pc:grpChg>
        <pc:picChg chg="add mod topLvl">
          <ac:chgData name="Kadir Murat Başeren" userId="f2e617aff724ee2b" providerId="LiveId" clId="{00BC53CA-A95C-4488-8C31-CCD008A26632}" dt="2022-01-09T18:56:25.693" v="21159" actId="165"/>
          <ac:picMkLst>
            <pc:docMk/>
            <pc:sldMk cId="2737332458" sldId="759"/>
            <ac:picMk id="5" creationId="{3CA848BE-5082-422B-AEF0-14C620CA59D1}"/>
          </ac:picMkLst>
        </pc:picChg>
        <pc:picChg chg="add mod topLvl">
          <ac:chgData name="Kadir Murat Başeren" userId="f2e617aff724ee2b" providerId="LiveId" clId="{00BC53CA-A95C-4488-8C31-CCD008A26632}" dt="2022-01-09T18:56:25.693" v="21159" actId="165"/>
          <ac:picMkLst>
            <pc:docMk/>
            <pc:sldMk cId="2737332458" sldId="759"/>
            <ac:picMk id="6" creationId="{82B73E62-5227-43FC-97AD-861A05154BD0}"/>
          </ac:picMkLst>
        </pc:picChg>
        <pc:picChg chg="del">
          <ac:chgData name="Kadir Murat Başeren" userId="f2e617aff724ee2b" providerId="LiveId" clId="{00BC53CA-A95C-4488-8C31-CCD008A26632}" dt="2022-01-09T18:16:03.523" v="20888" actId="478"/>
          <ac:picMkLst>
            <pc:docMk/>
            <pc:sldMk cId="2737332458" sldId="759"/>
            <ac:picMk id="1034" creationId="{B666CA18-5DAD-4ACD-97EF-F79512A60EC9}"/>
          </ac:picMkLst>
        </pc:picChg>
      </pc:sldChg>
      <pc:sldChg chg="addSp delSp modSp add mod ord">
        <pc:chgData name="Kadir Murat Başeren" userId="f2e617aff724ee2b" providerId="LiveId" clId="{00BC53CA-A95C-4488-8C31-CCD008A26632}" dt="2022-01-09T18:18:04.573" v="20933" actId="478"/>
        <pc:sldMkLst>
          <pc:docMk/>
          <pc:sldMk cId="2658814104" sldId="760"/>
        </pc:sldMkLst>
        <pc:spChg chg="mod">
          <ac:chgData name="Kadir Murat Başeren" userId="f2e617aff724ee2b" providerId="LiveId" clId="{00BC53CA-A95C-4488-8C31-CCD008A26632}" dt="2022-01-09T18:17:44.967" v="20931"/>
          <ac:spMkLst>
            <pc:docMk/>
            <pc:sldMk cId="2658814104" sldId="760"/>
            <ac:spMk id="2" creationId="{817DAADA-A843-4CA6-9F2D-93F67B177ED2}"/>
          </ac:spMkLst>
        </pc:spChg>
        <pc:spChg chg="del">
          <ac:chgData name="Kadir Murat Başeren" userId="f2e617aff724ee2b" providerId="LiveId" clId="{00BC53CA-A95C-4488-8C31-CCD008A26632}" dt="2022-01-09T18:18:04.573" v="20933" actId="478"/>
          <ac:spMkLst>
            <pc:docMk/>
            <pc:sldMk cId="2658814104" sldId="760"/>
            <ac:spMk id="3" creationId="{B5BD7668-BD2B-443D-8ADB-6B4BC94CA6F5}"/>
          </ac:spMkLst>
        </pc:spChg>
        <pc:spChg chg="add mod">
          <ac:chgData name="Kadir Murat Başeren" userId="f2e617aff724ee2b" providerId="LiveId" clId="{00BC53CA-A95C-4488-8C31-CCD008A26632}" dt="2022-01-09T18:18:04.573" v="20933" actId="478"/>
          <ac:spMkLst>
            <pc:docMk/>
            <pc:sldMk cId="2658814104" sldId="760"/>
            <ac:spMk id="7" creationId="{132AF2E8-92CA-4DA7-BD8B-82051DDC3E99}"/>
          </ac:spMkLst>
        </pc:spChg>
        <pc:picChg chg="add mod">
          <ac:chgData name="Kadir Murat Başeren" userId="f2e617aff724ee2b" providerId="LiveId" clId="{00BC53CA-A95C-4488-8C31-CCD008A26632}" dt="2022-01-09T18:17:26.357" v="20928" actId="14100"/>
          <ac:picMkLst>
            <pc:docMk/>
            <pc:sldMk cId="2658814104" sldId="760"/>
            <ac:picMk id="5" creationId="{880A4F46-913F-447E-A1D3-4BB26122C83C}"/>
          </ac:picMkLst>
        </pc:picChg>
        <pc:picChg chg="del">
          <ac:chgData name="Kadir Murat Başeren" userId="f2e617aff724ee2b" providerId="LiveId" clId="{00BC53CA-A95C-4488-8C31-CCD008A26632}" dt="2022-01-09T18:17:22.099" v="20926" actId="478"/>
          <ac:picMkLst>
            <pc:docMk/>
            <pc:sldMk cId="2658814104" sldId="760"/>
            <ac:picMk id="6" creationId="{8442A814-AF7E-4A47-8201-947CFE376C2E}"/>
          </ac:picMkLst>
        </pc:picChg>
      </pc:sldChg>
      <pc:sldChg chg="modSp add mod">
        <pc:chgData name="Kadir Murat Başeren" userId="f2e617aff724ee2b" providerId="LiveId" clId="{00BC53CA-A95C-4488-8C31-CCD008A26632}" dt="2022-01-09T18:20:35.822" v="20961" actId="121"/>
        <pc:sldMkLst>
          <pc:docMk/>
          <pc:sldMk cId="879335274" sldId="761"/>
        </pc:sldMkLst>
        <pc:spChg chg="mod">
          <ac:chgData name="Kadir Murat Başeren" userId="f2e617aff724ee2b" providerId="LiveId" clId="{00BC53CA-A95C-4488-8C31-CCD008A26632}" dt="2022-01-09T18:18:14.673" v="20934"/>
          <ac:spMkLst>
            <pc:docMk/>
            <pc:sldMk cId="879335274" sldId="761"/>
            <ac:spMk id="2" creationId="{817DAADA-A843-4CA6-9F2D-93F67B177ED2}"/>
          </ac:spMkLst>
        </pc:spChg>
        <pc:spChg chg="mod">
          <ac:chgData name="Kadir Murat Başeren" userId="f2e617aff724ee2b" providerId="LiveId" clId="{00BC53CA-A95C-4488-8C31-CCD008A26632}" dt="2022-01-09T18:20:35.822" v="20961" actId="121"/>
          <ac:spMkLst>
            <pc:docMk/>
            <pc:sldMk cId="879335274" sldId="761"/>
            <ac:spMk id="3" creationId="{B5BD7668-BD2B-443D-8ADB-6B4BC94CA6F5}"/>
          </ac:spMkLst>
        </pc:spChg>
      </pc:sldChg>
      <pc:sldChg chg="addSp delSp modSp add mod">
        <pc:chgData name="Kadir Murat Başeren" userId="f2e617aff724ee2b" providerId="LiveId" clId="{00BC53CA-A95C-4488-8C31-CCD008A26632}" dt="2022-01-09T18:18:45.405" v="20939" actId="478"/>
        <pc:sldMkLst>
          <pc:docMk/>
          <pc:sldMk cId="2928357819" sldId="762"/>
        </pc:sldMkLst>
        <pc:spChg chg="mod">
          <ac:chgData name="Kadir Murat Başeren" userId="f2e617aff724ee2b" providerId="LiveId" clId="{00BC53CA-A95C-4488-8C31-CCD008A26632}" dt="2022-01-09T18:18:37.945" v="20937"/>
          <ac:spMkLst>
            <pc:docMk/>
            <pc:sldMk cId="2928357819" sldId="762"/>
            <ac:spMk id="2" creationId="{817DAADA-A843-4CA6-9F2D-93F67B177ED2}"/>
          </ac:spMkLst>
        </pc:spChg>
        <pc:spChg chg="del">
          <ac:chgData name="Kadir Murat Başeren" userId="f2e617aff724ee2b" providerId="LiveId" clId="{00BC53CA-A95C-4488-8C31-CCD008A26632}" dt="2022-01-09T18:18:45.405" v="20939" actId="478"/>
          <ac:spMkLst>
            <pc:docMk/>
            <pc:sldMk cId="2928357819" sldId="762"/>
            <ac:spMk id="3" creationId="{B5BD7668-BD2B-443D-8ADB-6B4BC94CA6F5}"/>
          </ac:spMkLst>
        </pc:spChg>
        <pc:spChg chg="add mod">
          <ac:chgData name="Kadir Murat Başeren" userId="f2e617aff724ee2b" providerId="LiveId" clId="{00BC53CA-A95C-4488-8C31-CCD008A26632}" dt="2022-01-09T18:18:45.405" v="20939" actId="478"/>
          <ac:spMkLst>
            <pc:docMk/>
            <pc:sldMk cId="2928357819" sldId="762"/>
            <ac:spMk id="6" creationId="{D6A3BE16-2848-43AC-A8CF-9D0076DFE4D3}"/>
          </ac:spMkLst>
        </pc:spChg>
      </pc:sldChg>
      <pc:sldChg chg="addSp delSp modSp add mod modAnim">
        <pc:chgData name="Kadir Murat Başeren" userId="f2e617aff724ee2b" providerId="LiveId" clId="{00BC53CA-A95C-4488-8C31-CCD008A26632}" dt="2022-01-09T18:19:35.297" v="20947" actId="14100"/>
        <pc:sldMkLst>
          <pc:docMk/>
          <pc:sldMk cId="3974293126" sldId="763"/>
        </pc:sldMkLst>
        <pc:spChg chg="del">
          <ac:chgData name="Kadir Murat Başeren" userId="f2e617aff724ee2b" providerId="LiveId" clId="{00BC53CA-A95C-4488-8C31-CCD008A26632}" dt="2022-01-09T18:19:05.697" v="20940" actId="478"/>
          <ac:spMkLst>
            <pc:docMk/>
            <pc:sldMk cId="3974293126" sldId="763"/>
            <ac:spMk id="2" creationId="{817DAADA-A843-4CA6-9F2D-93F67B177ED2}"/>
          </ac:spMkLst>
        </pc:spChg>
        <pc:spChg chg="del">
          <ac:chgData name="Kadir Murat Başeren" userId="f2e617aff724ee2b" providerId="LiveId" clId="{00BC53CA-A95C-4488-8C31-CCD008A26632}" dt="2022-01-09T18:19:09.538" v="20941" actId="478"/>
          <ac:spMkLst>
            <pc:docMk/>
            <pc:sldMk cId="3974293126" sldId="763"/>
            <ac:spMk id="3" creationId="{B5BD7668-BD2B-443D-8ADB-6B4BC94CA6F5}"/>
          </ac:spMkLst>
        </pc:spChg>
        <pc:spChg chg="add del mod">
          <ac:chgData name="Kadir Murat Başeren" userId="f2e617aff724ee2b" providerId="LiveId" clId="{00BC53CA-A95C-4488-8C31-CCD008A26632}" dt="2022-01-09T18:19:09.538" v="20941" actId="478"/>
          <ac:spMkLst>
            <pc:docMk/>
            <pc:sldMk cId="3974293126" sldId="763"/>
            <ac:spMk id="6" creationId="{381B6BA5-50F4-4D00-8E6F-8218F504239A}"/>
          </ac:spMkLst>
        </pc:spChg>
        <pc:spChg chg="add del mod">
          <ac:chgData name="Kadir Murat Başeren" userId="f2e617aff724ee2b" providerId="LiveId" clId="{00BC53CA-A95C-4488-8C31-CCD008A26632}" dt="2022-01-09T18:19:12.230" v="20942" actId="478"/>
          <ac:spMkLst>
            <pc:docMk/>
            <pc:sldMk cId="3974293126" sldId="763"/>
            <ac:spMk id="8" creationId="{8D3534C5-9D6D-4D6B-8CA0-50191BF7AE47}"/>
          </ac:spMkLst>
        </pc:spChg>
        <pc:spChg chg="mod">
          <ac:chgData name="Kadir Murat Başeren" userId="f2e617aff724ee2b" providerId="LiveId" clId="{00BC53CA-A95C-4488-8C31-CCD008A26632}" dt="2022-01-09T18:19:22.246" v="20945" actId="14100"/>
          <ac:spMkLst>
            <pc:docMk/>
            <pc:sldMk cId="3974293126" sldId="763"/>
            <ac:spMk id="15" creationId="{35743ABE-D555-402F-BD59-E807991DB6A9}"/>
          </ac:spMkLst>
        </pc:spChg>
        <pc:spChg chg="mod">
          <ac:chgData name="Kadir Murat Başeren" userId="f2e617aff724ee2b" providerId="LiveId" clId="{00BC53CA-A95C-4488-8C31-CCD008A26632}" dt="2022-01-09T18:19:28.563" v="20946" actId="14100"/>
          <ac:spMkLst>
            <pc:docMk/>
            <pc:sldMk cId="3974293126" sldId="763"/>
            <ac:spMk id="22" creationId="{BDA64B1E-A49B-4280-A6CA-E878A6BA8C4B}"/>
          </ac:spMkLst>
        </pc:spChg>
        <pc:spChg chg="mod">
          <ac:chgData name="Kadir Murat Başeren" userId="f2e617aff724ee2b" providerId="LiveId" clId="{00BC53CA-A95C-4488-8C31-CCD008A26632}" dt="2022-01-09T18:19:22.246" v="20945" actId="14100"/>
          <ac:spMkLst>
            <pc:docMk/>
            <pc:sldMk cId="3974293126" sldId="763"/>
            <ac:spMk id="29" creationId="{F185F3B1-F0AA-4E0C-8FFE-D10D2ED61D99}"/>
          </ac:spMkLst>
        </pc:spChg>
        <pc:spChg chg="mod">
          <ac:chgData name="Kadir Murat Başeren" userId="f2e617aff724ee2b" providerId="LiveId" clId="{00BC53CA-A95C-4488-8C31-CCD008A26632}" dt="2022-01-09T18:19:22.246" v="20945" actId="14100"/>
          <ac:spMkLst>
            <pc:docMk/>
            <pc:sldMk cId="3974293126" sldId="763"/>
            <ac:spMk id="36" creationId="{58839EF3-CB41-4506-9C4A-9ADCD17FAB1A}"/>
          </ac:spMkLst>
        </pc:spChg>
        <pc:grpChg chg="add mod">
          <ac:chgData name="Kadir Murat Başeren" userId="f2e617aff724ee2b" providerId="LiveId" clId="{00BC53CA-A95C-4488-8C31-CCD008A26632}" dt="2022-01-09T18:19:22.246" v="20945" actId="14100"/>
          <ac:grpSpMkLst>
            <pc:docMk/>
            <pc:sldMk cId="3974293126" sldId="763"/>
            <ac:grpSpMk id="9" creationId="{50FE7C48-0977-4624-BB03-2880BA7500EC}"/>
          </ac:grpSpMkLst>
        </pc:grpChg>
        <pc:grpChg chg="add mod">
          <ac:chgData name="Kadir Murat Başeren" userId="f2e617aff724ee2b" providerId="LiveId" clId="{00BC53CA-A95C-4488-8C31-CCD008A26632}" dt="2022-01-09T18:19:28.563" v="20946" actId="14100"/>
          <ac:grpSpMkLst>
            <pc:docMk/>
            <pc:sldMk cId="3974293126" sldId="763"/>
            <ac:grpSpMk id="16" creationId="{E4F50586-B975-400A-8888-9D0A5D1E093D}"/>
          </ac:grpSpMkLst>
        </pc:grpChg>
        <pc:grpChg chg="add mod">
          <ac:chgData name="Kadir Murat Başeren" userId="f2e617aff724ee2b" providerId="LiveId" clId="{00BC53CA-A95C-4488-8C31-CCD008A26632}" dt="2022-01-09T18:19:22.246" v="20945" actId="14100"/>
          <ac:grpSpMkLst>
            <pc:docMk/>
            <pc:sldMk cId="3974293126" sldId="763"/>
            <ac:grpSpMk id="23" creationId="{1F27425D-254F-44C3-8186-82BBD8BA9ECB}"/>
          </ac:grpSpMkLst>
        </pc:grpChg>
        <pc:grpChg chg="add mod">
          <ac:chgData name="Kadir Murat Başeren" userId="f2e617aff724ee2b" providerId="LiveId" clId="{00BC53CA-A95C-4488-8C31-CCD008A26632}" dt="2022-01-09T18:19:22.246" v="20945" actId="14100"/>
          <ac:grpSpMkLst>
            <pc:docMk/>
            <pc:sldMk cId="3974293126" sldId="763"/>
            <ac:grpSpMk id="30" creationId="{6D8B0131-82C2-4B26-871A-ECF029A8DDA2}"/>
          </ac:grpSpMkLst>
        </pc:grpChg>
        <pc:picChg chg="mod">
          <ac:chgData name="Kadir Murat Başeren" userId="f2e617aff724ee2b" providerId="LiveId" clId="{00BC53CA-A95C-4488-8C31-CCD008A26632}" dt="2022-01-09T18:19:22.246" v="20945" actId="14100"/>
          <ac:picMkLst>
            <pc:docMk/>
            <pc:sldMk cId="3974293126" sldId="763"/>
            <ac:picMk id="10" creationId="{9ABC86C0-B3C1-40F6-8F9F-A8234F775DD5}"/>
          </ac:picMkLst>
        </pc:picChg>
        <pc:picChg chg="mod">
          <ac:chgData name="Kadir Murat Başeren" userId="f2e617aff724ee2b" providerId="LiveId" clId="{00BC53CA-A95C-4488-8C31-CCD008A26632}" dt="2022-01-09T18:19:22.246" v="20945" actId="14100"/>
          <ac:picMkLst>
            <pc:docMk/>
            <pc:sldMk cId="3974293126" sldId="763"/>
            <ac:picMk id="11" creationId="{2C5E5DC6-73DD-4604-B0CD-F60F20955847}"/>
          </ac:picMkLst>
        </pc:picChg>
        <pc:picChg chg="mod">
          <ac:chgData name="Kadir Murat Başeren" userId="f2e617aff724ee2b" providerId="LiveId" clId="{00BC53CA-A95C-4488-8C31-CCD008A26632}" dt="2022-01-09T18:19:22.246" v="20945" actId="14100"/>
          <ac:picMkLst>
            <pc:docMk/>
            <pc:sldMk cId="3974293126" sldId="763"/>
            <ac:picMk id="12" creationId="{E602D8B2-051D-4969-A532-E9F34200DAB8}"/>
          </ac:picMkLst>
        </pc:picChg>
        <pc:picChg chg="mod">
          <ac:chgData name="Kadir Murat Başeren" userId="f2e617aff724ee2b" providerId="LiveId" clId="{00BC53CA-A95C-4488-8C31-CCD008A26632}" dt="2022-01-09T18:19:22.246" v="20945" actId="14100"/>
          <ac:picMkLst>
            <pc:docMk/>
            <pc:sldMk cId="3974293126" sldId="763"/>
            <ac:picMk id="13" creationId="{3C19BCD1-D03C-4A1A-9162-BEE607AA9053}"/>
          </ac:picMkLst>
        </pc:picChg>
        <pc:picChg chg="mod">
          <ac:chgData name="Kadir Murat Başeren" userId="f2e617aff724ee2b" providerId="LiveId" clId="{00BC53CA-A95C-4488-8C31-CCD008A26632}" dt="2022-01-09T18:19:22.246" v="20945" actId="14100"/>
          <ac:picMkLst>
            <pc:docMk/>
            <pc:sldMk cId="3974293126" sldId="763"/>
            <ac:picMk id="14" creationId="{F90A06DC-0E9E-4C36-9F35-8C68EBAD7593}"/>
          </ac:picMkLst>
        </pc:picChg>
        <pc:picChg chg="mod">
          <ac:chgData name="Kadir Murat Başeren" userId="f2e617aff724ee2b" providerId="LiveId" clId="{00BC53CA-A95C-4488-8C31-CCD008A26632}" dt="2022-01-09T18:19:28.563" v="20946" actId="14100"/>
          <ac:picMkLst>
            <pc:docMk/>
            <pc:sldMk cId="3974293126" sldId="763"/>
            <ac:picMk id="17" creationId="{CBC543D4-395C-4A7A-82CD-B256DF7C0800}"/>
          </ac:picMkLst>
        </pc:picChg>
        <pc:picChg chg="mod">
          <ac:chgData name="Kadir Murat Başeren" userId="f2e617aff724ee2b" providerId="LiveId" clId="{00BC53CA-A95C-4488-8C31-CCD008A26632}" dt="2022-01-09T18:19:28.563" v="20946" actId="14100"/>
          <ac:picMkLst>
            <pc:docMk/>
            <pc:sldMk cId="3974293126" sldId="763"/>
            <ac:picMk id="18" creationId="{05D7CD8F-D752-4E08-8ABD-2C9977420E1D}"/>
          </ac:picMkLst>
        </pc:picChg>
        <pc:picChg chg="mod">
          <ac:chgData name="Kadir Murat Başeren" userId="f2e617aff724ee2b" providerId="LiveId" clId="{00BC53CA-A95C-4488-8C31-CCD008A26632}" dt="2022-01-09T18:19:28.563" v="20946" actId="14100"/>
          <ac:picMkLst>
            <pc:docMk/>
            <pc:sldMk cId="3974293126" sldId="763"/>
            <ac:picMk id="19" creationId="{1A27A6DF-D165-4339-92C0-DA6521288091}"/>
          </ac:picMkLst>
        </pc:picChg>
        <pc:picChg chg="mod">
          <ac:chgData name="Kadir Murat Başeren" userId="f2e617aff724ee2b" providerId="LiveId" clId="{00BC53CA-A95C-4488-8C31-CCD008A26632}" dt="2022-01-09T18:19:28.563" v="20946" actId="14100"/>
          <ac:picMkLst>
            <pc:docMk/>
            <pc:sldMk cId="3974293126" sldId="763"/>
            <ac:picMk id="20" creationId="{A3DD58EB-4591-4B85-8EC3-C368D064344B}"/>
          </ac:picMkLst>
        </pc:picChg>
        <pc:picChg chg="mod">
          <ac:chgData name="Kadir Murat Başeren" userId="f2e617aff724ee2b" providerId="LiveId" clId="{00BC53CA-A95C-4488-8C31-CCD008A26632}" dt="2022-01-09T18:19:28.563" v="20946" actId="14100"/>
          <ac:picMkLst>
            <pc:docMk/>
            <pc:sldMk cId="3974293126" sldId="763"/>
            <ac:picMk id="21" creationId="{35ED278B-9B9A-4346-BA41-526F3416CE1C}"/>
          </ac:picMkLst>
        </pc:picChg>
        <pc:picChg chg="mod">
          <ac:chgData name="Kadir Murat Başeren" userId="f2e617aff724ee2b" providerId="LiveId" clId="{00BC53CA-A95C-4488-8C31-CCD008A26632}" dt="2022-01-09T18:19:22.246" v="20945" actId="14100"/>
          <ac:picMkLst>
            <pc:docMk/>
            <pc:sldMk cId="3974293126" sldId="763"/>
            <ac:picMk id="24" creationId="{49E2B2AA-358F-4CA5-9BA6-7808BD14481C}"/>
          </ac:picMkLst>
        </pc:picChg>
        <pc:picChg chg="mod">
          <ac:chgData name="Kadir Murat Başeren" userId="f2e617aff724ee2b" providerId="LiveId" clId="{00BC53CA-A95C-4488-8C31-CCD008A26632}" dt="2022-01-09T18:19:22.246" v="20945" actId="14100"/>
          <ac:picMkLst>
            <pc:docMk/>
            <pc:sldMk cId="3974293126" sldId="763"/>
            <ac:picMk id="25" creationId="{BEBABCD3-1C64-42F4-BAA6-F6E9D24883CD}"/>
          </ac:picMkLst>
        </pc:picChg>
        <pc:picChg chg="mod">
          <ac:chgData name="Kadir Murat Başeren" userId="f2e617aff724ee2b" providerId="LiveId" clId="{00BC53CA-A95C-4488-8C31-CCD008A26632}" dt="2022-01-09T18:19:22.246" v="20945" actId="14100"/>
          <ac:picMkLst>
            <pc:docMk/>
            <pc:sldMk cId="3974293126" sldId="763"/>
            <ac:picMk id="26" creationId="{64C4926D-F8D0-4862-A4C4-B41345321168}"/>
          </ac:picMkLst>
        </pc:picChg>
        <pc:picChg chg="mod">
          <ac:chgData name="Kadir Murat Başeren" userId="f2e617aff724ee2b" providerId="LiveId" clId="{00BC53CA-A95C-4488-8C31-CCD008A26632}" dt="2022-01-09T18:19:22.246" v="20945" actId="14100"/>
          <ac:picMkLst>
            <pc:docMk/>
            <pc:sldMk cId="3974293126" sldId="763"/>
            <ac:picMk id="27" creationId="{98F34CF4-C47A-4ED2-89DA-9C2AEE376B8C}"/>
          </ac:picMkLst>
        </pc:picChg>
        <pc:picChg chg="mod">
          <ac:chgData name="Kadir Murat Başeren" userId="f2e617aff724ee2b" providerId="LiveId" clId="{00BC53CA-A95C-4488-8C31-CCD008A26632}" dt="2022-01-09T18:19:22.246" v="20945" actId="14100"/>
          <ac:picMkLst>
            <pc:docMk/>
            <pc:sldMk cId="3974293126" sldId="763"/>
            <ac:picMk id="28" creationId="{B87C4A43-0982-4D04-A19F-F9931E668C05}"/>
          </ac:picMkLst>
        </pc:picChg>
        <pc:picChg chg="mod">
          <ac:chgData name="Kadir Murat Başeren" userId="f2e617aff724ee2b" providerId="LiveId" clId="{00BC53CA-A95C-4488-8C31-CCD008A26632}" dt="2022-01-09T18:19:22.246" v="20945" actId="14100"/>
          <ac:picMkLst>
            <pc:docMk/>
            <pc:sldMk cId="3974293126" sldId="763"/>
            <ac:picMk id="31" creationId="{14EC3055-D70C-403F-9EC9-8AA5A2CC34A9}"/>
          </ac:picMkLst>
        </pc:picChg>
        <pc:picChg chg="mod">
          <ac:chgData name="Kadir Murat Başeren" userId="f2e617aff724ee2b" providerId="LiveId" clId="{00BC53CA-A95C-4488-8C31-CCD008A26632}" dt="2022-01-09T18:19:22.246" v="20945" actId="14100"/>
          <ac:picMkLst>
            <pc:docMk/>
            <pc:sldMk cId="3974293126" sldId="763"/>
            <ac:picMk id="32" creationId="{4E33A9DD-0E25-43FD-8660-F68E8E115848}"/>
          </ac:picMkLst>
        </pc:picChg>
        <pc:picChg chg="mod">
          <ac:chgData name="Kadir Murat Başeren" userId="f2e617aff724ee2b" providerId="LiveId" clId="{00BC53CA-A95C-4488-8C31-CCD008A26632}" dt="2022-01-09T18:19:22.246" v="20945" actId="14100"/>
          <ac:picMkLst>
            <pc:docMk/>
            <pc:sldMk cId="3974293126" sldId="763"/>
            <ac:picMk id="33" creationId="{FC77DA3D-1AE5-4762-8C28-544566C61EE7}"/>
          </ac:picMkLst>
        </pc:picChg>
        <pc:picChg chg="mod">
          <ac:chgData name="Kadir Murat Başeren" userId="f2e617aff724ee2b" providerId="LiveId" clId="{00BC53CA-A95C-4488-8C31-CCD008A26632}" dt="2022-01-09T18:19:22.246" v="20945" actId="14100"/>
          <ac:picMkLst>
            <pc:docMk/>
            <pc:sldMk cId="3974293126" sldId="763"/>
            <ac:picMk id="34" creationId="{1303434F-CB7C-46B0-8858-058AC6097A6F}"/>
          </ac:picMkLst>
        </pc:picChg>
        <pc:picChg chg="mod">
          <ac:chgData name="Kadir Murat Başeren" userId="f2e617aff724ee2b" providerId="LiveId" clId="{00BC53CA-A95C-4488-8C31-CCD008A26632}" dt="2022-01-09T18:19:22.246" v="20945" actId="14100"/>
          <ac:picMkLst>
            <pc:docMk/>
            <pc:sldMk cId="3974293126" sldId="763"/>
            <ac:picMk id="35" creationId="{0AAE958A-A4F3-4869-8532-E1798F1143E4}"/>
          </ac:picMkLst>
        </pc:picChg>
        <pc:cxnChg chg="add mod">
          <ac:chgData name="Kadir Murat Başeren" userId="f2e617aff724ee2b" providerId="LiveId" clId="{00BC53CA-A95C-4488-8C31-CCD008A26632}" dt="2022-01-09T18:19:35.297" v="20947" actId="14100"/>
          <ac:cxnSpMkLst>
            <pc:docMk/>
            <pc:sldMk cId="3974293126" sldId="763"/>
            <ac:cxnSpMk id="37" creationId="{59C8A664-45DD-46B3-98B8-7A382F72AEE5}"/>
          </ac:cxnSpMkLst>
        </pc:cxnChg>
        <pc:cxnChg chg="add mod">
          <ac:chgData name="Kadir Murat Başeren" userId="f2e617aff724ee2b" providerId="LiveId" clId="{00BC53CA-A95C-4488-8C31-CCD008A26632}" dt="2022-01-09T18:19:22.246" v="20945" actId="14100"/>
          <ac:cxnSpMkLst>
            <pc:docMk/>
            <pc:sldMk cId="3974293126" sldId="763"/>
            <ac:cxnSpMk id="38" creationId="{E8C9A098-5589-480A-B40F-AA48F1DAA737}"/>
          </ac:cxnSpMkLst>
        </pc:cxnChg>
        <pc:cxnChg chg="add mod">
          <ac:chgData name="Kadir Murat Başeren" userId="f2e617aff724ee2b" providerId="LiveId" clId="{00BC53CA-A95C-4488-8C31-CCD008A26632}" dt="2022-01-09T18:19:22.246" v="20945" actId="14100"/>
          <ac:cxnSpMkLst>
            <pc:docMk/>
            <pc:sldMk cId="3974293126" sldId="763"/>
            <ac:cxnSpMk id="39" creationId="{BC44E55D-0A57-4193-8D99-8742EEEB991C}"/>
          </ac:cxnSpMkLst>
        </pc:cxnChg>
      </pc:sldChg>
      <pc:sldChg chg="modSp add mod ord">
        <pc:chgData name="Kadir Murat Başeren" userId="f2e617aff724ee2b" providerId="LiveId" clId="{00BC53CA-A95C-4488-8C31-CCD008A26632}" dt="2022-01-09T18:20:30.762" v="20960" actId="121"/>
        <pc:sldMkLst>
          <pc:docMk/>
          <pc:sldMk cId="925564297" sldId="764"/>
        </pc:sldMkLst>
        <pc:spChg chg="mod">
          <ac:chgData name="Kadir Murat Başeren" userId="f2e617aff724ee2b" providerId="LiveId" clId="{00BC53CA-A95C-4488-8C31-CCD008A26632}" dt="2022-01-09T18:20:17.145" v="20951"/>
          <ac:spMkLst>
            <pc:docMk/>
            <pc:sldMk cId="925564297" sldId="764"/>
            <ac:spMk id="2" creationId="{817DAADA-A843-4CA6-9F2D-93F67B177ED2}"/>
          </ac:spMkLst>
        </pc:spChg>
        <pc:spChg chg="mod">
          <ac:chgData name="Kadir Murat Başeren" userId="f2e617aff724ee2b" providerId="LiveId" clId="{00BC53CA-A95C-4488-8C31-CCD008A26632}" dt="2022-01-09T18:20:30.762" v="20960" actId="121"/>
          <ac:spMkLst>
            <pc:docMk/>
            <pc:sldMk cId="925564297" sldId="764"/>
            <ac:spMk id="3" creationId="{B5BD7668-BD2B-443D-8ADB-6B4BC94CA6F5}"/>
          </ac:spMkLst>
        </pc:spChg>
      </pc:sldChg>
      <pc:sldChg chg="addSp delSp modSp add mod modAnim">
        <pc:chgData name="Kadir Murat Başeren" userId="f2e617aff724ee2b" providerId="LiveId" clId="{00BC53CA-A95C-4488-8C31-CCD008A26632}" dt="2022-01-09T18:21:43.072" v="20965"/>
        <pc:sldMkLst>
          <pc:docMk/>
          <pc:sldMk cId="2679838374" sldId="765"/>
        </pc:sldMkLst>
        <pc:spChg chg="del">
          <ac:chgData name="Kadir Murat Başeren" userId="f2e617aff724ee2b" providerId="LiveId" clId="{00BC53CA-A95C-4488-8C31-CCD008A26632}" dt="2022-01-09T18:21:37.332" v="20963" actId="478"/>
          <ac:spMkLst>
            <pc:docMk/>
            <pc:sldMk cId="2679838374" sldId="765"/>
            <ac:spMk id="2" creationId="{817DAADA-A843-4CA6-9F2D-93F67B177ED2}"/>
          </ac:spMkLst>
        </pc:spChg>
        <pc:spChg chg="del">
          <ac:chgData name="Kadir Murat Başeren" userId="f2e617aff724ee2b" providerId="LiveId" clId="{00BC53CA-A95C-4488-8C31-CCD008A26632}" dt="2022-01-09T18:21:37.332" v="20963" actId="478"/>
          <ac:spMkLst>
            <pc:docMk/>
            <pc:sldMk cId="2679838374" sldId="765"/>
            <ac:spMk id="3" creationId="{B5BD7668-BD2B-443D-8ADB-6B4BC94CA6F5}"/>
          </ac:spMkLst>
        </pc:spChg>
        <pc:spChg chg="add del mod">
          <ac:chgData name="Kadir Murat Başeren" userId="f2e617aff724ee2b" providerId="LiveId" clId="{00BC53CA-A95C-4488-8C31-CCD008A26632}" dt="2022-01-09T18:21:42.002" v="20964" actId="478"/>
          <ac:spMkLst>
            <pc:docMk/>
            <pc:sldMk cId="2679838374" sldId="765"/>
            <ac:spMk id="6" creationId="{5545263B-5075-44F5-8BB7-081089935865}"/>
          </ac:spMkLst>
        </pc:spChg>
        <pc:spChg chg="add del mod">
          <ac:chgData name="Kadir Murat Başeren" userId="f2e617aff724ee2b" providerId="LiveId" clId="{00BC53CA-A95C-4488-8C31-CCD008A26632}" dt="2022-01-09T18:21:42.002" v="20964" actId="478"/>
          <ac:spMkLst>
            <pc:docMk/>
            <pc:sldMk cId="2679838374" sldId="765"/>
            <ac:spMk id="8" creationId="{AA7AC9C3-D23C-4F8A-A615-7F9780CF12EC}"/>
          </ac:spMkLst>
        </pc:spChg>
        <pc:spChg chg="mod">
          <ac:chgData name="Kadir Murat Başeren" userId="f2e617aff724ee2b" providerId="LiveId" clId="{00BC53CA-A95C-4488-8C31-CCD008A26632}" dt="2022-01-09T18:21:43.072" v="20965"/>
          <ac:spMkLst>
            <pc:docMk/>
            <pc:sldMk cId="2679838374" sldId="765"/>
            <ac:spMk id="11" creationId="{E1A3FD70-A771-4E19-9E25-563A289B2B01}"/>
          </ac:spMkLst>
        </pc:spChg>
        <pc:spChg chg="mod">
          <ac:chgData name="Kadir Murat Başeren" userId="f2e617aff724ee2b" providerId="LiveId" clId="{00BC53CA-A95C-4488-8C31-CCD008A26632}" dt="2022-01-09T18:21:43.072" v="20965"/>
          <ac:spMkLst>
            <pc:docMk/>
            <pc:sldMk cId="2679838374" sldId="765"/>
            <ac:spMk id="17" creationId="{25BF8564-1934-4B89-AC55-2A2868FB6282}"/>
          </ac:spMkLst>
        </pc:spChg>
        <pc:spChg chg="mod">
          <ac:chgData name="Kadir Murat Başeren" userId="f2e617aff724ee2b" providerId="LiveId" clId="{00BC53CA-A95C-4488-8C31-CCD008A26632}" dt="2022-01-09T18:21:43.072" v="20965"/>
          <ac:spMkLst>
            <pc:docMk/>
            <pc:sldMk cId="2679838374" sldId="765"/>
            <ac:spMk id="20" creationId="{80225F3A-F583-4F8D-88E0-55FBB223DFA6}"/>
          </ac:spMkLst>
        </pc:spChg>
        <pc:spChg chg="mod">
          <ac:chgData name="Kadir Murat Başeren" userId="f2e617aff724ee2b" providerId="LiveId" clId="{00BC53CA-A95C-4488-8C31-CCD008A26632}" dt="2022-01-09T18:21:43.072" v="20965"/>
          <ac:spMkLst>
            <pc:docMk/>
            <pc:sldMk cId="2679838374" sldId="765"/>
            <ac:spMk id="26" creationId="{DAF0177B-DC7E-4E4B-AA6A-0201E06C1EEF}"/>
          </ac:spMkLst>
        </pc:spChg>
        <pc:spChg chg="mod">
          <ac:chgData name="Kadir Murat Başeren" userId="f2e617aff724ee2b" providerId="LiveId" clId="{00BC53CA-A95C-4488-8C31-CCD008A26632}" dt="2022-01-09T18:21:43.072" v="20965"/>
          <ac:spMkLst>
            <pc:docMk/>
            <pc:sldMk cId="2679838374" sldId="765"/>
            <ac:spMk id="33" creationId="{214F4019-FB32-4127-8834-9A81296AEF1A}"/>
          </ac:spMkLst>
        </pc:spChg>
        <pc:spChg chg="add mod">
          <ac:chgData name="Kadir Murat Başeren" userId="f2e617aff724ee2b" providerId="LiveId" clId="{00BC53CA-A95C-4488-8C31-CCD008A26632}" dt="2022-01-09T18:21:43.072" v="20965"/>
          <ac:spMkLst>
            <pc:docMk/>
            <pc:sldMk cId="2679838374" sldId="765"/>
            <ac:spMk id="34" creationId="{676A8177-D01A-4CD8-A76D-33BC89F8E004}"/>
          </ac:spMkLst>
        </pc:spChg>
        <pc:spChg chg="mod">
          <ac:chgData name="Kadir Murat Başeren" userId="f2e617aff724ee2b" providerId="LiveId" clId="{00BC53CA-A95C-4488-8C31-CCD008A26632}" dt="2022-01-09T18:21:43.072" v="20965"/>
          <ac:spMkLst>
            <pc:docMk/>
            <pc:sldMk cId="2679838374" sldId="765"/>
            <ac:spMk id="37" creationId="{BE1CCB5E-ED2A-4FDA-BB58-E7CC83AD85B1}"/>
          </ac:spMkLst>
        </pc:spChg>
        <pc:spChg chg="mod">
          <ac:chgData name="Kadir Murat Başeren" userId="f2e617aff724ee2b" providerId="LiveId" clId="{00BC53CA-A95C-4488-8C31-CCD008A26632}" dt="2022-01-09T18:21:43.072" v="20965"/>
          <ac:spMkLst>
            <pc:docMk/>
            <pc:sldMk cId="2679838374" sldId="765"/>
            <ac:spMk id="43" creationId="{C4B94F23-199A-4635-AF21-8A118D0DFBA5}"/>
          </ac:spMkLst>
        </pc:spChg>
        <pc:spChg chg="mod">
          <ac:chgData name="Kadir Murat Başeren" userId="f2e617aff724ee2b" providerId="LiveId" clId="{00BC53CA-A95C-4488-8C31-CCD008A26632}" dt="2022-01-09T18:21:43.072" v="20965"/>
          <ac:spMkLst>
            <pc:docMk/>
            <pc:sldMk cId="2679838374" sldId="765"/>
            <ac:spMk id="46" creationId="{5472A2DB-4F45-4FB4-9799-416F5788BBBA}"/>
          </ac:spMkLst>
        </pc:spChg>
        <pc:spChg chg="mod">
          <ac:chgData name="Kadir Murat Başeren" userId="f2e617aff724ee2b" providerId="LiveId" clId="{00BC53CA-A95C-4488-8C31-CCD008A26632}" dt="2022-01-09T18:21:43.072" v="20965"/>
          <ac:spMkLst>
            <pc:docMk/>
            <pc:sldMk cId="2679838374" sldId="765"/>
            <ac:spMk id="52" creationId="{8CB31D43-BE91-4C40-B15F-8DBFC18A19AB}"/>
          </ac:spMkLst>
        </pc:spChg>
        <pc:spChg chg="add mod">
          <ac:chgData name="Kadir Murat Başeren" userId="f2e617aff724ee2b" providerId="LiveId" clId="{00BC53CA-A95C-4488-8C31-CCD008A26632}" dt="2022-01-09T18:21:43.072" v="20965"/>
          <ac:spMkLst>
            <pc:docMk/>
            <pc:sldMk cId="2679838374" sldId="765"/>
            <ac:spMk id="53" creationId="{A214367D-E341-4250-A417-D1E7C5D72463}"/>
          </ac:spMkLst>
        </pc:spChg>
        <pc:spChg chg="add mod">
          <ac:chgData name="Kadir Murat Başeren" userId="f2e617aff724ee2b" providerId="LiveId" clId="{00BC53CA-A95C-4488-8C31-CCD008A26632}" dt="2022-01-09T18:21:43.072" v="20965"/>
          <ac:spMkLst>
            <pc:docMk/>
            <pc:sldMk cId="2679838374" sldId="765"/>
            <ac:spMk id="54" creationId="{F08E1A74-04E6-49F8-A623-CA347F7F6591}"/>
          </ac:spMkLst>
        </pc:spChg>
        <pc:spChg chg="add mod">
          <ac:chgData name="Kadir Murat Başeren" userId="f2e617aff724ee2b" providerId="LiveId" clId="{00BC53CA-A95C-4488-8C31-CCD008A26632}" dt="2022-01-09T18:21:43.072" v="20965"/>
          <ac:spMkLst>
            <pc:docMk/>
            <pc:sldMk cId="2679838374" sldId="765"/>
            <ac:spMk id="55" creationId="{F353BAEE-041E-4117-A9D9-2C8321AA0623}"/>
          </ac:spMkLst>
        </pc:spChg>
        <pc:spChg chg="add mod">
          <ac:chgData name="Kadir Murat Başeren" userId="f2e617aff724ee2b" providerId="LiveId" clId="{00BC53CA-A95C-4488-8C31-CCD008A26632}" dt="2022-01-09T18:21:43.072" v="20965"/>
          <ac:spMkLst>
            <pc:docMk/>
            <pc:sldMk cId="2679838374" sldId="765"/>
            <ac:spMk id="56" creationId="{864648EA-1594-49D9-A09E-A0F59BF928DE}"/>
          </ac:spMkLst>
        </pc:spChg>
        <pc:grpChg chg="add mod">
          <ac:chgData name="Kadir Murat Başeren" userId="f2e617aff724ee2b" providerId="LiveId" clId="{00BC53CA-A95C-4488-8C31-CCD008A26632}" dt="2022-01-09T18:21:43.072" v="20965"/>
          <ac:grpSpMkLst>
            <pc:docMk/>
            <pc:sldMk cId="2679838374" sldId="765"/>
            <ac:grpSpMk id="9" creationId="{B0A3D246-97A6-4E50-8EE2-1677CEB74CB6}"/>
          </ac:grpSpMkLst>
        </pc:grpChg>
        <pc:grpChg chg="mod">
          <ac:chgData name="Kadir Murat Başeren" userId="f2e617aff724ee2b" providerId="LiveId" clId="{00BC53CA-A95C-4488-8C31-CCD008A26632}" dt="2022-01-09T18:21:43.072" v="20965"/>
          <ac:grpSpMkLst>
            <pc:docMk/>
            <pc:sldMk cId="2679838374" sldId="765"/>
            <ac:grpSpMk id="10" creationId="{45FE355C-8B29-49D2-B2D9-E5DE149A67BD}"/>
          </ac:grpSpMkLst>
        </pc:grpChg>
        <pc:grpChg chg="add mod">
          <ac:chgData name="Kadir Murat Başeren" userId="f2e617aff724ee2b" providerId="LiveId" clId="{00BC53CA-A95C-4488-8C31-CCD008A26632}" dt="2022-01-09T18:21:43.072" v="20965"/>
          <ac:grpSpMkLst>
            <pc:docMk/>
            <pc:sldMk cId="2679838374" sldId="765"/>
            <ac:grpSpMk id="18" creationId="{2715C60A-A8BB-4F2C-A4E4-859EB82717D2}"/>
          </ac:grpSpMkLst>
        </pc:grpChg>
        <pc:grpChg chg="mod">
          <ac:chgData name="Kadir Murat Başeren" userId="f2e617aff724ee2b" providerId="LiveId" clId="{00BC53CA-A95C-4488-8C31-CCD008A26632}" dt="2022-01-09T18:21:43.072" v="20965"/>
          <ac:grpSpMkLst>
            <pc:docMk/>
            <pc:sldMk cId="2679838374" sldId="765"/>
            <ac:grpSpMk id="19" creationId="{DF9C7604-5918-4B4E-A9C5-70D866FFF156}"/>
          </ac:grpSpMkLst>
        </pc:grpChg>
        <pc:grpChg chg="add mod">
          <ac:chgData name="Kadir Murat Başeren" userId="f2e617aff724ee2b" providerId="LiveId" clId="{00BC53CA-A95C-4488-8C31-CCD008A26632}" dt="2022-01-09T18:21:43.072" v="20965"/>
          <ac:grpSpMkLst>
            <pc:docMk/>
            <pc:sldMk cId="2679838374" sldId="765"/>
            <ac:grpSpMk id="27" creationId="{D36C69DC-420E-4C05-BFF4-337C5423E5EA}"/>
          </ac:grpSpMkLst>
        </pc:grpChg>
        <pc:grpChg chg="add mod">
          <ac:chgData name="Kadir Murat Başeren" userId="f2e617aff724ee2b" providerId="LiveId" clId="{00BC53CA-A95C-4488-8C31-CCD008A26632}" dt="2022-01-09T18:21:43.072" v="20965"/>
          <ac:grpSpMkLst>
            <pc:docMk/>
            <pc:sldMk cId="2679838374" sldId="765"/>
            <ac:grpSpMk id="35" creationId="{F1D15DE2-A0C9-464C-B03F-04C355E26A84}"/>
          </ac:grpSpMkLst>
        </pc:grpChg>
        <pc:grpChg chg="mod">
          <ac:chgData name="Kadir Murat Başeren" userId="f2e617aff724ee2b" providerId="LiveId" clId="{00BC53CA-A95C-4488-8C31-CCD008A26632}" dt="2022-01-09T18:21:43.072" v="20965"/>
          <ac:grpSpMkLst>
            <pc:docMk/>
            <pc:sldMk cId="2679838374" sldId="765"/>
            <ac:grpSpMk id="36" creationId="{8EF91E7A-EADD-40A5-9E49-98A55A10F92E}"/>
          </ac:grpSpMkLst>
        </pc:grpChg>
        <pc:grpChg chg="add mod">
          <ac:chgData name="Kadir Murat Başeren" userId="f2e617aff724ee2b" providerId="LiveId" clId="{00BC53CA-A95C-4488-8C31-CCD008A26632}" dt="2022-01-09T18:21:43.072" v="20965"/>
          <ac:grpSpMkLst>
            <pc:docMk/>
            <pc:sldMk cId="2679838374" sldId="765"/>
            <ac:grpSpMk id="44" creationId="{C39A4C5D-D50A-455B-8EAD-7B05E27736BE}"/>
          </ac:grpSpMkLst>
        </pc:grpChg>
        <pc:grpChg chg="mod">
          <ac:chgData name="Kadir Murat Başeren" userId="f2e617aff724ee2b" providerId="LiveId" clId="{00BC53CA-A95C-4488-8C31-CCD008A26632}" dt="2022-01-09T18:21:43.072" v="20965"/>
          <ac:grpSpMkLst>
            <pc:docMk/>
            <pc:sldMk cId="2679838374" sldId="765"/>
            <ac:grpSpMk id="45" creationId="{415523AC-14EB-41E8-8C97-26B225909AA6}"/>
          </ac:grpSpMkLst>
        </pc:grpChg>
        <pc:picChg chg="mod">
          <ac:chgData name="Kadir Murat Başeren" userId="f2e617aff724ee2b" providerId="LiveId" clId="{00BC53CA-A95C-4488-8C31-CCD008A26632}" dt="2022-01-09T18:21:43.072" v="20965"/>
          <ac:picMkLst>
            <pc:docMk/>
            <pc:sldMk cId="2679838374" sldId="765"/>
            <ac:picMk id="12" creationId="{39885759-A210-4701-9941-37E0B9ACBF87}"/>
          </ac:picMkLst>
        </pc:picChg>
        <pc:picChg chg="mod">
          <ac:chgData name="Kadir Murat Başeren" userId="f2e617aff724ee2b" providerId="LiveId" clId="{00BC53CA-A95C-4488-8C31-CCD008A26632}" dt="2022-01-09T18:21:43.072" v="20965"/>
          <ac:picMkLst>
            <pc:docMk/>
            <pc:sldMk cId="2679838374" sldId="765"/>
            <ac:picMk id="13" creationId="{1377CDB3-3B67-4829-8078-2C6AF43534F0}"/>
          </ac:picMkLst>
        </pc:picChg>
        <pc:picChg chg="mod">
          <ac:chgData name="Kadir Murat Başeren" userId="f2e617aff724ee2b" providerId="LiveId" clId="{00BC53CA-A95C-4488-8C31-CCD008A26632}" dt="2022-01-09T18:21:43.072" v="20965"/>
          <ac:picMkLst>
            <pc:docMk/>
            <pc:sldMk cId="2679838374" sldId="765"/>
            <ac:picMk id="14" creationId="{368EA33C-1490-4EFC-B7DE-1D75C5352A84}"/>
          </ac:picMkLst>
        </pc:picChg>
        <pc:picChg chg="mod">
          <ac:chgData name="Kadir Murat Başeren" userId="f2e617aff724ee2b" providerId="LiveId" clId="{00BC53CA-A95C-4488-8C31-CCD008A26632}" dt="2022-01-09T18:21:43.072" v="20965"/>
          <ac:picMkLst>
            <pc:docMk/>
            <pc:sldMk cId="2679838374" sldId="765"/>
            <ac:picMk id="15" creationId="{03823490-A816-4709-9BBC-D0ABB5D2B82F}"/>
          </ac:picMkLst>
        </pc:picChg>
        <pc:picChg chg="mod">
          <ac:chgData name="Kadir Murat Başeren" userId="f2e617aff724ee2b" providerId="LiveId" clId="{00BC53CA-A95C-4488-8C31-CCD008A26632}" dt="2022-01-09T18:21:43.072" v="20965"/>
          <ac:picMkLst>
            <pc:docMk/>
            <pc:sldMk cId="2679838374" sldId="765"/>
            <ac:picMk id="16" creationId="{324E34FC-4C0E-4442-84AE-3857F6D39F0B}"/>
          </ac:picMkLst>
        </pc:picChg>
        <pc:picChg chg="mod">
          <ac:chgData name="Kadir Murat Başeren" userId="f2e617aff724ee2b" providerId="LiveId" clId="{00BC53CA-A95C-4488-8C31-CCD008A26632}" dt="2022-01-09T18:21:43.072" v="20965"/>
          <ac:picMkLst>
            <pc:docMk/>
            <pc:sldMk cId="2679838374" sldId="765"/>
            <ac:picMk id="21" creationId="{36DAD40F-780E-4C37-8C65-832160FDECC7}"/>
          </ac:picMkLst>
        </pc:picChg>
        <pc:picChg chg="mod">
          <ac:chgData name="Kadir Murat Başeren" userId="f2e617aff724ee2b" providerId="LiveId" clId="{00BC53CA-A95C-4488-8C31-CCD008A26632}" dt="2022-01-09T18:21:43.072" v="20965"/>
          <ac:picMkLst>
            <pc:docMk/>
            <pc:sldMk cId="2679838374" sldId="765"/>
            <ac:picMk id="22" creationId="{EEA99186-99EE-408C-A1EE-D9F3BC8DC705}"/>
          </ac:picMkLst>
        </pc:picChg>
        <pc:picChg chg="mod">
          <ac:chgData name="Kadir Murat Başeren" userId="f2e617aff724ee2b" providerId="LiveId" clId="{00BC53CA-A95C-4488-8C31-CCD008A26632}" dt="2022-01-09T18:21:43.072" v="20965"/>
          <ac:picMkLst>
            <pc:docMk/>
            <pc:sldMk cId="2679838374" sldId="765"/>
            <ac:picMk id="23" creationId="{034AAA59-2189-4750-9CBB-A4E5574FBEEA}"/>
          </ac:picMkLst>
        </pc:picChg>
        <pc:picChg chg="mod">
          <ac:chgData name="Kadir Murat Başeren" userId="f2e617aff724ee2b" providerId="LiveId" clId="{00BC53CA-A95C-4488-8C31-CCD008A26632}" dt="2022-01-09T18:21:43.072" v="20965"/>
          <ac:picMkLst>
            <pc:docMk/>
            <pc:sldMk cId="2679838374" sldId="765"/>
            <ac:picMk id="24" creationId="{C1DDA947-2AFA-4D95-8396-72F762BBA943}"/>
          </ac:picMkLst>
        </pc:picChg>
        <pc:picChg chg="mod">
          <ac:chgData name="Kadir Murat Başeren" userId="f2e617aff724ee2b" providerId="LiveId" clId="{00BC53CA-A95C-4488-8C31-CCD008A26632}" dt="2022-01-09T18:21:43.072" v="20965"/>
          <ac:picMkLst>
            <pc:docMk/>
            <pc:sldMk cId="2679838374" sldId="765"/>
            <ac:picMk id="25" creationId="{8B671AD0-AC2B-4DD3-B159-79C0AAEB4391}"/>
          </ac:picMkLst>
        </pc:picChg>
        <pc:picChg chg="mod">
          <ac:chgData name="Kadir Murat Başeren" userId="f2e617aff724ee2b" providerId="LiveId" clId="{00BC53CA-A95C-4488-8C31-CCD008A26632}" dt="2022-01-09T18:21:43.072" v="20965"/>
          <ac:picMkLst>
            <pc:docMk/>
            <pc:sldMk cId="2679838374" sldId="765"/>
            <ac:picMk id="28" creationId="{B6AFC52D-6CBC-47D1-A2C7-9BD60A556FD2}"/>
          </ac:picMkLst>
        </pc:picChg>
        <pc:picChg chg="mod">
          <ac:chgData name="Kadir Murat Başeren" userId="f2e617aff724ee2b" providerId="LiveId" clId="{00BC53CA-A95C-4488-8C31-CCD008A26632}" dt="2022-01-09T18:21:43.072" v="20965"/>
          <ac:picMkLst>
            <pc:docMk/>
            <pc:sldMk cId="2679838374" sldId="765"/>
            <ac:picMk id="29" creationId="{E04E0904-9C57-44D3-8BB7-36C0C5ED1858}"/>
          </ac:picMkLst>
        </pc:picChg>
        <pc:picChg chg="mod">
          <ac:chgData name="Kadir Murat Başeren" userId="f2e617aff724ee2b" providerId="LiveId" clId="{00BC53CA-A95C-4488-8C31-CCD008A26632}" dt="2022-01-09T18:21:43.072" v="20965"/>
          <ac:picMkLst>
            <pc:docMk/>
            <pc:sldMk cId="2679838374" sldId="765"/>
            <ac:picMk id="30" creationId="{152FF492-3156-4A2A-98B8-5A5E6B150BD2}"/>
          </ac:picMkLst>
        </pc:picChg>
        <pc:picChg chg="mod">
          <ac:chgData name="Kadir Murat Başeren" userId="f2e617aff724ee2b" providerId="LiveId" clId="{00BC53CA-A95C-4488-8C31-CCD008A26632}" dt="2022-01-09T18:21:43.072" v="20965"/>
          <ac:picMkLst>
            <pc:docMk/>
            <pc:sldMk cId="2679838374" sldId="765"/>
            <ac:picMk id="31" creationId="{E62312B9-E822-4E4A-98E0-DA20A9010561}"/>
          </ac:picMkLst>
        </pc:picChg>
        <pc:picChg chg="mod">
          <ac:chgData name="Kadir Murat Başeren" userId="f2e617aff724ee2b" providerId="LiveId" clId="{00BC53CA-A95C-4488-8C31-CCD008A26632}" dt="2022-01-09T18:21:43.072" v="20965"/>
          <ac:picMkLst>
            <pc:docMk/>
            <pc:sldMk cId="2679838374" sldId="765"/>
            <ac:picMk id="32" creationId="{6E45139C-C6D2-45D9-9420-1BA4972DB129}"/>
          </ac:picMkLst>
        </pc:picChg>
        <pc:picChg chg="mod">
          <ac:chgData name="Kadir Murat Başeren" userId="f2e617aff724ee2b" providerId="LiveId" clId="{00BC53CA-A95C-4488-8C31-CCD008A26632}" dt="2022-01-09T18:21:43.072" v="20965"/>
          <ac:picMkLst>
            <pc:docMk/>
            <pc:sldMk cId="2679838374" sldId="765"/>
            <ac:picMk id="38" creationId="{8FD0B7A4-A21C-4D69-BD66-FF7441C6C8DF}"/>
          </ac:picMkLst>
        </pc:picChg>
        <pc:picChg chg="mod">
          <ac:chgData name="Kadir Murat Başeren" userId="f2e617aff724ee2b" providerId="LiveId" clId="{00BC53CA-A95C-4488-8C31-CCD008A26632}" dt="2022-01-09T18:21:43.072" v="20965"/>
          <ac:picMkLst>
            <pc:docMk/>
            <pc:sldMk cId="2679838374" sldId="765"/>
            <ac:picMk id="39" creationId="{3BD5F236-0B68-4BDA-8C38-FF773A3A4CCB}"/>
          </ac:picMkLst>
        </pc:picChg>
        <pc:picChg chg="mod">
          <ac:chgData name="Kadir Murat Başeren" userId="f2e617aff724ee2b" providerId="LiveId" clId="{00BC53CA-A95C-4488-8C31-CCD008A26632}" dt="2022-01-09T18:21:43.072" v="20965"/>
          <ac:picMkLst>
            <pc:docMk/>
            <pc:sldMk cId="2679838374" sldId="765"/>
            <ac:picMk id="40" creationId="{916F0D44-A24C-4917-BD6C-35563ABD6C51}"/>
          </ac:picMkLst>
        </pc:picChg>
        <pc:picChg chg="mod">
          <ac:chgData name="Kadir Murat Başeren" userId="f2e617aff724ee2b" providerId="LiveId" clId="{00BC53CA-A95C-4488-8C31-CCD008A26632}" dt="2022-01-09T18:21:43.072" v="20965"/>
          <ac:picMkLst>
            <pc:docMk/>
            <pc:sldMk cId="2679838374" sldId="765"/>
            <ac:picMk id="41" creationId="{CD8B5C44-DA72-4A18-BB01-37756FDFBDD3}"/>
          </ac:picMkLst>
        </pc:picChg>
        <pc:picChg chg="mod">
          <ac:chgData name="Kadir Murat Başeren" userId="f2e617aff724ee2b" providerId="LiveId" clId="{00BC53CA-A95C-4488-8C31-CCD008A26632}" dt="2022-01-09T18:21:43.072" v="20965"/>
          <ac:picMkLst>
            <pc:docMk/>
            <pc:sldMk cId="2679838374" sldId="765"/>
            <ac:picMk id="42" creationId="{F2BE0F56-042B-480C-A4AF-6E31B69939BC}"/>
          </ac:picMkLst>
        </pc:picChg>
        <pc:picChg chg="mod">
          <ac:chgData name="Kadir Murat Başeren" userId="f2e617aff724ee2b" providerId="LiveId" clId="{00BC53CA-A95C-4488-8C31-CCD008A26632}" dt="2022-01-09T18:21:43.072" v="20965"/>
          <ac:picMkLst>
            <pc:docMk/>
            <pc:sldMk cId="2679838374" sldId="765"/>
            <ac:picMk id="47" creationId="{0F0CEFD1-22AA-42F9-864D-78DB760A5B00}"/>
          </ac:picMkLst>
        </pc:picChg>
        <pc:picChg chg="mod">
          <ac:chgData name="Kadir Murat Başeren" userId="f2e617aff724ee2b" providerId="LiveId" clId="{00BC53CA-A95C-4488-8C31-CCD008A26632}" dt="2022-01-09T18:21:43.072" v="20965"/>
          <ac:picMkLst>
            <pc:docMk/>
            <pc:sldMk cId="2679838374" sldId="765"/>
            <ac:picMk id="48" creationId="{202ECB04-9750-48E3-944F-D29C86F2A62C}"/>
          </ac:picMkLst>
        </pc:picChg>
        <pc:picChg chg="mod">
          <ac:chgData name="Kadir Murat Başeren" userId="f2e617aff724ee2b" providerId="LiveId" clId="{00BC53CA-A95C-4488-8C31-CCD008A26632}" dt="2022-01-09T18:21:43.072" v="20965"/>
          <ac:picMkLst>
            <pc:docMk/>
            <pc:sldMk cId="2679838374" sldId="765"/>
            <ac:picMk id="49" creationId="{A0E6B6BE-B519-4B4B-87D1-6AFB11659426}"/>
          </ac:picMkLst>
        </pc:picChg>
        <pc:picChg chg="mod">
          <ac:chgData name="Kadir Murat Başeren" userId="f2e617aff724ee2b" providerId="LiveId" clId="{00BC53CA-A95C-4488-8C31-CCD008A26632}" dt="2022-01-09T18:21:43.072" v="20965"/>
          <ac:picMkLst>
            <pc:docMk/>
            <pc:sldMk cId="2679838374" sldId="765"/>
            <ac:picMk id="50" creationId="{B812265B-BCAB-424D-8447-56DBB8FA7AC5}"/>
          </ac:picMkLst>
        </pc:picChg>
        <pc:picChg chg="mod">
          <ac:chgData name="Kadir Murat Başeren" userId="f2e617aff724ee2b" providerId="LiveId" clId="{00BC53CA-A95C-4488-8C31-CCD008A26632}" dt="2022-01-09T18:21:43.072" v="20965"/>
          <ac:picMkLst>
            <pc:docMk/>
            <pc:sldMk cId="2679838374" sldId="765"/>
            <ac:picMk id="51" creationId="{2DAA1EB0-059F-47FC-8972-2AD80E83967E}"/>
          </ac:picMkLst>
        </pc:picChg>
      </pc:sldChg>
      <pc:sldChg chg="modSp add mod ord">
        <pc:chgData name="Kadir Murat Başeren" userId="f2e617aff724ee2b" providerId="LiveId" clId="{00BC53CA-A95C-4488-8C31-CCD008A26632}" dt="2022-01-09T18:22:05.848" v="20970" actId="20577"/>
        <pc:sldMkLst>
          <pc:docMk/>
          <pc:sldMk cId="615346618" sldId="766"/>
        </pc:sldMkLst>
        <pc:spChg chg="mod">
          <ac:chgData name="Kadir Murat Başeren" userId="f2e617aff724ee2b" providerId="LiveId" clId="{00BC53CA-A95C-4488-8C31-CCD008A26632}" dt="2022-01-09T18:22:03.295" v="20969"/>
          <ac:spMkLst>
            <pc:docMk/>
            <pc:sldMk cId="615346618" sldId="766"/>
            <ac:spMk id="2" creationId="{817DAADA-A843-4CA6-9F2D-93F67B177ED2}"/>
          </ac:spMkLst>
        </pc:spChg>
        <pc:spChg chg="mod">
          <ac:chgData name="Kadir Murat Başeren" userId="f2e617aff724ee2b" providerId="LiveId" clId="{00BC53CA-A95C-4488-8C31-CCD008A26632}" dt="2022-01-09T18:22:05.848" v="20970" actId="20577"/>
          <ac:spMkLst>
            <pc:docMk/>
            <pc:sldMk cId="615346618" sldId="766"/>
            <ac:spMk id="3" creationId="{B5BD7668-BD2B-443D-8ADB-6B4BC94CA6F5}"/>
          </ac:spMkLst>
        </pc:spChg>
      </pc:sldChg>
      <pc:sldChg chg="addSp delSp modSp add mod modAnim">
        <pc:chgData name="Kadir Murat Başeren" userId="f2e617aff724ee2b" providerId="LiveId" clId="{00BC53CA-A95C-4488-8C31-CCD008A26632}" dt="2022-01-09T18:22:55.885" v="20974"/>
        <pc:sldMkLst>
          <pc:docMk/>
          <pc:sldMk cId="2029275037" sldId="767"/>
        </pc:sldMkLst>
        <pc:spChg chg="del">
          <ac:chgData name="Kadir Murat Başeren" userId="f2e617aff724ee2b" providerId="LiveId" clId="{00BC53CA-A95C-4488-8C31-CCD008A26632}" dt="2022-01-09T18:22:40.333" v="20972" actId="478"/>
          <ac:spMkLst>
            <pc:docMk/>
            <pc:sldMk cId="2029275037" sldId="767"/>
            <ac:spMk id="2" creationId="{817DAADA-A843-4CA6-9F2D-93F67B177ED2}"/>
          </ac:spMkLst>
        </pc:spChg>
        <pc:spChg chg="del">
          <ac:chgData name="Kadir Murat Başeren" userId="f2e617aff724ee2b" providerId="LiveId" clId="{00BC53CA-A95C-4488-8C31-CCD008A26632}" dt="2022-01-09T18:22:40.333" v="20972" actId="478"/>
          <ac:spMkLst>
            <pc:docMk/>
            <pc:sldMk cId="2029275037" sldId="767"/>
            <ac:spMk id="3" creationId="{B5BD7668-BD2B-443D-8ADB-6B4BC94CA6F5}"/>
          </ac:spMkLst>
        </pc:spChg>
        <pc:spChg chg="add del mod">
          <ac:chgData name="Kadir Murat Başeren" userId="f2e617aff724ee2b" providerId="LiveId" clId="{00BC53CA-A95C-4488-8C31-CCD008A26632}" dt="2022-01-09T18:22:43.705" v="20973" actId="478"/>
          <ac:spMkLst>
            <pc:docMk/>
            <pc:sldMk cId="2029275037" sldId="767"/>
            <ac:spMk id="6" creationId="{3638CF1E-176A-438D-A91C-D0A8F93E3D3D}"/>
          </ac:spMkLst>
        </pc:spChg>
        <pc:spChg chg="mod">
          <ac:chgData name="Kadir Murat Başeren" userId="f2e617aff724ee2b" providerId="LiveId" clId="{00BC53CA-A95C-4488-8C31-CCD008A26632}" dt="2022-01-09T18:22:55.885" v="20974"/>
          <ac:spMkLst>
            <pc:docMk/>
            <pc:sldMk cId="2029275037" sldId="767"/>
            <ac:spMk id="9" creationId="{E43BAD7A-7614-4695-BF3D-1C9560FFA03A}"/>
          </ac:spMkLst>
        </pc:spChg>
        <pc:spChg chg="mod">
          <ac:chgData name="Kadir Murat Başeren" userId="f2e617aff724ee2b" providerId="LiveId" clId="{00BC53CA-A95C-4488-8C31-CCD008A26632}" dt="2022-01-09T18:22:55.885" v="20974"/>
          <ac:spMkLst>
            <pc:docMk/>
            <pc:sldMk cId="2029275037" sldId="767"/>
            <ac:spMk id="15" creationId="{D59C5093-B763-4852-AE39-2B2351DFC3B9}"/>
          </ac:spMkLst>
        </pc:spChg>
        <pc:spChg chg="mod">
          <ac:chgData name="Kadir Murat Başeren" userId="f2e617aff724ee2b" providerId="LiveId" clId="{00BC53CA-A95C-4488-8C31-CCD008A26632}" dt="2022-01-09T18:22:55.885" v="20974"/>
          <ac:spMkLst>
            <pc:docMk/>
            <pc:sldMk cId="2029275037" sldId="767"/>
            <ac:spMk id="18" creationId="{F3AEC57A-4F76-4F26-B68D-F320B96E3B67}"/>
          </ac:spMkLst>
        </pc:spChg>
        <pc:spChg chg="mod">
          <ac:chgData name="Kadir Murat Başeren" userId="f2e617aff724ee2b" providerId="LiveId" clId="{00BC53CA-A95C-4488-8C31-CCD008A26632}" dt="2022-01-09T18:22:55.885" v="20974"/>
          <ac:spMkLst>
            <pc:docMk/>
            <pc:sldMk cId="2029275037" sldId="767"/>
            <ac:spMk id="24" creationId="{1377D7C9-F22B-4142-A2B4-5D967A58A142}"/>
          </ac:spMkLst>
        </pc:spChg>
        <pc:spChg chg="mod">
          <ac:chgData name="Kadir Murat Başeren" userId="f2e617aff724ee2b" providerId="LiveId" clId="{00BC53CA-A95C-4488-8C31-CCD008A26632}" dt="2022-01-09T18:22:55.885" v="20974"/>
          <ac:spMkLst>
            <pc:docMk/>
            <pc:sldMk cId="2029275037" sldId="767"/>
            <ac:spMk id="33" creationId="{36A04E09-3053-44D9-A93C-6AC4463D6665}"/>
          </ac:spMkLst>
        </pc:spChg>
        <pc:spChg chg="mod">
          <ac:chgData name="Kadir Murat Başeren" userId="f2e617aff724ee2b" providerId="LiveId" clId="{00BC53CA-A95C-4488-8C31-CCD008A26632}" dt="2022-01-09T18:22:55.885" v="20974"/>
          <ac:spMkLst>
            <pc:docMk/>
            <pc:sldMk cId="2029275037" sldId="767"/>
            <ac:spMk id="39" creationId="{2964B521-0EA1-436E-886D-78E29C20A12D}"/>
          </ac:spMkLst>
        </pc:spChg>
        <pc:spChg chg="add mod">
          <ac:chgData name="Kadir Murat Başeren" userId="f2e617aff724ee2b" providerId="LiveId" clId="{00BC53CA-A95C-4488-8C31-CCD008A26632}" dt="2022-01-09T18:22:55.885" v="20974"/>
          <ac:spMkLst>
            <pc:docMk/>
            <pc:sldMk cId="2029275037" sldId="767"/>
            <ac:spMk id="40" creationId="{77C59063-EE51-4806-90F4-BB91085B11F6}"/>
          </ac:spMkLst>
        </pc:spChg>
        <pc:grpChg chg="add mod">
          <ac:chgData name="Kadir Murat Başeren" userId="f2e617aff724ee2b" providerId="LiveId" clId="{00BC53CA-A95C-4488-8C31-CCD008A26632}" dt="2022-01-09T18:22:55.885" v="20974"/>
          <ac:grpSpMkLst>
            <pc:docMk/>
            <pc:sldMk cId="2029275037" sldId="767"/>
            <ac:grpSpMk id="7" creationId="{F1557181-11BD-440B-A41C-311A2B443296}"/>
          </ac:grpSpMkLst>
        </pc:grpChg>
        <pc:grpChg chg="mod">
          <ac:chgData name="Kadir Murat Başeren" userId="f2e617aff724ee2b" providerId="LiveId" clId="{00BC53CA-A95C-4488-8C31-CCD008A26632}" dt="2022-01-09T18:22:55.885" v="20974"/>
          <ac:grpSpMkLst>
            <pc:docMk/>
            <pc:sldMk cId="2029275037" sldId="767"/>
            <ac:grpSpMk id="8" creationId="{4636153D-46D6-4121-88D3-2008FC1CC3B3}"/>
          </ac:grpSpMkLst>
        </pc:grpChg>
        <pc:grpChg chg="add mod">
          <ac:chgData name="Kadir Murat Başeren" userId="f2e617aff724ee2b" providerId="LiveId" clId="{00BC53CA-A95C-4488-8C31-CCD008A26632}" dt="2022-01-09T18:22:55.885" v="20974"/>
          <ac:grpSpMkLst>
            <pc:docMk/>
            <pc:sldMk cId="2029275037" sldId="767"/>
            <ac:grpSpMk id="16" creationId="{CA9B332A-CB13-4B78-9C4D-70C511E6E2FA}"/>
          </ac:grpSpMkLst>
        </pc:grpChg>
        <pc:grpChg chg="mod">
          <ac:chgData name="Kadir Murat Başeren" userId="f2e617aff724ee2b" providerId="LiveId" clId="{00BC53CA-A95C-4488-8C31-CCD008A26632}" dt="2022-01-09T18:22:55.885" v="20974"/>
          <ac:grpSpMkLst>
            <pc:docMk/>
            <pc:sldMk cId="2029275037" sldId="767"/>
            <ac:grpSpMk id="17" creationId="{97F6356D-632F-4467-A79F-8BBDCEEF66A2}"/>
          </ac:grpSpMkLst>
        </pc:grpChg>
        <pc:grpChg chg="add mod">
          <ac:chgData name="Kadir Murat Başeren" userId="f2e617aff724ee2b" providerId="LiveId" clId="{00BC53CA-A95C-4488-8C31-CCD008A26632}" dt="2022-01-09T18:22:55.885" v="20974"/>
          <ac:grpSpMkLst>
            <pc:docMk/>
            <pc:sldMk cId="2029275037" sldId="767"/>
            <ac:grpSpMk id="31" creationId="{CCA6EA7C-68A4-4FB4-8057-A4CEFC1773B5}"/>
          </ac:grpSpMkLst>
        </pc:grpChg>
        <pc:grpChg chg="mod">
          <ac:chgData name="Kadir Murat Başeren" userId="f2e617aff724ee2b" providerId="LiveId" clId="{00BC53CA-A95C-4488-8C31-CCD008A26632}" dt="2022-01-09T18:22:55.885" v="20974"/>
          <ac:grpSpMkLst>
            <pc:docMk/>
            <pc:sldMk cId="2029275037" sldId="767"/>
            <ac:grpSpMk id="32" creationId="{33688F93-5327-4AC9-B302-82743B6DDB53}"/>
          </ac:grpSpMkLst>
        </pc:grpChg>
        <pc:picChg chg="mod">
          <ac:chgData name="Kadir Murat Başeren" userId="f2e617aff724ee2b" providerId="LiveId" clId="{00BC53CA-A95C-4488-8C31-CCD008A26632}" dt="2022-01-09T18:22:55.885" v="20974"/>
          <ac:picMkLst>
            <pc:docMk/>
            <pc:sldMk cId="2029275037" sldId="767"/>
            <ac:picMk id="10" creationId="{723974A0-33B9-4815-A972-8D796EE760CE}"/>
          </ac:picMkLst>
        </pc:picChg>
        <pc:picChg chg="mod">
          <ac:chgData name="Kadir Murat Başeren" userId="f2e617aff724ee2b" providerId="LiveId" clId="{00BC53CA-A95C-4488-8C31-CCD008A26632}" dt="2022-01-09T18:22:55.885" v="20974"/>
          <ac:picMkLst>
            <pc:docMk/>
            <pc:sldMk cId="2029275037" sldId="767"/>
            <ac:picMk id="11" creationId="{C4CCA5ED-9E13-4EB5-8E36-A3BF3F6B6CE3}"/>
          </ac:picMkLst>
        </pc:picChg>
        <pc:picChg chg="mod">
          <ac:chgData name="Kadir Murat Başeren" userId="f2e617aff724ee2b" providerId="LiveId" clId="{00BC53CA-A95C-4488-8C31-CCD008A26632}" dt="2022-01-09T18:22:55.885" v="20974"/>
          <ac:picMkLst>
            <pc:docMk/>
            <pc:sldMk cId="2029275037" sldId="767"/>
            <ac:picMk id="12" creationId="{32F58E82-8966-4250-B106-4B84A130E5A1}"/>
          </ac:picMkLst>
        </pc:picChg>
        <pc:picChg chg="mod">
          <ac:chgData name="Kadir Murat Başeren" userId="f2e617aff724ee2b" providerId="LiveId" clId="{00BC53CA-A95C-4488-8C31-CCD008A26632}" dt="2022-01-09T18:22:55.885" v="20974"/>
          <ac:picMkLst>
            <pc:docMk/>
            <pc:sldMk cId="2029275037" sldId="767"/>
            <ac:picMk id="13" creationId="{E0C9029B-D39E-4291-BEBA-4BD8948345E1}"/>
          </ac:picMkLst>
        </pc:picChg>
        <pc:picChg chg="mod">
          <ac:chgData name="Kadir Murat Başeren" userId="f2e617aff724ee2b" providerId="LiveId" clId="{00BC53CA-A95C-4488-8C31-CCD008A26632}" dt="2022-01-09T18:22:55.885" v="20974"/>
          <ac:picMkLst>
            <pc:docMk/>
            <pc:sldMk cId="2029275037" sldId="767"/>
            <ac:picMk id="14" creationId="{512AC3D3-0FC8-4A20-A955-3189CB39C206}"/>
          </ac:picMkLst>
        </pc:picChg>
        <pc:picChg chg="mod">
          <ac:chgData name="Kadir Murat Başeren" userId="f2e617aff724ee2b" providerId="LiveId" clId="{00BC53CA-A95C-4488-8C31-CCD008A26632}" dt="2022-01-09T18:22:55.885" v="20974"/>
          <ac:picMkLst>
            <pc:docMk/>
            <pc:sldMk cId="2029275037" sldId="767"/>
            <ac:picMk id="19" creationId="{DB429B59-D89A-429F-A5B9-C4D1C700F625}"/>
          </ac:picMkLst>
        </pc:picChg>
        <pc:picChg chg="mod">
          <ac:chgData name="Kadir Murat Başeren" userId="f2e617aff724ee2b" providerId="LiveId" clId="{00BC53CA-A95C-4488-8C31-CCD008A26632}" dt="2022-01-09T18:22:55.885" v="20974"/>
          <ac:picMkLst>
            <pc:docMk/>
            <pc:sldMk cId="2029275037" sldId="767"/>
            <ac:picMk id="20" creationId="{D28F7308-1CC1-49BA-962D-1B33998E38BA}"/>
          </ac:picMkLst>
        </pc:picChg>
        <pc:picChg chg="mod">
          <ac:chgData name="Kadir Murat Başeren" userId="f2e617aff724ee2b" providerId="LiveId" clId="{00BC53CA-A95C-4488-8C31-CCD008A26632}" dt="2022-01-09T18:22:55.885" v="20974"/>
          <ac:picMkLst>
            <pc:docMk/>
            <pc:sldMk cId="2029275037" sldId="767"/>
            <ac:picMk id="21" creationId="{2D7EE8BC-EC7A-42E1-8F62-BB415DF04C7F}"/>
          </ac:picMkLst>
        </pc:picChg>
        <pc:picChg chg="mod">
          <ac:chgData name="Kadir Murat Başeren" userId="f2e617aff724ee2b" providerId="LiveId" clId="{00BC53CA-A95C-4488-8C31-CCD008A26632}" dt="2022-01-09T18:22:55.885" v="20974"/>
          <ac:picMkLst>
            <pc:docMk/>
            <pc:sldMk cId="2029275037" sldId="767"/>
            <ac:picMk id="22" creationId="{B6E72488-C5C9-4492-8FDA-F2D85D343271}"/>
          </ac:picMkLst>
        </pc:picChg>
        <pc:picChg chg="mod">
          <ac:chgData name="Kadir Murat Başeren" userId="f2e617aff724ee2b" providerId="LiveId" clId="{00BC53CA-A95C-4488-8C31-CCD008A26632}" dt="2022-01-09T18:22:55.885" v="20974"/>
          <ac:picMkLst>
            <pc:docMk/>
            <pc:sldMk cId="2029275037" sldId="767"/>
            <ac:picMk id="23" creationId="{14762C0E-730D-4EF2-85D2-2120FD7F8E0D}"/>
          </ac:picMkLst>
        </pc:picChg>
        <pc:picChg chg="add mod">
          <ac:chgData name="Kadir Murat Başeren" userId="f2e617aff724ee2b" providerId="LiveId" clId="{00BC53CA-A95C-4488-8C31-CCD008A26632}" dt="2022-01-09T18:22:55.885" v="20974"/>
          <ac:picMkLst>
            <pc:docMk/>
            <pc:sldMk cId="2029275037" sldId="767"/>
            <ac:picMk id="28" creationId="{67F820EB-5820-45A2-B0BC-15A69CFAFEE5}"/>
          </ac:picMkLst>
        </pc:picChg>
        <pc:picChg chg="add mod">
          <ac:chgData name="Kadir Murat Başeren" userId="f2e617aff724ee2b" providerId="LiveId" clId="{00BC53CA-A95C-4488-8C31-CCD008A26632}" dt="2022-01-09T18:22:55.885" v="20974"/>
          <ac:picMkLst>
            <pc:docMk/>
            <pc:sldMk cId="2029275037" sldId="767"/>
            <ac:picMk id="29" creationId="{FF17582A-F954-4522-BB7B-C0C73DAF0220}"/>
          </ac:picMkLst>
        </pc:picChg>
        <pc:picChg chg="add mod">
          <ac:chgData name="Kadir Murat Başeren" userId="f2e617aff724ee2b" providerId="LiveId" clId="{00BC53CA-A95C-4488-8C31-CCD008A26632}" dt="2022-01-09T18:22:55.885" v="20974"/>
          <ac:picMkLst>
            <pc:docMk/>
            <pc:sldMk cId="2029275037" sldId="767"/>
            <ac:picMk id="30" creationId="{97404655-FA54-4C2E-82E4-A8EB7D3BAB65}"/>
          </ac:picMkLst>
        </pc:picChg>
        <pc:picChg chg="mod">
          <ac:chgData name="Kadir Murat Başeren" userId="f2e617aff724ee2b" providerId="LiveId" clId="{00BC53CA-A95C-4488-8C31-CCD008A26632}" dt="2022-01-09T18:22:55.885" v="20974"/>
          <ac:picMkLst>
            <pc:docMk/>
            <pc:sldMk cId="2029275037" sldId="767"/>
            <ac:picMk id="34" creationId="{6F2AD3C8-4D86-41CD-A98F-EE648D8BFB59}"/>
          </ac:picMkLst>
        </pc:picChg>
        <pc:picChg chg="mod">
          <ac:chgData name="Kadir Murat Başeren" userId="f2e617aff724ee2b" providerId="LiveId" clId="{00BC53CA-A95C-4488-8C31-CCD008A26632}" dt="2022-01-09T18:22:55.885" v="20974"/>
          <ac:picMkLst>
            <pc:docMk/>
            <pc:sldMk cId="2029275037" sldId="767"/>
            <ac:picMk id="35" creationId="{991DC7E3-05D5-464F-BA7D-70F0278E80DC}"/>
          </ac:picMkLst>
        </pc:picChg>
        <pc:picChg chg="mod">
          <ac:chgData name="Kadir Murat Başeren" userId="f2e617aff724ee2b" providerId="LiveId" clId="{00BC53CA-A95C-4488-8C31-CCD008A26632}" dt="2022-01-09T18:22:55.885" v="20974"/>
          <ac:picMkLst>
            <pc:docMk/>
            <pc:sldMk cId="2029275037" sldId="767"/>
            <ac:picMk id="36" creationId="{CA86C23E-144F-4E28-A37B-562CFA2AED85}"/>
          </ac:picMkLst>
        </pc:picChg>
        <pc:picChg chg="mod">
          <ac:chgData name="Kadir Murat Başeren" userId="f2e617aff724ee2b" providerId="LiveId" clId="{00BC53CA-A95C-4488-8C31-CCD008A26632}" dt="2022-01-09T18:22:55.885" v="20974"/>
          <ac:picMkLst>
            <pc:docMk/>
            <pc:sldMk cId="2029275037" sldId="767"/>
            <ac:picMk id="37" creationId="{BD352740-ED5F-45AB-A545-D37D7494761B}"/>
          </ac:picMkLst>
        </pc:picChg>
        <pc:picChg chg="mod">
          <ac:chgData name="Kadir Murat Başeren" userId="f2e617aff724ee2b" providerId="LiveId" clId="{00BC53CA-A95C-4488-8C31-CCD008A26632}" dt="2022-01-09T18:22:55.885" v="20974"/>
          <ac:picMkLst>
            <pc:docMk/>
            <pc:sldMk cId="2029275037" sldId="767"/>
            <ac:picMk id="38" creationId="{453E0DFC-B035-4ECE-A960-9ACC6CEB8057}"/>
          </ac:picMkLst>
        </pc:picChg>
        <pc:cxnChg chg="add mod">
          <ac:chgData name="Kadir Murat Başeren" userId="f2e617aff724ee2b" providerId="LiveId" clId="{00BC53CA-A95C-4488-8C31-CCD008A26632}" dt="2022-01-09T18:22:55.885" v="20974"/>
          <ac:cxnSpMkLst>
            <pc:docMk/>
            <pc:sldMk cId="2029275037" sldId="767"/>
            <ac:cxnSpMk id="25" creationId="{F18E4783-CD47-4D12-BD93-960D0A82CC7B}"/>
          </ac:cxnSpMkLst>
        </pc:cxnChg>
        <pc:cxnChg chg="add mod">
          <ac:chgData name="Kadir Murat Başeren" userId="f2e617aff724ee2b" providerId="LiveId" clId="{00BC53CA-A95C-4488-8C31-CCD008A26632}" dt="2022-01-09T18:22:55.885" v="20974"/>
          <ac:cxnSpMkLst>
            <pc:docMk/>
            <pc:sldMk cId="2029275037" sldId="767"/>
            <ac:cxnSpMk id="26" creationId="{A3558413-0F2A-4964-BFE8-FA5191272A15}"/>
          </ac:cxnSpMkLst>
        </pc:cxnChg>
        <pc:cxnChg chg="add mod">
          <ac:chgData name="Kadir Murat Başeren" userId="f2e617aff724ee2b" providerId="LiveId" clId="{00BC53CA-A95C-4488-8C31-CCD008A26632}" dt="2022-01-09T18:22:55.885" v="20974"/>
          <ac:cxnSpMkLst>
            <pc:docMk/>
            <pc:sldMk cId="2029275037" sldId="767"/>
            <ac:cxnSpMk id="27" creationId="{023C5F26-763C-466F-8392-B65DE0C3CC63}"/>
          </ac:cxnSpMkLst>
        </pc:cxnChg>
      </pc:sldChg>
      <pc:sldChg chg="modSp add mod ord">
        <pc:chgData name="Kadir Murat Başeren" userId="f2e617aff724ee2b" providerId="LiveId" clId="{00BC53CA-A95C-4488-8C31-CCD008A26632}" dt="2022-01-09T18:23:14.158" v="20978"/>
        <pc:sldMkLst>
          <pc:docMk/>
          <pc:sldMk cId="2622664685" sldId="768"/>
        </pc:sldMkLst>
        <pc:spChg chg="mod">
          <ac:chgData name="Kadir Murat Başeren" userId="f2e617aff724ee2b" providerId="LiveId" clId="{00BC53CA-A95C-4488-8C31-CCD008A26632}" dt="2022-01-09T18:23:14.158" v="20978"/>
          <ac:spMkLst>
            <pc:docMk/>
            <pc:sldMk cId="2622664685" sldId="768"/>
            <ac:spMk id="2" creationId="{817DAADA-A843-4CA6-9F2D-93F67B177ED2}"/>
          </ac:spMkLst>
        </pc:spChg>
      </pc:sldChg>
      <pc:sldChg chg="addSp delSp modSp add ord modAnim">
        <pc:chgData name="Kadir Murat Başeren" userId="f2e617aff724ee2b" providerId="LiveId" clId="{00BC53CA-A95C-4488-8C31-CCD008A26632}" dt="2022-01-09T18:23:33.122" v="20983"/>
        <pc:sldMkLst>
          <pc:docMk/>
          <pc:sldMk cId="1465110686" sldId="769"/>
        </pc:sldMkLst>
        <pc:spChg chg="del">
          <ac:chgData name="Kadir Murat Başeren" userId="f2e617aff724ee2b" providerId="LiveId" clId="{00BC53CA-A95C-4488-8C31-CCD008A26632}" dt="2022-01-09T18:23:26.727" v="20982" actId="478"/>
          <ac:spMkLst>
            <pc:docMk/>
            <pc:sldMk cId="1465110686" sldId="769"/>
            <ac:spMk id="40" creationId="{77C59063-EE51-4806-90F4-BB91085B11F6}"/>
          </ac:spMkLst>
        </pc:spChg>
        <pc:spChg chg="mod">
          <ac:chgData name="Kadir Murat Başeren" userId="f2e617aff724ee2b" providerId="LiveId" clId="{00BC53CA-A95C-4488-8C31-CCD008A26632}" dt="2022-01-09T18:23:33.122" v="20983"/>
          <ac:spMkLst>
            <pc:docMk/>
            <pc:sldMk cId="1465110686" sldId="769"/>
            <ac:spMk id="43" creationId="{D10861E3-6B0F-4DF7-B163-B49C1B4F98D9}"/>
          </ac:spMkLst>
        </pc:spChg>
        <pc:spChg chg="mod">
          <ac:chgData name="Kadir Murat Başeren" userId="f2e617aff724ee2b" providerId="LiveId" clId="{00BC53CA-A95C-4488-8C31-CCD008A26632}" dt="2022-01-09T18:23:33.122" v="20983"/>
          <ac:spMkLst>
            <pc:docMk/>
            <pc:sldMk cId="1465110686" sldId="769"/>
            <ac:spMk id="49" creationId="{CAD7727B-1E7F-4CF6-9DDF-0FDB29B6CCE5}"/>
          </ac:spMkLst>
        </pc:spChg>
        <pc:spChg chg="mod">
          <ac:chgData name="Kadir Murat Başeren" userId="f2e617aff724ee2b" providerId="LiveId" clId="{00BC53CA-A95C-4488-8C31-CCD008A26632}" dt="2022-01-09T18:23:33.122" v="20983"/>
          <ac:spMkLst>
            <pc:docMk/>
            <pc:sldMk cId="1465110686" sldId="769"/>
            <ac:spMk id="52" creationId="{7F95F12C-DAEE-4029-8FB0-7BF98D20D950}"/>
          </ac:spMkLst>
        </pc:spChg>
        <pc:spChg chg="mod">
          <ac:chgData name="Kadir Murat Başeren" userId="f2e617aff724ee2b" providerId="LiveId" clId="{00BC53CA-A95C-4488-8C31-CCD008A26632}" dt="2022-01-09T18:23:33.122" v="20983"/>
          <ac:spMkLst>
            <pc:docMk/>
            <pc:sldMk cId="1465110686" sldId="769"/>
            <ac:spMk id="58" creationId="{A1FB9C84-E96F-42C2-A429-1130FCD2100C}"/>
          </ac:spMkLst>
        </pc:spChg>
        <pc:spChg chg="mod">
          <ac:chgData name="Kadir Murat Başeren" userId="f2e617aff724ee2b" providerId="LiveId" clId="{00BC53CA-A95C-4488-8C31-CCD008A26632}" dt="2022-01-09T18:23:33.122" v="20983"/>
          <ac:spMkLst>
            <pc:docMk/>
            <pc:sldMk cId="1465110686" sldId="769"/>
            <ac:spMk id="63" creationId="{32FEF1E3-E67C-4C72-BA5B-864A6E49BAFE}"/>
          </ac:spMkLst>
        </pc:spChg>
        <pc:spChg chg="mod">
          <ac:chgData name="Kadir Murat Başeren" userId="f2e617aff724ee2b" providerId="LiveId" clId="{00BC53CA-A95C-4488-8C31-CCD008A26632}" dt="2022-01-09T18:23:33.122" v="20983"/>
          <ac:spMkLst>
            <pc:docMk/>
            <pc:sldMk cId="1465110686" sldId="769"/>
            <ac:spMk id="69" creationId="{E6E2EF32-844E-453A-A86C-F9F6E2FE91B6}"/>
          </ac:spMkLst>
        </pc:spChg>
        <pc:spChg chg="add mod">
          <ac:chgData name="Kadir Murat Başeren" userId="f2e617aff724ee2b" providerId="LiveId" clId="{00BC53CA-A95C-4488-8C31-CCD008A26632}" dt="2022-01-09T18:23:33.122" v="20983"/>
          <ac:spMkLst>
            <pc:docMk/>
            <pc:sldMk cId="1465110686" sldId="769"/>
            <ac:spMk id="72" creationId="{B9993B72-803B-423C-89F1-8C97A7FF4401}"/>
          </ac:spMkLst>
        </pc:spChg>
        <pc:grpChg chg="del">
          <ac:chgData name="Kadir Murat Başeren" userId="f2e617aff724ee2b" providerId="LiveId" clId="{00BC53CA-A95C-4488-8C31-CCD008A26632}" dt="2022-01-09T18:23:26.727" v="20982" actId="478"/>
          <ac:grpSpMkLst>
            <pc:docMk/>
            <pc:sldMk cId="1465110686" sldId="769"/>
            <ac:grpSpMk id="7" creationId="{F1557181-11BD-440B-A41C-311A2B443296}"/>
          </ac:grpSpMkLst>
        </pc:grpChg>
        <pc:grpChg chg="del">
          <ac:chgData name="Kadir Murat Başeren" userId="f2e617aff724ee2b" providerId="LiveId" clId="{00BC53CA-A95C-4488-8C31-CCD008A26632}" dt="2022-01-09T18:23:26.727" v="20982" actId="478"/>
          <ac:grpSpMkLst>
            <pc:docMk/>
            <pc:sldMk cId="1465110686" sldId="769"/>
            <ac:grpSpMk id="16" creationId="{CA9B332A-CB13-4B78-9C4D-70C511E6E2FA}"/>
          </ac:grpSpMkLst>
        </pc:grpChg>
        <pc:grpChg chg="del">
          <ac:chgData name="Kadir Murat Başeren" userId="f2e617aff724ee2b" providerId="LiveId" clId="{00BC53CA-A95C-4488-8C31-CCD008A26632}" dt="2022-01-09T18:23:26.727" v="20982" actId="478"/>
          <ac:grpSpMkLst>
            <pc:docMk/>
            <pc:sldMk cId="1465110686" sldId="769"/>
            <ac:grpSpMk id="31" creationId="{CCA6EA7C-68A4-4FB4-8057-A4CEFC1773B5}"/>
          </ac:grpSpMkLst>
        </pc:grpChg>
        <pc:grpChg chg="add mod">
          <ac:chgData name="Kadir Murat Başeren" userId="f2e617aff724ee2b" providerId="LiveId" clId="{00BC53CA-A95C-4488-8C31-CCD008A26632}" dt="2022-01-09T18:23:33.122" v="20983"/>
          <ac:grpSpMkLst>
            <pc:docMk/>
            <pc:sldMk cId="1465110686" sldId="769"/>
            <ac:grpSpMk id="41" creationId="{9A8BA8CB-7477-4C3E-80F4-78F9879A6AB4}"/>
          </ac:grpSpMkLst>
        </pc:grpChg>
        <pc:grpChg chg="mod">
          <ac:chgData name="Kadir Murat Başeren" userId="f2e617aff724ee2b" providerId="LiveId" clId="{00BC53CA-A95C-4488-8C31-CCD008A26632}" dt="2022-01-09T18:23:33.122" v="20983"/>
          <ac:grpSpMkLst>
            <pc:docMk/>
            <pc:sldMk cId="1465110686" sldId="769"/>
            <ac:grpSpMk id="42" creationId="{21567103-6A07-443E-A2B1-7F5A32497CA3}"/>
          </ac:grpSpMkLst>
        </pc:grpChg>
        <pc:grpChg chg="add mod">
          <ac:chgData name="Kadir Murat Başeren" userId="f2e617aff724ee2b" providerId="LiveId" clId="{00BC53CA-A95C-4488-8C31-CCD008A26632}" dt="2022-01-09T18:23:33.122" v="20983"/>
          <ac:grpSpMkLst>
            <pc:docMk/>
            <pc:sldMk cId="1465110686" sldId="769"/>
            <ac:grpSpMk id="50" creationId="{F93FE9CF-F37D-4DCA-A950-6A0E294924D3}"/>
          </ac:grpSpMkLst>
        </pc:grpChg>
        <pc:grpChg chg="mod">
          <ac:chgData name="Kadir Murat Başeren" userId="f2e617aff724ee2b" providerId="LiveId" clId="{00BC53CA-A95C-4488-8C31-CCD008A26632}" dt="2022-01-09T18:23:33.122" v="20983"/>
          <ac:grpSpMkLst>
            <pc:docMk/>
            <pc:sldMk cId="1465110686" sldId="769"/>
            <ac:grpSpMk id="51" creationId="{C9409492-E3C4-4517-8646-74671817BCB5}"/>
          </ac:grpSpMkLst>
        </pc:grpChg>
        <pc:grpChg chg="add mod">
          <ac:chgData name="Kadir Murat Başeren" userId="f2e617aff724ee2b" providerId="LiveId" clId="{00BC53CA-A95C-4488-8C31-CCD008A26632}" dt="2022-01-09T18:23:33.122" v="20983"/>
          <ac:grpSpMkLst>
            <pc:docMk/>
            <pc:sldMk cId="1465110686" sldId="769"/>
            <ac:grpSpMk id="61" creationId="{5BC9BCF9-4597-44EF-9125-50C07DD4A53D}"/>
          </ac:grpSpMkLst>
        </pc:grpChg>
        <pc:grpChg chg="mod">
          <ac:chgData name="Kadir Murat Başeren" userId="f2e617aff724ee2b" providerId="LiveId" clId="{00BC53CA-A95C-4488-8C31-CCD008A26632}" dt="2022-01-09T18:23:33.122" v="20983"/>
          <ac:grpSpMkLst>
            <pc:docMk/>
            <pc:sldMk cId="1465110686" sldId="769"/>
            <ac:grpSpMk id="62" creationId="{2C0C1F42-7715-4620-80F0-04E2A3EAFCBA}"/>
          </ac:grpSpMkLst>
        </pc:grpChg>
        <pc:picChg chg="del">
          <ac:chgData name="Kadir Murat Başeren" userId="f2e617aff724ee2b" providerId="LiveId" clId="{00BC53CA-A95C-4488-8C31-CCD008A26632}" dt="2022-01-09T18:23:26.727" v="20982" actId="478"/>
          <ac:picMkLst>
            <pc:docMk/>
            <pc:sldMk cId="1465110686" sldId="769"/>
            <ac:picMk id="28" creationId="{67F820EB-5820-45A2-B0BC-15A69CFAFEE5}"/>
          </ac:picMkLst>
        </pc:picChg>
        <pc:picChg chg="del">
          <ac:chgData name="Kadir Murat Başeren" userId="f2e617aff724ee2b" providerId="LiveId" clId="{00BC53CA-A95C-4488-8C31-CCD008A26632}" dt="2022-01-09T18:23:26.727" v="20982" actId="478"/>
          <ac:picMkLst>
            <pc:docMk/>
            <pc:sldMk cId="1465110686" sldId="769"/>
            <ac:picMk id="29" creationId="{FF17582A-F954-4522-BB7B-C0C73DAF0220}"/>
          </ac:picMkLst>
        </pc:picChg>
        <pc:picChg chg="del">
          <ac:chgData name="Kadir Murat Başeren" userId="f2e617aff724ee2b" providerId="LiveId" clId="{00BC53CA-A95C-4488-8C31-CCD008A26632}" dt="2022-01-09T18:23:26.727" v="20982" actId="478"/>
          <ac:picMkLst>
            <pc:docMk/>
            <pc:sldMk cId="1465110686" sldId="769"/>
            <ac:picMk id="30" creationId="{97404655-FA54-4C2E-82E4-A8EB7D3BAB65}"/>
          </ac:picMkLst>
        </pc:picChg>
        <pc:picChg chg="mod">
          <ac:chgData name="Kadir Murat Başeren" userId="f2e617aff724ee2b" providerId="LiveId" clId="{00BC53CA-A95C-4488-8C31-CCD008A26632}" dt="2022-01-09T18:23:33.122" v="20983"/>
          <ac:picMkLst>
            <pc:docMk/>
            <pc:sldMk cId="1465110686" sldId="769"/>
            <ac:picMk id="44" creationId="{2083C7DA-3C14-42B3-8436-0C183B0F7C9D}"/>
          </ac:picMkLst>
        </pc:picChg>
        <pc:picChg chg="mod">
          <ac:chgData name="Kadir Murat Başeren" userId="f2e617aff724ee2b" providerId="LiveId" clId="{00BC53CA-A95C-4488-8C31-CCD008A26632}" dt="2022-01-09T18:23:33.122" v="20983"/>
          <ac:picMkLst>
            <pc:docMk/>
            <pc:sldMk cId="1465110686" sldId="769"/>
            <ac:picMk id="45" creationId="{1E60DB31-58B3-4FBA-9D62-8E9E569A6BB2}"/>
          </ac:picMkLst>
        </pc:picChg>
        <pc:picChg chg="mod">
          <ac:chgData name="Kadir Murat Başeren" userId="f2e617aff724ee2b" providerId="LiveId" clId="{00BC53CA-A95C-4488-8C31-CCD008A26632}" dt="2022-01-09T18:23:33.122" v="20983"/>
          <ac:picMkLst>
            <pc:docMk/>
            <pc:sldMk cId="1465110686" sldId="769"/>
            <ac:picMk id="46" creationId="{DDD931C1-3A31-4D6C-A4BF-C594825C3791}"/>
          </ac:picMkLst>
        </pc:picChg>
        <pc:picChg chg="mod">
          <ac:chgData name="Kadir Murat Başeren" userId="f2e617aff724ee2b" providerId="LiveId" clId="{00BC53CA-A95C-4488-8C31-CCD008A26632}" dt="2022-01-09T18:23:33.122" v="20983"/>
          <ac:picMkLst>
            <pc:docMk/>
            <pc:sldMk cId="1465110686" sldId="769"/>
            <ac:picMk id="47" creationId="{FDFAA9D5-8815-4B48-BB11-365742310CBD}"/>
          </ac:picMkLst>
        </pc:picChg>
        <pc:picChg chg="mod">
          <ac:chgData name="Kadir Murat Başeren" userId="f2e617aff724ee2b" providerId="LiveId" clId="{00BC53CA-A95C-4488-8C31-CCD008A26632}" dt="2022-01-09T18:23:33.122" v="20983"/>
          <ac:picMkLst>
            <pc:docMk/>
            <pc:sldMk cId="1465110686" sldId="769"/>
            <ac:picMk id="48" creationId="{BBDA9B95-DF07-41D5-AE6D-E501132A0AC6}"/>
          </ac:picMkLst>
        </pc:picChg>
        <pc:picChg chg="mod">
          <ac:chgData name="Kadir Murat Başeren" userId="f2e617aff724ee2b" providerId="LiveId" clId="{00BC53CA-A95C-4488-8C31-CCD008A26632}" dt="2022-01-09T18:23:33.122" v="20983"/>
          <ac:picMkLst>
            <pc:docMk/>
            <pc:sldMk cId="1465110686" sldId="769"/>
            <ac:picMk id="53" creationId="{9C2D9138-E575-47A5-B325-34F2FAE6D084}"/>
          </ac:picMkLst>
        </pc:picChg>
        <pc:picChg chg="mod">
          <ac:chgData name="Kadir Murat Başeren" userId="f2e617aff724ee2b" providerId="LiveId" clId="{00BC53CA-A95C-4488-8C31-CCD008A26632}" dt="2022-01-09T18:23:33.122" v="20983"/>
          <ac:picMkLst>
            <pc:docMk/>
            <pc:sldMk cId="1465110686" sldId="769"/>
            <ac:picMk id="54" creationId="{5DFAF404-51B5-4AD6-ACE0-719CB190151D}"/>
          </ac:picMkLst>
        </pc:picChg>
        <pc:picChg chg="mod">
          <ac:chgData name="Kadir Murat Başeren" userId="f2e617aff724ee2b" providerId="LiveId" clId="{00BC53CA-A95C-4488-8C31-CCD008A26632}" dt="2022-01-09T18:23:33.122" v="20983"/>
          <ac:picMkLst>
            <pc:docMk/>
            <pc:sldMk cId="1465110686" sldId="769"/>
            <ac:picMk id="55" creationId="{92338B12-731A-4EAB-A8B2-C472F463B290}"/>
          </ac:picMkLst>
        </pc:picChg>
        <pc:picChg chg="mod">
          <ac:chgData name="Kadir Murat Başeren" userId="f2e617aff724ee2b" providerId="LiveId" clId="{00BC53CA-A95C-4488-8C31-CCD008A26632}" dt="2022-01-09T18:23:33.122" v="20983"/>
          <ac:picMkLst>
            <pc:docMk/>
            <pc:sldMk cId="1465110686" sldId="769"/>
            <ac:picMk id="56" creationId="{CD74D29C-818A-4B72-8F26-8D5A0808E789}"/>
          </ac:picMkLst>
        </pc:picChg>
        <pc:picChg chg="mod">
          <ac:chgData name="Kadir Murat Başeren" userId="f2e617aff724ee2b" providerId="LiveId" clId="{00BC53CA-A95C-4488-8C31-CCD008A26632}" dt="2022-01-09T18:23:33.122" v="20983"/>
          <ac:picMkLst>
            <pc:docMk/>
            <pc:sldMk cId="1465110686" sldId="769"/>
            <ac:picMk id="57" creationId="{2340D82A-380F-4C96-98FD-E7422391F762}"/>
          </ac:picMkLst>
        </pc:picChg>
        <pc:picChg chg="mod">
          <ac:chgData name="Kadir Murat Başeren" userId="f2e617aff724ee2b" providerId="LiveId" clId="{00BC53CA-A95C-4488-8C31-CCD008A26632}" dt="2022-01-09T18:23:33.122" v="20983"/>
          <ac:picMkLst>
            <pc:docMk/>
            <pc:sldMk cId="1465110686" sldId="769"/>
            <ac:picMk id="64" creationId="{692A192B-7844-47E0-944F-AC37CC1889FE}"/>
          </ac:picMkLst>
        </pc:picChg>
        <pc:picChg chg="mod">
          <ac:chgData name="Kadir Murat Başeren" userId="f2e617aff724ee2b" providerId="LiveId" clId="{00BC53CA-A95C-4488-8C31-CCD008A26632}" dt="2022-01-09T18:23:33.122" v="20983"/>
          <ac:picMkLst>
            <pc:docMk/>
            <pc:sldMk cId="1465110686" sldId="769"/>
            <ac:picMk id="65" creationId="{520C31E0-EF3E-4A75-96CF-DCCE3E190A4F}"/>
          </ac:picMkLst>
        </pc:picChg>
        <pc:picChg chg="mod">
          <ac:chgData name="Kadir Murat Başeren" userId="f2e617aff724ee2b" providerId="LiveId" clId="{00BC53CA-A95C-4488-8C31-CCD008A26632}" dt="2022-01-09T18:23:33.122" v="20983"/>
          <ac:picMkLst>
            <pc:docMk/>
            <pc:sldMk cId="1465110686" sldId="769"/>
            <ac:picMk id="66" creationId="{9981D4BE-CAB1-480E-89EF-BE9226950B77}"/>
          </ac:picMkLst>
        </pc:picChg>
        <pc:picChg chg="mod">
          <ac:chgData name="Kadir Murat Başeren" userId="f2e617aff724ee2b" providerId="LiveId" clId="{00BC53CA-A95C-4488-8C31-CCD008A26632}" dt="2022-01-09T18:23:33.122" v="20983"/>
          <ac:picMkLst>
            <pc:docMk/>
            <pc:sldMk cId="1465110686" sldId="769"/>
            <ac:picMk id="67" creationId="{49C54B90-45AA-48F4-A7ED-52ABA075E8D3}"/>
          </ac:picMkLst>
        </pc:picChg>
        <pc:picChg chg="mod">
          <ac:chgData name="Kadir Murat Başeren" userId="f2e617aff724ee2b" providerId="LiveId" clId="{00BC53CA-A95C-4488-8C31-CCD008A26632}" dt="2022-01-09T18:23:33.122" v="20983"/>
          <ac:picMkLst>
            <pc:docMk/>
            <pc:sldMk cId="1465110686" sldId="769"/>
            <ac:picMk id="68" creationId="{687768E5-66E2-449F-884C-7C1365B44BA7}"/>
          </ac:picMkLst>
        </pc:picChg>
        <pc:picChg chg="add mod">
          <ac:chgData name="Kadir Murat Başeren" userId="f2e617aff724ee2b" providerId="LiveId" clId="{00BC53CA-A95C-4488-8C31-CCD008A26632}" dt="2022-01-09T18:23:33.122" v="20983"/>
          <ac:picMkLst>
            <pc:docMk/>
            <pc:sldMk cId="1465110686" sldId="769"/>
            <ac:picMk id="70" creationId="{7D7725B4-4EFC-4EA3-B49C-EB9974300DAD}"/>
          </ac:picMkLst>
        </pc:picChg>
        <pc:picChg chg="add mod">
          <ac:chgData name="Kadir Murat Başeren" userId="f2e617aff724ee2b" providerId="LiveId" clId="{00BC53CA-A95C-4488-8C31-CCD008A26632}" dt="2022-01-09T18:23:33.122" v="20983"/>
          <ac:picMkLst>
            <pc:docMk/>
            <pc:sldMk cId="1465110686" sldId="769"/>
            <ac:picMk id="71" creationId="{F4ACACB9-9586-4085-9800-792317CD252A}"/>
          </ac:picMkLst>
        </pc:picChg>
        <pc:cxnChg chg="del">
          <ac:chgData name="Kadir Murat Başeren" userId="f2e617aff724ee2b" providerId="LiveId" clId="{00BC53CA-A95C-4488-8C31-CCD008A26632}" dt="2022-01-09T18:23:26.727" v="20982" actId="478"/>
          <ac:cxnSpMkLst>
            <pc:docMk/>
            <pc:sldMk cId="1465110686" sldId="769"/>
            <ac:cxnSpMk id="25" creationId="{F18E4783-CD47-4D12-BD93-960D0A82CC7B}"/>
          </ac:cxnSpMkLst>
        </pc:cxnChg>
        <pc:cxnChg chg="del">
          <ac:chgData name="Kadir Murat Başeren" userId="f2e617aff724ee2b" providerId="LiveId" clId="{00BC53CA-A95C-4488-8C31-CCD008A26632}" dt="2022-01-09T18:23:26.727" v="20982" actId="478"/>
          <ac:cxnSpMkLst>
            <pc:docMk/>
            <pc:sldMk cId="1465110686" sldId="769"/>
            <ac:cxnSpMk id="26" creationId="{A3558413-0F2A-4964-BFE8-FA5191272A15}"/>
          </ac:cxnSpMkLst>
        </pc:cxnChg>
        <pc:cxnChg chg="del">
          <ac:chgData name="Kadir Murat Başeren" userId="f2e617aff724ee2b" providerId="LiveId" clId="{00BC53CA-A95C-4488-8C31-CCD008A26632}" dt="2022-01-09T18:23:26.727" v="20982" actId="478"/>
          <ac:cxnSpMkLst>
            <pc:docMk/>
            <pc:sldMk cId="1465110686" sldId="769"/>
            <ac:cxnSpMk id="27" creationId="{023C5F26-763C-466F-8392-B65DE0C3CC63}"/>
          </ac:cxnSpMkLst>
        </pc:cxnChg>
        <pc:cxnChg chg="add mod">
          <ac:chgData name="Kadir Murat Başeren" userId="f2e617aff724ee2b" providerId="LiveId" clId="{00BC53CA-A95C-4488-8C31-CCD008A26632}" dt="2022-01-09T18:23:33.122" v="20983"/>
          <ac:cxnSpMkLst>
            <pc:docMk/>
            <pc:sldMk cId="1465110686" sldId="769"/>
            <ac:cxnSpMk id="59" creationId="{E795ECDC-793B-4E5B-80BE-686A8FDF4218}"/>
          </ac:cxnSpMkLst>
        </pc:cxnChg>
        <pc:cxnChg chg="add mod">
          <ac:chgData name="Kadir Murat Başeren" userId="f2e617aff724ee2b" providerId="LiveId" clId="{00BC53CA-A95C-4488-8C31-CCD008A26632}" dt="2022-01-09T18:23:33.122" v="20983"/>
          <ac:cxnSpMkLst>
            <pc:docMk/>
            <pc:sldMk cId="1465110686" sldId="769"/>
            <ac:cxnSpMk id="60" creationId="{E1F5B1A9-907B-490D-B85F-3F7CB8161FFA}"/>
          </ac:cxnSpMkLst>
        </pc:cxnChg>
      </pc:sldChg>
      <pc:sldChg chg="modSp add mod ord">
        <pc:chgData name="Kadir Murat Başeren" userId="f2e617aff724ee2b" providerId="LiveId" clId="{00BC53CA-A95C-4488-8C31-CCD008A26632}" dt="2022-01-09T18:24:04.830" v="20990"/>
        <pc:sldMkLst>
          <pc:docMk/>
          <pc:sldMk cId="563697641" sldId="770"/>
        </pc:sldMkLst>
        <pc:spChg chg="mod">
          <ac:chgData name="Kadir Murat Başeren" userId="f2e617aff724ee2b" providerId="LiveId" clId="{00BC53CA-A95C-4488-8C31-CCD008A26632}" dt="2022-01-09T18:23:56.556" v="20987"/>
          <ac:spMkLst>
            <pc:docMk/>
            <pc:sldMk cId="563697641" sldId="770"/>
            <ac:spMk id="2" creationId="{817DAADA-A843-4CA6-9F2D-93F67B177ED2}"/>
          </ac:spMkLst>
        </pc:spChg>
        <pc:spChg chg="mod">
          <ac:chgData name="Kadir Murat Başeren" userId="f2e617aff724ee2b" providerId="LiveId" clId="{00BC53CA-A95C-4488-8C31-CCD008A26632}" dt="2022-01-09T18:24:04.830" v="20990"/>
          <ac:spMkLst>
            <pc:docMk/>
            <pc:sldMk cId="563697641" sldId="770"/>
            <ac:spMk id="3" creationId="{B5BD7668-BD2B-443D-8ADB-6B4BC94CA6F5}"/>
          </ac:spMkLst>
        </pc:spChg>
      </pc:sldChg>
      <pc:sldChg chg="addSp delSp modSp add ord modAnim">
        <pc:chgData name="Kadir Murat Başeren" userId="f2e617aff724ee2b" providerId="LiveId" clId="{00BC53CA-A95C-4488-8C31-CCD008A26632}" dt="2022-01-09T18:24:23.656" v="20995"/>
        <pc:sldMkLst>
          <pc:docMk/>
          <pc:sldMk cId="3090062370" sldId="771"/>
        </pc:sldMkLst>
        <pc:spChg chg="add mod">
          <ac:chgData name="Kadir Murat Başeren" userId="f2e617aff724ee2b" providerId="LiveId" clId="{00BC53CA-A95C-4488-8C31-CCD008A26632}" dt="2022-01-09T18:24:23.656" v="20995"/>
          <ac:spMkLst>
            <pc:docMk/>
            <pc:sldMk cId="3090062370" sldId="771"/>
            <ac:spMk id="35" creationId="{D4E174B2-B511-4567-8C00-C4C7D6C0C358}"/>
          </ac:spMkLst>
        </pc:spChg>
        <pc:spChg chg="mod">
          <ac:chgData name="Kadir Murat Başeren" userId="f2e617aff724ee2b" providerId="LiveId" clId="{00BC53CA-A95C-4488-8C31-CCD008A26632}" dt="2022-01-09T18:24:23.656" v="20995"/>
          <ac:spMkLst>
            <pc:docMk/>
            <pc:sldMk cId="3090062370" sldId="771"/>
            <ac:spMk id="38" creationId="{0EB8EA83-A9DE-4252-9E03-22C6F9B09EB1}"/>
          </ac:spMkLst>
        </pc:spChg>
        <pc:spChg chg="del">
          <ac:chgData name="Kadir Murat Başeren" userId="f2e617aff724ee2b" providerId="LiveId" clId="{00BC53CA-A95C-4488-8C31-CCD008A26632}" dt="2022-01-09T18:24:22.960" v="20994" actId="478"/>
          <ac:spMkLst>
            <pc:docMk/>
            <pc:sldMk cId="3090062370" sldId="771"/>
            <ac:spMk id="72" creationId="{B9993B72-803B-423C-89F1-8C97A7FF4401}"/>
          </ac:spMkLst>
        </pc:spChg>
        <pc:spChg chg="mod">
          <ac:chgData name="Kadir Murat Başeren" userId="f2e617aff724ee2b" providerId="LiveId" clId="{00BC53CA-A95C-4488-8C31-CCD008A26632}" dt="2022-01-09T18:24:23.656" v="20995"/>
          <ac:spMkLst>
            <pc:docMk/>
            <pc:sldMk cId="3090062370" sldId="771"/>
            <ac:spMk id="76" creationId="{99D8E4F7-C446-4F37-AEFD-C06BA0269A61}"/>
          </ac:spMkLst>
        </pc:spChg>
        <pc:spChg chg="mod">
          <ac:chgData name="Kadir Murat Başeren" userId="f2e617aff724ee2b" providerId="LiveId" clId="{00BC53CA-A95C-4488-8C31-CCD008A26632}" dt="2022-01-09T18:24:23.656" v="20995"/>
          <ac:spMkLst>
            <pc:docMk/>
            <pc:sldMk cId="3090062370" sldId="771"/>
            <ac:spMk id="79" creationId="{4CCF899D-C40F-4436-B572-E11347231CF4}"/>
          </ac:spMkLst>
        </pc:spChg>
        <pc:spChg chg="mod">
          <ac:chgData name="Kadir Murat Başeren" userId="f2e617aff724ee2b" providerId="LiveId" clId="{00BC53CA-A95C-4488-8C31-CCD008A26632}" dt="2022-01-09T18:24:23.656" v="20995"/>
          <ac:spMkLst>
            <pc:docMk/>
            <pc:sldMk cId="3090062370" sldId="771"/>
            <ac:spMk id="92" creationId="{DC43E590-2DD5-4E84-9C9B-04903266C173}"/>
          </ac:spMkLst>
        </pc:spChg>
        <pc:spChg chg="add mod">
          <ac:chgData name="Kadir Murat Başeren" userId="f2e617aff724ee2b" providerId="LiveId" clId="{00BC53CA-A95C-4488-8C31-CCD008A26632}" dt="2022-01-09T18:24:23.656" v="20995"/>
          <ac:spMkLst>
            <pc:docMk/>
            <pc:sldMk cId="3090062370" sldId="771"/>
            <ac:spMk id="93" creationId="{81854F86-B11D-4FC4-9CC0-FA7053869366}"/>
          </ac:spMkLst>
        </pc:spChg>
        <pc:spChg chg="mod">
          <ac:chgData name="Kadir Murat Başeren" userId="f2e617aff724ee2b" providerId="LiveId" clId="{00BC53CA-A95C-4488-8C31-CCD008A26632}" dt="2022-01-09T18:24:23.656" v="20995"/>
          <ac:spMkLst>
            <pc:docMk/>
            <pc:sldMk cId="3090062370" sldId="771"/>
            <ac:spMk id="96" creationId="{71AE160B-147D-4F7E-83A4-BF9B76B835F7}"/>
          </ac:spMkLst>
        </pc:spChg>
        <pc:spChg chg="add mod">
          <ac:chgData name="Kadir Murat Başeren" userId="f2e617aff724ee2b" providerId="LiveId" clId="{00BC53CA-A95C-4488-8C31-CCD008A26632}" dt="2022-01-09T18:24:23.656" v="20995"/>
          <ac:spMkLst>
            <pc:docMk/>
            <pc:sldMk cId="3090062370" sldId="771"/>
            <ac:spMk id="105" creationId="{E87F108C-DB63-4022-A7DE-7B409185E9BB}"/>
          </ac:spMkLst>
        </pc:spChg>
        <pc:spChg chg="add mod">
          <ac:chgData name="Kadir Murat Başeren" userId="f2e617aff724ee2b" providerId="LiveId" clId="{00BC53CA-A95C-4488-8C31-CCD008A26632}" dt="2022-01-09T18:24:23.656" v="20995"/>
          <ac:spMkLst>
            <pc:docMk/>
            <pc:sldMk cId="3090062370" sldId="771"/>
            <ac:spMk id="106" creationId="{E0D43B3A-D759-4C25-A680-6AE38C5E8CF3}"/>
          </ac:spMkLst>
        </pc:spChg>
        <pc:spChg chg="mod">
          <ac:chgData name="Kadir Murat Başeren" userId="f2e617aff724ee2b" providerId="LiveId" clId="{00BC53CA-A95C-4488-8C31-CCD008A26632}" dt="2022-01-09T18:24:23.656" v="20995"/>
          <ac:spMkLst>
            <pc:docMk/>
            <pc:sldMk cId="3090062370" sldId="771"/>
            <ac:spMk id="109" creationId="{34FEE935-91C0-4A07-8A2D-6CD3B3621DA4}"/>
          </ac:spMkLst>
        </pc:spChg>
        <pc:grpChg chg="add mod">
          <ac:chgData name="Kadir Murat Başeren" userId="f2e617aff724ee2b" providerId="LiveId" clId="{00BC53CA-A95C-4488-8C31-CCD008A26632}" dt="2022-01-09T18:24:23.656" v="20995"/>
          <ac:grpSpMkLst>
            <pc:docMk/>
            <pc:sldMk cId="3090062370" sldId="771"/>
            <ac:grpSpMk id="36" creationId="{CEB99BE8-B862-4D8E-B809-02E6F54F93AB}"/>
          </ac:grpSpMkLst>
        </pc:grpChg>
        <pc:grpChg chg="mod">
          <ac:chgData name="Kadir Murat Başeren" userId="f2e617aff724ee2b" providerId="LiveId" clId="{00BC53CA-A95C-4488-8C31-CCD008A26632}" dt="2022-01-09T18:24:23.656" v="20995"/>
          <ac:grpSpMkLst>
            <pc:docMk/>
            <pc:sldMk cId="3090062370" sldId="771"/>
            <ac:grpSpMk id="37" creationId="{C9F9462E-DD91-4939-92EB-B41D1868D8D4}"/>
          </ac:grpSpMkLst>
        </pc:grpChg>
        <pc:grpChg chg="del">
          <ac:chgData name="Kadir Murat Başeren" userId="f2e617aff724ee2b" providerId="LiveId" clId="{00BC53CA-A95C-4488-8C31-CCD008A26632}" dt="2022-01-09T18:24:22.960" v="20994" actId="478"/>
          <ac:grpSpMkLst>
            <pc:docMk/>
            <pc:sldMk cId="3090062370" sldId="771"/>
            <ac:grpSpMk id="41" creationId="{9A8BA8CB-7477-4C3E-80F4-78F9879A6AB4}"/>
          </ac:grpSpMkLst>
        </pc:grpChg>
        <pc:grpChg chg="del">
          <ac:chgData name="Kadir Murat Başeren" userId="f2e617aff724ee2b" providerId="LiveId" clId="{00BC53CA-A95C-4488-8C31-CCD008A26632}" dt="2022-01-09T18:24:22.960" v="20994" actId="478"/>
          <ac:grpSpMkLst>
            <pc:docMk/>
            <pc:sldMk cId="3090062370" sldId="771"/>
            <ac:grpSpMk id="50" creationId="{F93FE9CF-F37D-4DCA-A950-6A0E294924D3}"/>
          </ac:grpSpMkLst>
        </pc:grpChg>
        <pc:grpChg chg="del">
          <ac:chgData name="Kadir Murat Başeren" userId="f2e617aff724ee2b" providerId="LiveId" clId="{00BC53CA-A95C-4488-8C31-CCD008A26632}" dt="2022-01-09T18:24:22.960" v="20994" actId="478"/>
          <ac:grpSpMkLst>
            <pc:docMk/>
            <pc:sldMk cId="3090062370" sldId="771"/>
            <ac:grpSpMk id="61" creationId="{5BC9BCF9-4597-44EF-9125-50C07DD4A53D}"/>
          </ac:grpSpMkLst>
        </pc:grpChg>
        <pc:grpChg chg="add mod">
          <ac:chgData name="Kadir Murat Başeren" userId="f2e617aff724ee2b" providerId="LiveId" clId="{00BC53CA-A95C-4488-8C31-CCD008A26632}" dt="2022-01-09T18:24:23.656" v="20995"/>
          <ac:grpSpMkLst>
            <pc:docMk/>
            <pc:sldMk cId="3090062370" sldId="771"/>
            <ac:grpSpMk id="77" creationId="{5C0A2725-093B-455A-B7C8-E1A3F72AEA42}"/>
          </ac:grpSpMkLst>
        </pc:grpChg>
        <pc:grpChg chg="mod">
          <ac:chgData name="Kadir Murat Başeren" userId="f2e617aff724ee2b" providerId="LiveId" clId="{00BC53CA-A95C-4488-8C31-CCD008A26632}" dt="2022-01-09T18:24:23.656" v="20995"/>
          <ac:grpSpMkLst>
            <pc:docMk/>
            <pc:sldMk cId="3090062370" sldId="771"/>
            <ac:grpSpMk id="78" creationId="{E5F9E943-3368-48CE-AFF8-570D0C746E4A}"/>
          </ac:grpSpMkLst>
        </pc:grpChg>
        <pc:grpChg chg="add mod">
          <ac:chgData name="Kadir Murat Başeren" userId="f2e617aff724ee2b" providerId="LiveId" clId="{00BC53CA-A95C-4488-8C31-CCD008A26632}" dt="2022-01-09T18:24:23.656" v="20995"/>
          <ac:grpSpMkLst>
            <pc:docMk/>
            <pc:sldMk cId="3090062370" sldId="771"/>
            <ac:grpSpMk id="86" creationId="{93F56BA3-0744-4A75-9311-6DE0A31E2CA7}"/>
          </ac:grpSpMkLst>
        </pc:grpChg>
        <pc:grpChg chg="add mod">
          <ac:chgData name="Kadir Murat Başeren" userId="f2e617aff724ee2b" providerId="LiveId" clId="{00BC53CA-A95C-4488-8C31-CCD008A26632}" dt="2022-01-09T18:24:23.656" v="20995"/>
          <ac:grpSpMkLst>
            <pc:docMk/>
            <pc:sldMk cId="3090062370" sldId="771"/>
            <ac:grpSpMk id="94" creationId="{233B4203-42DF-4B14-924C-2C66F1688CDB}"/>
          </ac:grpSpMkLst>
        </pc:grpChg>
        <pc:grpChg chg="mod">
          <ac:chgData name="Kadir Murat Başeren" userId="f2e617aff724ee2b" providerId="LiveId" clId="{00BC53CA-A95C-4488-8C31-CCD008A26632}" dt="2022-01-09T18:24:23.656" v="20995"/>
          <ac:grpSpMkLst>
            <pc:docMk/>
            <pc:sldMk cId="3090062370" sldId="771"/>
            <ac:grpSpMk id="95" creationId="{01439E65-6B90-452E-8159-B137FF0C94AE}"/>
          </ac:grpSpMkLst>
        </pc:grpChg>
        <pc:grpChg chg="add mod">
          <ac:chgData name="Kadir Murat Başeren" userId="f2e617aff724ee2b" providerId="LiveId" clId="{00BC53CA-A95C-4488-8C31-CCD008A26632}" dt="2022-01-09T18:24:23.656" v="20995"/>
          <ac:grpSpMkLst>
            <pc:docMk/>
            <pc:sldMk cId="3090062370" sldId="771"/>
            <ac:grpSpMk id="107" creationId="{17AA9F0A-6901-4C53-83A8-DD9CDBD95EC4}"/>
          </ac:grpSpMkLst>
        </pc:grpChg>
        <pc:picChg chg="mod">
          <ac:chgData name="Kadir Murat Başeren" userId="f2e617aff724ee2b" providerId="LiveId" clId="{00BC53CA-A95C-4488-8C31-CCD008A26632}" dt="2022-01-09T18:24:23.656" v="20995"/>
          <ac:picMkLst>
            <pc:docMk/>
            <pc:sldMk cId="3090062370" sldId="771"/>
            <ac:picMk id="39" creationId="{5985F0C9-00E6-48F9-AA1E-AB14876986DD}"/>
          </ac:picMkLst>
        </pc:picChg>
        <pc:picChg chg="mod">
          <ac:chgData name="Kadir Murat Başeren" userId="f2e617aff724ee2b" providerId="LiveId" clId="{00BC53CA-A95C-4488-8C31-CCD008A26632}" dt="2022-01-09T18:24:23.656" v="20995"/>
          <ac:picMkLst>
            <pc:docMk/>
            <pc:sldMk cId="3090062370" sldId="771"/>
            <ac:picMk id="40" creationId="{1A0ACF9C-EF15-41D8-BD3C-9A4187AC551F}"/>
          </ac:picMkLst>
        </pc:picChg>
        <pc:picChg chg="del">
          <ac:chgData name="Kadir Murat Başeren" userId="f2e617aff724ee2b" providerId="LiveId" clId="{00BC53CA-A95C-4488-8C31-CCD008A26632}" dt="2022-01-09T18:24:22.960" v="20994" actId="478"/>
          <ac:picMkLst>
            <pc:docMk/>
            <pc:sldMk cId="3090062370" sldId="771"/>
            <ac:picMk id="70" creationId="{7D7725B4-4EFC-4EA3-B49C-EB9974300DAD}"/>
          </ac:picMkLst>
        </pc:picChg>
        <pc:picChg chg="del">
          <ac:chgData name="Kadir Murat Başeren" userId="f2e617aff724ee2b" providerId="LiveId" clId="{00BC53CA-A95C-4488-8C31-CCD008A26632}" dt="2022-01-09T18:24:22.960" v="20994" actId="478"/>
          <ac:picMkLst>
            <pc:docMk/>
            <pc:sldMk cId="3090062370" sldId="771"/>
            <ac:picMk id="71" creationId="{F4ACACB9-9586-4085-9800-792317CD252A}"/>
          </ac:picMkLst>
        </pc:picChg>
        <pc:picChg chg="mod">
          <ac:chgData name="Kadir Murat Başeren" userId="f2e617aff724ee2b" providerId="LiveId" clId="{00BC53CA-A95C-4488-8C31-CCD008A26632}" dt="2022-01-09T18:24:23.656" v="20995"/>
          <ac:picMkLst>
            <pc:docMk/>
            <pc:sldMk cId="3090062370" sldId="771"/>
            <ac:picMk id="73" creationId="{DCA9BA11-27AF-4910-87C3-6B787E273AB2}"/>
          </ac:picMkLst>
        </pc:picChg>
        <pc:picChg chg="mod">
          <ac:chgData name="Kadir Murat Başeren" userId="f2e617aff724ee2b" providerId="LiveId" clId="{00BC53CA-A95C-4488-8C31-CCD008A26632}" dt="2022-01-09T18:24:23.656" v="20995"/>
          <ac:picMkLst>
            <pc:docMk/>
            <pc:sldMk cId="3090062370" sldId="771"/>
            <ac:picMk id="74" creationId="{C11B53B0-F804-45D3-ADDC-EAE321710F29}"/>
          </ac:picMkLst>
        </pc:picChg>
        <pc:picChg chg="mod">
          <ac:chgData name="Kadir Murat Başeren" userId="f2e617aff724ee2b" providerId="LiveId" clId="{00BC53CA-A95C-4488-8C31-CCD008A26632}" dt="2022-01-09T18:24:23.656" v="20995"/>
          <ac:picMkLst>
            <pc:docMk/>
            <pc:sldMk cId="3090062370" sldId="771"/>
            <ac:picMk id="75" creationId="{F4130ECA-DB3A-41DA-84B6-27CEE9DBC141}"/>
          </ac:picMkLst>
        </pc:picChg>
        <pc:picChg chg="mod">
          <ac:chgData name="Kadir Murat Başeren" userId="f2e617aff724ee2b" providerId="LiveId" clId="{00BC53CA-A95C-4488-8C31-CCD008A26632}" dt="2022-01-09T18:24:23.656" v="20995"/>
          <ac:picMkLst>
            <pc:docMk/>
            <pc:sldMk cId="3090062370" sldId="771"/>
            <ac:picMk id="80" creationId="{9530578B-7717-4911-8574-BF1ABEF35965}"/>
          </ac:picMkLst>
        </pc:picChg>
        <pc:picChg chg="mod">
          <ac:chgData name="Kadir Murat Başeren" userId="f2e617aff724ee2b" providerId="LiveId" clId="{00BC53CA-A95C-4488-8C31-CCD008A26632}" dt="2022-01-09T18:24:23.656" v="20995"/>
          <ac:picMkLst>
            <pc:docMk/>
            <pc:sldMk cId="3090062370" sldId="771"/>
            <ac:picMk id="81" creationId="{A3CD0FCE-1C94-421C-954C-926A3792C5AB}"/>
          </ac:picMkLst>
        </pc:picChg>
        <pc:picChg chg="mod">
          <ac:chgData name="Kadir Murat Başeren" userId="f2e617aff724ee2b" providerId="LiveId" clId="{00BC53CA-A95C-4488-8C31-CCD008A26632}" dt="2022-01-09T18:24:23.656" v="20995"/>
          <ac:picMkLst>
            <pc:docMk/>
            <pc:sldMk cId="3090062370" sldId="771"/>
            <ac:picMk id="82" creationId="{A07E8097-A6AF-414E-8DDC-ECB013C8AFE0}"/>
          </ac:picMkLst>
        </pc:picChg>
        <pc:picChg chg="mod">
          <ac:chgData name="Kadir Murat Başeren" userId="f2e617aff724ee2b" providerId="LiveId" clId="{00BC53CA-A95C-4488-8C31-CCD008A26632}" dt="2022-01-09T18:24:23.656" v="20995"/>
          <ac:picMkLst>
            <pc:docMk/>
            <pc:sldMk cId="3090062370" sldId="771"/>
            <ac:picMk id="83" creationId="{0C1D82F6-A513-4B67-B79F-6C866C7C5FA8}"/>
          </ac:picMkLst>
        </pc:picChg>
        <pc:picChg chg="mod">
          <ac:chgData name="Kadir Murat Başeren" userId="f2e617aff724ee2b" providerId="LiveId" clId="{00BC53CA-A95C-4488-8C31-CCD008A26632}" dt="2022-01-09T18:24:23.656" v="20995"/>
          <ac:picMkLst>
            <pc:docMk/>
            <pc:sldMk cId="3090062370" sldId="771"/>
            <ac:picMk id="84" creationId="{8D009D52-C649-4D66-83E1-9384EB6231C9}"/>
          </ac:picMkLst>
        </pc:picChg>
        <pc:picChg chg="mod">
          <ac:chgData name="Kadir Murat Başeren" userId="f2e617aff724ee2b" providerId="LiveId" clId="{00BC53CA-A95C-4488-8C31-CCD008A26632}" dt="2022-01-09T18:24:23.656" v="20995"/>
          <ac:picMkLst>
            <pc:docMk/>
            <pc:sldMk cId="3090062370" sldId="771"/>
            <ac:picMk id="87" creationId="{CF023BB3-A4B7-4046-963D-4139E15CBA22}"/>
          </ac:picMkLst>
        </pc:picChg>
        <pc:picChg chg="mod">
          <ac:chgData name="Kadir Murat Başeren" userId="f2e617aff724ee2b" providerId="LiveId" clId="{00BC53CA-A95C-4488-8C31-CCD008A26632}" dt="2022-01-09T18:24:23.656" v="20995"/>
          <ac:picMkLst>
            <pc:docMk/>
            <pc:sldMk cId="3090062370" sldId="771"/>
            <ac:picMk id="88" creationId="{1BB76B57-664C-46C1-83E0-1AA974F135FE}"/>
          </ac:picMkLst>
        </pc:picChg>
        <pc:picChg chg="mod">
          <ac:chgData name="Kadir Murat Başeren" userId="f2e617aff724ee2b" providerId="LiveId" clId="{00BC53CA-A95C-4488-8C31-CCD008A26632}" dt="2022-01-09T18:24:23.656" v="20995"/>
          <ac:picMkLst>
            <pc:docMk/>
            <pc:sldMk cId="3090062370" sldId="771"/>
            <ac:picMk id="89" creationId="{E0DE09B5-4D0A-4123-88EB-AFF76C5EB271}"/>
          </ac:picMkLst>
        </pc:picChg>
        <pc:picChg chg="mod">
          <ac:chgData name="Kadir Murat Başeren" userId="f2e617aff724ee2b" providerId="LiveId" clId="{00BC53CA-A95C-4488-8C31-CCD008A26632}" dt="2022-01-09T18:24:23.656" v="20995"/>
          <ac:picMkLst>
            <pc:docMk/>
            <pc:sldMk cId="3090062370" sldId="771"/>
            <ac:picMk id="90" creationId="{1FC466AA-2E23-4D70-9638-86BF0CD38B39}"/>
          </ac:picMkLst>
        </pc:picChg>
        <pc:picChg chg="mod">
          <ac:chgData name="Kadir Murat Başeren" userId="f2e617aff724ee2b" providerId="LiveId" clId="{00BC53CA-A95C-4488-8C31-CCD008A26632}" dt="2022-01-09T18:24:23.656" v="20995"/>
          <ac:picMkLst>
            <pc:docMk/>
            <pc:sldMk cId="3090062370" sldId="771"/>
            <ac:picMk id="91" creationId="{671C0CB3-A3D2-4F19-B3AA-FD092437BA45}"/>
          </ac:picMkLst>
        </pc:picChg>
        <pc:picChg chg="mod">
          <ac:chgData name="Kadir Murat Başeren" userId="f2e617aff724ee2b" providerId="LiveId" clId="{00BC53CA-A95C-4488-8C31-CCD008A26632}" dt="2022-01-09T18:24:23.656" v="20995"/>
          <ac:picMkLst>
            <pc:docMk/>
            <pc:sldMk cId="3090062370" sldId="771"/>
            <ac:picMk id="97" creationId="{645ED180-A08F-4BC4-9722-E2F6B6AE32EA}"/>
          </ac:picMkLst>
        </pc:picChg>
        <pc:picChg chg="mod">
          <ac:chgData name="Kadir Murat Başeren" userId="f2e617aff724ee2b" providerId="LiveId" clId="{00BC53CA-A95C-4488-8C31-CCD008A26632}" dt="2022-01-09T18:24:23.656" v="20995"/>
          <ac:picMkLst>
            <pc:docMk/>
            <pc:sldMk cId="3090062370" sldId="771"/>
            <ac:picMk id="98" creationId="{C5F6DF76-D039-4F9F-84E2-99A49F4DD3C3}"/>
          </ac:picMkLst>
        </pc:picChg>
        <pc:picChg chg="mod">
          <ac:chgData name="Kadir Murat Başeren" userId="f2e617aff724ee2b" providerId="LiveId" clId="{00BC53CA-A95C-4488-8C31-CCD008A26632}" dt="2022-01-09T18:24:23.656" v="20995"/>
          <ac:picMkLst>
            <pc:docMk/>
            <pc:sldMk cId="3090062370" sldId="771"/>
            <ac:picMk id="99" creationId="{00B55A54-81B7-4A37-99CB-CE20A31CD421}"/>
          </ac:picMkLst>
        </pc:picChg>
        <pc:picChg chg="mod">
          <ac:chgData name="Kadir Murat Başeren" userId="f2e617aff724ee2b" providerId="LiveId" clId="{00BC53CA-A95C-4488-8C31-CCD008A26632}" dt="2022-01-09T18:24:23.656" v="20995"/>
          <ac:picMkLst>
            <pc:docMk/>
            <pc:sldMk cId="3090062370" sldId="771"/>
            <ac:picMk id="100" creationId="{06AB806B-DE21-4CBD-A1A4-1DFF7611B718}"/>
          </ac:picMkLst>
        </pc:picChg>
        <pc:picChg chg="mod">
          <ac:chgData name="Kadir Murat Başeren" userId="f2e617aff724ee2b" providerId="LiveId" clId="{00BC53CA-A95C-4488-8C31-CCD008A26632}" dt="2022-01-09T18:24:23.656" v="20995"/>
          <ac:picMkLst>
            <pc:docMk/>
            <pc:sldMk cId="3090062370" sldId="771"/>
            <ac:picMk id="101" creationId="{93F01CE2-F95A-457D-B80E-B5B0E6BF0006}"/>
          </ac:picMkLst>
        </pc:picChg>
        <pc:picChg chg="add mod">
          <ac:chgData name="Kadir Murat Başeren" userId="f2e617aff724ee2b" providerId="LiveId" clId="{00BC53CA-A95C-4488-8C31-CCD008A26632}" dt="2022-01-09T18:24:23.656" v="20995"/>
          <ac:picMkLst>
            <pc:docMk/>
            <pc:sldMk cId="3090062370" sldId="771"/>
            <ac:picMk id="103" creationId="{12E65690-6921-4532-A247-A18229A6E242}"/>
          </ac:picMkLst>
        </pc:picChg>
        <pc:picChg chg="add mod">
          <ac:chgData name="Kadir Murat Başeren" userId="f2e617aff724ee2b" providerId="LiveId" clId="{00BC53CA-A95C-4488-8C31-CCD008A26632}" dt="2022-01-09T18:24:23.656" v="20995"/>
          <ac:picMkLst>
            <pc:docMk/>
            <pc:sldMk cId="3090062370" sldId="771"/>
            <ac:picMk id="104" creationId="{F977B734-0AB5-4632-9138-217656920786}"/>
          </ac:picMkLst>
        </pc:picChg>
        <pc:picChg chg="mod">
          <ac:chgData name="Kadir Murat Başeren" userId="f2e617aff724ee2b" providerId="LiveId" clId="{00BC53CA-A95C-4488-8C31-CCD008A26632}" dt="2022-01-09T18:24:23.656" v="20995"/>
          <ac:picMkLst>
            <pc:docMk/>
            <pc:sldMk cId="3090062370" sldId="771"/>
            <ac:picMk id="108" creationId="{EFFEDAB5-77EF-48F1-A0A9-BF002CBAA0FF}"/>
          </ac:picMkLst>
        </pc:picChg>
        <pc:cxnChg chg="del">
          <ac:chgData name="Kadir Murat Başeren" userId="f2e617aff724ee2b" providerId="LiveId" clId="{00BC53CA-A95C-4488-8C31-CCD008A26632}" dt="2022-01-09T18:24:22.960" v="20994" actId="478"/>
          <ac:cxnSpMkLst>
            <pc:docMk/>
            <pc:sldMk cId="3090062370" sldId="771"/>
            <ac:cxnSpMk id="59" creationId="{E795ECDC-793B-4E5B-80BE-686A8FDF4218}"/>
          </ac:cxnSpMkLst>
        </pc:cxnChg>
        <pc:cxnChg chg="del">
          <ac:chgData name="Kadir Murat Başeren" userId="f2e617aff724ee2b" providerId="LiveId" clId="{00BC53CA-A95C-4488-8C31-CCD008A26632}" dt="2022-01-09T18:24:22.960" v="20994" actId="478"/>
          <ac:cxnSpMkLst>
            <pc:docMk/>
            <pc:sldMk cId="3090062370" sldId="771"/>
            <ac:cxnSpMk id="60" creationId="{E1F5B1A9-907B-490D-B85F-3F7CB8161FFA}"/>
          </ac:cxnSpMkLst>
        </pc:cxnChg>
        <pc:cxnChg chg="add mod">
          <ac:chgData name="Kadir Murat Başeren" userId="f2e617aff724ee2b" providerId="LiveId" clId="{00BC53CA-A95C-4488-8C31-CCD008A26632}" dt="2022-01-09T18:24:23.656" v="20995"/>
          <ac:cxnSpMkLst>
            <pc:docMk/>
            <pc:sldMk cId="3090062370" sldId="771"/>
            <ac:cxnSpMk id="85" creationId="{76D8D050-9C00-4EB0-B5EE-7C4B7C7C6B0C}"/>
          </ac:cxnSpMkLst>
        </pc:cxnChg>
        <pc:cxnChg chg="add mod">
          <ac:chgData name="Kadir Murat Başeren" userId="f2e617aff724ee2b" providerId="LiveId" clId="{00BC53CA-A95C-4488-8C31-CCD008A26632}" dt="2022-01-09T18:24:23.656" v="20995"/>
          <ac:cxnSpMkLst>
            <pc:docMk/>
            <pc:sldMk cId="3090062370" sldId="771"/>
            <ac:cxnSpMk id="102" creationId="{EC50D273-4B46-4A14-A185-4205BB1A7631}"/>
          </ac:cxnSpMkLst>
        </pc:cxnChg>
      </pc:sldChg>
      <pc:sldChg chg="modSp add mod ord">
        <pc:chgData name="Kadir Murat Başeren" userId="f2e617aff724ee2b" providerId="LiveId" clId="{00BC53CA-A95C-4488-8C31-CCD008A26632}" dt="2022-01-09T18:25:18.785" v="21029" actId="20577"/>
        <pc:sldMkLst>
          <pc:docMk/>
          <pc:sldMk cId="1231734197" sldId="772"/>
        </pc:sldMkLst>
        <pc:spChg chg="mod">
          <ac:chgData name="Kadir Murat Başeren" userId="f2e617aff724ee2b" providerId="LiveId" clId="{00BC53CA-A95C-4488-8C31-CCD008A26632}" dt="2022-01-09T18:24:46.578" v="21000" actId="20577"/>
          <ac:spMkLst>
            <pc:docMk/>
            <pc:sldMk cId="1231734197" sldId="772"/>
            <ac:spMk id="2" creationId="{817DAADA-A843-4CA6-9F2D-93F67B177ED2}"/>
          </ac:spMkLst>
        </pc:spChg>
        <pc:spChg chg="mod">
          <ac:chgData name="Kadir Murat Başeren" userId="f2e617aff724ee2b" providerId="LiveId" clId="{00BC53CA-A95C-4488-8C31-CCD008A26632}" dt="2022-01-09T18:25:18.785" v="21029" actId="20577"/>
          <ac:spMkLst>
            <pc:docMk/>
            <pc:sldMk cId="1231734197" sldId="772"/>
            <ac:spMk id="3" creationId="{B5BD7668-BD2B-443D-8ADB-6B4BC94CA6F5}"/>
          </ac:spMkLst>
        </pc:spChg>
      </pc:sldChg>
      <pc:sldChg chg="modSp add mod">
        <pc:chgData name="Kadir Murat Başeren" userId="f2e617aff724ee2b" providerId="LiveId" clId="{00BC53CA-A95C-4488-8C31-CCD008A26632}" dt="2022-01-09T18:25:50.859" v="21040"/>
        <pc:sldMkLst>
          <pc:docMk/>
          <pc:sldMk cId="1661789792" sldId="773"/>
        </pc:sldMkLst>
        <pc:spChg chg="mod">
          <ac:chgData name="Kadir Murat Başeren" userId="f2e617aff724ee2b" providerId="LiveId" clId="{00BC53CA-A95C-4488-8C31-CCD008A26632}" dt="2022-01-09T18:25:50.859" v="21040"/>
          <ac:spMkLst>
            <pc:docMk/>
            <pc:sldMk cId="1661789792" sldId="773"/>
            <ac:spMk id="2" creationId="{817DAADA-A843-4CA6-9F2D-93F67B177ED2}"/>
          </ac:spMkLst>
        </pc:spChg>
        <pc:spChg chg="mod">
          <ac:chgData name="Kadir Murat Başeren" userId="f2e617aff724ee2b" providerId="LiveId" clId="{00BC53CA-A95C-4488-8C31-CCD008A26632}" dt="2022-01-09T18:25:45.223" v="21039" actId="20577"/>
          <ac:spMkLst>
            <pc:docMk/>
            <pc:sldMk cId="1661789792" sldId="773"/>
            <ac:spMk id="3" creationId="{B5BD7668-BD2B-443D-8ADB-6B4BC94CA6F5}"/>
          </ac:spMkLst>
        </pc:spChg>
      </pc:sldChg>
      <pc:sldChg chg="addSp delSp modSp add ord modAnim">
        <pc:chgData name="Kadir Murat Başeren" userId="f2e617aff724ee2b" providerId="LiveId" clId="{00BC53CA-A95C-4488-8C31-CCD008A26632}" dt="2022-01-09T18:26:09.257" v="21045"/>
        <pc:sldMkLst>
          <pc:docMk/>
          <pc:sldMk cId="3080683388" sldId="774"/>
        </pc:sldMkLst>
        <pc:spChg chg="del">
          <ac:chgData name="Kadir Murat Başeren" userId="f2e617aff724ee2b" providerId="LiveId" clId="{00BC53CA-A95C-4488-8C31-CCD008A26632}" dt="2022-01-09T18:26:08.824" v="21044" actId="478"/>
          <ac:spMkLst>
            <pc:docMk/>
            <pc:sldMk cId="3080683388" sldId="774"/>
            <ac:spMk id="35" creationId="{D4E174B2-B511-4567-8C00-C4C7D6C0C358}"/>
          </ac:spMkLst>
        </pc:spChg>
        <pc:spChg chg="mod">
          <ac:chgData name="Kadir Murat Başeren" userId="f2e617aff724ee2b" providerId="LiveId" clId="{00BC53CA-A95C-4488-8C31-CCD008A26632}" dt="2022-01-09T18:26:09.257" v="21045"/>
          <ac:spMkLst>
            <pc:docMk/>
            <pc:sldMk cId="3080683388" sldId="774"/>
            <ac:spMk id="48" creationId="{133F215F-6073-46F7-9AA8-8121AB6DDE49}"/>
          </ac:spMkLst>
        </pc:spChg>
        <pc:spChg chg="mod">
          <ac:chgData name="Kadir Murat Başeren" userId="f2e617aff724ee2b" providerId="LiveId" clId="{00BC53CA-A95C-4488-8C31-CCD008A26632}" dt="2022-01-09T18:26:09.257" v="21045"/>
          <ac:spMkLst>
            <pc:docMk/>
            <pc:sldMk cId="3080683388" sldId="774"/>
            <ac:spMk id="56" creationId="{BF012B44-FD0E-4EA9-A753-FE0C88E75CF7}"/>
          </ac:spMkLst>
        </pc:spChg>
        <pc:spChg chg="mod">
          <ac:chgData name="Kadir Murat Başeren" userId="f2e617aff724ee2b" providerId="LiveId" clId="{00BC53CA-A95C-4488-8C31-CCD008A26632}" dt="2022-01-09T18:26:09.257" v="21045"/>
          <ac:spMkLst>
            <pc:docMk/>
            <pc:sldMk cId="3080683388" sldId="774"/>
            <ac:spMk id="64" creationId="{AE9491B8-B045-4C4F-82A1-0F152CE97D36}"/>
          </ac:spMkLst>
        </pc:spChg>
        <pc:spChg chg="add mod">
          <ac:chgData name="Kadir Murat Başeren" userId="f2e617aff724ee2b" providerId="LiveId" clId="{00BC53CA-A95C-4488-8C31-CCD008A26632}" dt="2022-01-09T18:26:09.257" v="21045"/>
          <ac:spMkLst>
            <pc:docMk/>
            <pc:sldMk cId="3080683388" sldId="774"/>
            <ac:spMk id="70" creationId="{FC8136A5-A1DD-48D4-A1A4-BD52DA4C63C1}"/>
          </ac:spMkLst>
        </pc:spChg>
        <pc:spChg chg="add mod">
          <ac:chgData name="Kadir Murat Başeren" userId="f2e617aff724ee2b" providerId="LiveId" clId="{00BC53CA-A95C-4488-8C31-CCD008A26632}" dt="2022-01-09T18:26:09.257" v="21045"/>
          <ac:spMkLst>
            <pc:docMk/>
            <pc:sldMk cId="3080683388" sldId="774"/>
            <ac:spMk id="71" creationId="{48F1B441-9097-422D-B0E2-956D94CA27DC}"/>
          </ac:spMkLst>
        </pc:spChg>
        <pc:spChg chg="del">
          <ac:chgData name="Kadir Murat Başeren" userId="f2e617aff724ee2b" providerId="LiveId" clId="{00BC53CA-A95C-4488-8C31-CCD008A26632}" dt="2022-01-09T18:26:08.824" v="21044" actId="478"/>
          <ac:spMkLst>
            <pc:docMk/>
            <pc:sldMk cId="3080683388" sldId="774"/>
            <ac:spMk id="93" creationId="{81854F86-B11D-4FC4-9CC0-FA7053869366}"/>
          </ac:spMkLst>
        </pc:spChg>
        <pc:spChg chg="del">
          <ac:chgData name="Kadir Murat Başeren" userId="f2e617aff724ee2b" providerId="LiveId" clId="{00BC53CA-A95C-4488-8C31-CCD008A26632}" dt="2022-01-09T18:26:08.824" v="21044" actId="478"/>
          <ac:spMkLst>
            <pc:docMk/>
            <pc:sldMk cId="3080683388" sldId="774"/>
            <ac:spMk id="105" creationId="{E87F108C-DB63-4022-A7DE-7B409185E9BB}"/>
          </ac:spMkLst>
        </pc:spChg>
        <pc:spChg chg="del">
          <ac:chgData name="Kadir Murat Başeren" userId="f2e617aff724ee2b" providerId="LiveId" clId="{00BC53CA-A95C-4488-8C31-CCD008A26632}" dt="2022-01-09T18:26:08.824" v="21044" actId="478"/>
          <ac:spMkLst>
            <pc:docMk/>
            <pc:sldMk cId="3080683388" sldId="774"/>
            <ac:spMk id="106" creationId="{E0D43B3A-D759-4C25-A680-6AE38C5E8CF3}"/>
          </ac:spMkLst>
        </pc:spChg>
        <pc:spChg chg="mod">
          <ac:chgData name="Kadir Murat Başeren" userId="f2e617aff724ee2b" providerId="LiveId" clId="{00BC53CA-A95C-4488-8C31-CCD008A26632}" dt="2022-01-09T18:26:09.257" v="21045"/>
          <ac:spMkLst>
            <pc:docMk/>
            <pc:sldMk cId="3080683388" sldId="774"/>
            <ac:spMk id="110" creationId="{708204E9-055F-436B-9AB3-F36EE4A6A349}"/>
          </ac:spMkLst>
        </pc:spChg>
        <pc:spChg chg="mod">
          <ac:chgData name="Kadir Murat Başeren" userId="f2e617aff724ee2b" providerId="LiveId" clId="{00BC53CA-A95C-4488-8C31-CCD008A26632}" dt="2022-01-09T18:26:09.257" v="21045"/>
          <ac:spMkLst>
            <pc:docMk/>
            <pc:sldMk cId="3080683388" sldId="774"/>
            <ac:spMk id="111" creationId="{22B72D48-6E50-409D-83EB-515F1AF18F7B}"/>
          </ac:spMkLst>
        </pc:spChg>
        <pc:spChg chg="mod">
          <ac:chgData name="Kadir Murat Başeren" userId="f2e617aff724ee2b" providerId="LiveId" clId="{00BC53CA-A95C-4488-8C31-CCD008A26632}" dt="2022-01-09T18:26:09.257" v="21045"/>
          <ac:spMkLst>
            <pc:docMk/>
            <pc:sldMk cId="3080683388" sldId="774"/>
            <ac:spMk id="113" creationId="{DE19AF05-A80B-4FA7-9FDC-0BAB63B1474B}"/>
          </ac:spMkLst>
        </pc:spChg>
        <pc:spChg chg="mod">
          <ac:chgData name="Kadir Murat Başeren" userId="f2e617aff724ee2b" providerId="LiveId" clId="{00BC53CA-A95C-4488-8C31-CCD008A26632}" dt="2022-01-09T18:26:09.257" v="21045"/>
          <ac:spMkLst>
            <pc:docMk/>
            <pc:sldMk cId="3080683388" sldId="774"/>
            <ac:spMk id="114" creationId="{D95DC256-F28F-47DD-8B50-14C5E432070A}"/>
          </ac:spMkLst>
        </pc:spChg>
        <pc:grpChg chg="del">
          <ac:chgData name="Kadir Murat Başeren" userId="f2e617aff724ee2b" providerId="LiveId" clId="{00BC53CA-A95C-4488-8C31-CCD008A26632}" dt="2022-01-09T18:26:08.824" v="21044" actId="478"/>
          <ac:grpSpMkLst>
            <pc:docMk/>
            <pc:sldMk cId="3080683388" sldId="774"/>
            <ac:grpSpMk id="36" creationId="{CEB99BE8-B862-4D8E-B809-02E6F54F93AB}"/>
          </ac:grpSpMkLst>
        </pc:grpChg>
        <pc:grpChg chg="add mod">
          <ac:chgData name="Kadir Murat Başeren" userId="f2e617aff724ee2b" providerId="LiveId" clId="{00BC53CA-A95C-4488-8C31-CCD008A26632}" dt="2022-01-09T18:26:09.257" v="21045"/>
          <ac:grpSpMkLst>
            <pc:docMk/>
            <pc:sldMk cId="3080683388" sldId="774"/>
            <ac:grpSpMk id="46" creationId="{C996DB99-4DA0-46B5-A0B5-D854D3CFF0CD}"/>
          </ac:grpSpMkLst>
        </pc:grpChg>
        <pc:grpChg chg="mod">
          <ac:chgData name="Kadir Murat Başeren" userId="f2e617aff724ee2b" providerId="LiveId" clId="{00BC53CA-A95C-4488-8C31-CCD008A26632}" dt="2022-01-09T18:26:09.257" v="21045"/>
          <ac:grpSpMkLst>
            <pc:docMk/>
            <pc:sldMk cId="3080683388" sldId="774"/>
            <ac:grpSpMk id="47" creationId="{106DCF91-F0D8-4B4B-8D0A-12B7EA8FF282}"/>
          </ac:grpSpMkLst>
        </pc:grpChg>
        <pc:grpChg chg="add mod">
          <ac:chgData name="Kadir Murat Başeren" userId="f2e617aff724ee2b" providerId="LiveId" clId="{00BC53CA-A95C-4488-8C31-CCD008A26632}" dt="2022-01-09T18:26:09.257" v="21045"/>
          <ac:grpSpMkLst>
            <pc:docMk/>
            <pc:sldMk cId="3080683388" sldId="774"/>
            <ac:grpSpMk id="54" creationId="{5C7B5561-96AD-4BC3-B890-764649C4CF18}"/>
          </ac:grpSpMkLst>
        </pc:grpChg>
        <pc:grpChg chg="mod">
          <ac:chgData name="Kadir Murat Başeren" userId="f2e617aff724ee2b" providerId="LiveId" clId="{00BC53CA-A95C-4488-8C31-CCD008A26632}" dt="2022-01-09T18:26:09.257" v="21045"/>
          <ac:grpSpMkLst>
            <pc:docMk/>
            <pc:sldMk cId="3080683388" sldId="774"/>
            <ac:grpSpMk id="55" creationId="{20524D70-F966-4DF5-A230-193F30AE55AC}"/>
          </ac:grpSpMkLst>
        </pc:grpChg>
        <pc:grpChg chg="add mod">
          <ac:chgData name="Kadir Murat Başeren" userId="f2e617aff724ee2b" providerId="LiveId" clId="{00BC53CA-A95C-4488-8C31-CCD008A26632}" dt="2022-01-09T18:26:09.257" v="21045"/>
          <ac:grpSpMkLst>
            <pc:docMk/>
            <pc:sldMk cId="3080683388" sldId="774"/>
            <ac:grpSpMk id="62" creationId="{95A98502-6205-4839-8D20-5A74AF0971CC}"/>
          </ac:grpSpMkLst>
        </pc:grpChg>
        <pc:grpChg chg="mod">
          <ac:chgData name="Kadir Murat Başeren" userId="f2e617aff724ee2b" providerId="LiveId" clId="{00BC53CA-A95C-4488-8C31-CCD008A26632}" dt="2022-01-09T18:26:09.257" v="21045"/>
          <ac:grpSpMkLst>
            <pc:docMk/>
            <pc:sldMk cId="3080683388" sldId="774"/>
            <ac:grpSpMk id="63" creationId="{A8201650-AAB9-459B-B4C0-2F7A3F6C441B}"/>
          </ac:grpSpMkLst>
        </pc:grpChg>
        <pc:grpChg chg="add mod">
          <ac:chgData name="Kadir Murat Başeren" userId="f2e617aff724ee2b" providerId="LiveId" clId="{00BC53CA-A95C-4488-8C31-CCD008A26632}" dt="2022-01-09T18:26:09.257" v="21045"/>
          <ac:grpSpMkLst>
            <pc:docMk/>
            <pc:sldMk cId="3080683388" sldId="774"/>
            <ac:grpSpMk id="72" creationId="{C3A56F6D-711C-492F-99FD-8D25819A077C}"/>
          </ac:grpSpMkLst>
        </pc:grpChg>
        <pc:grpChg chg="del">
          <ac:chgData name="Kadir Murat Başeren" userId="f2e617aff724ee2b" providerId="LiveId" clId="{00BC53CA-A95C-4488-8C31-CCD008A26632}" dt="2022-01-09T18:26:08.824" v="21044" actId="478"/>
          <ac:grpSpMkLst>
            <pc:docMk/>
            <pc:sldMk cId="3080683388" sldId="774"/>
            <ac:grpSpMk id="77" creationId="{5C0A2725-093B-455A-B7C8-E1A3F72AEA42}"/>
          </ac:grpSpMkLst>
        </pc:grpChg>
        <pc:grpChg chg="del">
          <ac:chgData name="Kadir Murat Başeren" userId="f2e617aff724ee2b" providerId="LiveId" clId="{00BC53CA-A95C-4488-8C31-CCD008A26632}" dt="2022-01-09T18:26:08.824" v="21044" actId="478"/>
          <ac:grpSpMkLst>
            <pc:docMk/>
            <pc:sldMk cId="3080683388" sldId="774"/>
            <ac:grpSpMk id="86" creationId="{93F56BA3-0744-4A75-9311-6DE0A31E2CA7}"/>
          </ac:grpSpMkLst>
        </pc:grpChg>
        <pc:grpChg chg="del">
          <ac:chgData name="Kadir Murat Başeren" userId="f2e617aff724ee2b" providerId="LiveId" clId="{00BC53CA-A95C-4488-8C31-CCD008A26632}" dt="2022-01-09T18:26:08.824" v="21044" actId="478"/>
          <ac:grpSpMkLst>
            <pc:docMk/>
            <pc:sldMk cId="3080683388" sldId="774"/>
            <ac:grpSpMk id="94" creationId="{233B4203-42DF-4B14-924C-2C66F1688CDB}"/>
          </ac:grpSpMkLst>
        </pc:grpChg>
        <pc:grpChg chg="del">
          <ac:chgData name="Kadir Murat Başeren" userId="f2e617aff724ee2b" providerId="LiveId" clId="{00BC53CA-A95C-4488-8C31-CCD008A26632}" dt="2022-01-09T18:26:08.824" v="21044" actId="478"/>
          <ac:grpSpMkLst>
            <pc:docMk/>
            <pc:sldMk cId="3080683388" sldId="774"/>
            <ac:grpSpMk id="107" creationId="{17AA9F0A-6901-4C53-83A8-DD9CDBD95EC4}"/>
          </ac:grpSpMkLst>
        </pc:grpChg>
        <pc:grpChg chg="add mod">
          <ac:chgData name="Kadir Murat Başeren" userId="f2e617aff724ee2b" providerId="LiveId" clId="{00BC53CA-A95C-4488-8C31-CCD008A26632}" dt="2022-01-09T18:26:09.257" v="21045"/>
          <ac:grpSpMkLst>
            <pc:docMk/>
            <pc:sldMk cId="3080683388" sldId="774"/>
            <ac:grpSpMk id="112" creationId="{05596507-8E32-4460-8989-2299045096EE}"/>
          </ac:grpSpMkLst>
        </pc:grpChg>
        <pc:picChg chg="mod">
          <ac:chgData name="Kadir Murat Başeren" userId="f2e617aff724ee2b" providerId="LiveId" clId="{00BC53CA-A95C-4488-8C31-CCD008A26632}" dt="2022-01-09T18:26:09.257" v="21045"/>
          <ac:picMkLst>
            <pc:docMk/>
            <pc:sldMk cId="3080683388" sldId="774"/>
            <ac:picMk id="49" creationId="{BE49CDE9-C0FA-4770-9CB9-11E8F8BFA43A}"/>
          </ac:picMkLst>
        </pc:picChg>
        <pc:picChg chg="mod">
          <ac:chgData name="Kadir Murat Başeren" userId="f2e617aff724ee2b" providerId="LiveId" clId="{00BC53CA-A95C-4488-8C31-CCD008A26632}" dt="2022-01-09T18:26:09.257" v="21045"/>
          <ac:picMkLst>
            <pc:docMk/>
            <pc:sldMk cId="3080683388" sldId="774"/>
            <ac:picMk id="50" creationId="{F167C293-A4CD-4EAE-968C-6027075A85AE}"/>
          </ac:picMkLst>
        </pc:picChg>
        <pc:picChg chg="mod">
          <ac:chgData name="Kadir Murat Başeren" userId="f2e617aff724ee2b" providerId="LiveId" clId="{00BC53CA-A95C-4488-8C31-CCD008A26632}" dt="2022-01-09T18:26:09.257" v="21045"/>
          <ac:picMkLst>
            <pc:docMk/>
            <pc:sldMk cId="3080683388" sldId="774"/>
            <ac:picMk id="51" creationId="{2B0C6873-AB20-464E-9A68-8A7F8F3D5584}"/>
          </ac:picMkLst>
        </pc:picChg>
        <pc:picChg chg="mod">
          <ac:chgData name="Kadir Murat Başeren" userId="f2e617aff724ee2b" providerId="LiveId" clId="{00BC53CA-A95C-4488-8C31-CCD008A26632}" dt="2022-01-09T18:26:09.257" v="21045"/>
          <ac:picMkLst>
            <pc:docMk/>
            <pc:sldMk cId="3080683388" sldId="774"/>
            <ac:picMk id="52" creationId="{FB9DA12E-4C16-40AC-A70A-34DC2F5600A7}"/>
          </ac:picMkLst>
        </pc:picChg>
        <pc:picChg chg="mod">
          <ac:chgData name="Kadir Murat Başeren" userId="f2e617aff724ee2b" providerId="LiveId" clId="{00BC53CA-A95C-4488-8C31-CCD008A26632}" dt="2022-01-09T18:26:09.257" v="21045"/>
          <ac:picMkLst>
            <pc:docMk/>
            <pc:sldMk cId="3080683388" sldId="774"/>
            <ac:picMk id="53" creationId="{E0D702CD-E13D-4A8E-806B-606FB5C5B4BD}"/>
          </ac:picMkLst>
        </pc:picChg>
        <pc:picChg chg="mod">
          <ac:chgData name="Kadir Murat Başeren" userId="f2e617aff724ee2b" providerId="LiveId" clId="{00BC53CA-A95C-4488-8C31-CCD008A26632}" dt="2022-01-09T18:26:09.257" v="21045"/>
          <ac:picMkLst>
            <pc:docMk/>
            <pc:sldMk cId="3080683388" sldId="774"/>
            <ac:picMk id="57" creationId="{3D97DDC4-6FBD-4F3A-AFB3-E8076EEBAB2B}"/>
          </ac:picMkLst>
        </pc:picChg>
        <pc:picChg chg="mod">
          <ac:chgData name="Kadir Murat Başeren" userId="f2e617aff724ee2b" providerId="LiveId" clId="{00BC53CA-A95C-4488-8C31-CCD008A26632}" dt="2022-01-09T18:26:09.257" v="21045"/>
          <ac:picMkLst>
            <pc:docMk/>
            <pc:sldMk cId="3080683388" sldId="774"/>
            <ac:picMk id="58" creationId="{45C96DEF-024E-437A-98D6-0DCFCD29FEAE}"/>
          </ac:picMkLst>
        </pc:picChg>
        <pc:picChg chg="mod">
          <ac:chgData name="Kadir Murat Başeren" userId="f2e617aff724ee2b" providerId="LiveId" clId="{00BC53CA-A95C-4488-8C31-CCD008A26632}" dt="2022-01-09T18:26:09.257" v="21045"/>
          <ac:picMkLst>
            <pc:docMk/>
            <pc:sldMk cId="3080683388" sldId="774"/>
            <ac:picMk id="59" creationId="{3AE0DCFB-B451-4098-B190-019BB41EE5E9}"/>
          </ac:picMkLst>
        </pc:picChg>
        <pc:picChg chg="mod">
          <ac:chgData name="Kadir Murat Başeren" userId="f2e617aff724ee2b" providerId="LiveId" clId="{00BC53CA-A95C-4488-8C31-CCD008A26632}" dt="2022-01-09T18:26:09.257" v="21045"/>
          <ac:picMkLst>
            <pc:docMk/>
            <pc:sldMk cId="3080683388" sldId="774"/>
            <ac:picMk id="60" creationId="{0C3FF24D-390C-4705-BB8C-5F77EAB0979C}"/>
          </ac:picMkLst>
        </pc:picChg>
        <pc:picChg chg="mod">
          <ac:chgData name="Kadir Murat Başeren" userId="f2e617aff724ee2b" providerId="LiveId" clId="{00BC53CA-A95C-4488-8C31-CCD008A26632}" dt="2022-01-09T18:26:09.257" v="21045"/>
          <ac:picMkLst>
            <pc:docMk/>
            <pc:sldMk cId="3080683388" sldId="774"/>
            <ac:picMk id="61" creationId="{FC996700-167B-4B86-8263-87B83EF82853}"/>
          </ac:picMkLst>
        </pc:picChg>
        <pc:picChg chg="mod">
          <ac:chgData name="Kadir Murat Başeren" userId="f2e617aff724ee2b" providerId="LiveId" clId="{00BC53CA-A95C-4488-8C31-CCD008A26632}" dt="2022-01-09T18:26:09.257" v="21045"/>
          <ac:picMkLst>
            <pc:docMk/>
            <pc:sldMk cId="3080683388" sldId="774"/>
            <ac:picMk id="65" creationId="{563AF2C7-0C14-4B9E-BB99-8AFCFB4F258A}"/>
          </ac:picMkLst>
        </pc:picChg>
        <pc:picChg chg="mod">
          <ac:chgData name="Kadir Murat Başeren" userId="f2e617aff724ee2b" providerId="LiveId" clId="{00BC53CA-A95C-4488-8C31-CCD008A26632}" dt="2022-01-09T18:26:09.257" v="21045"/>
          <ac:picMkLst>
            <pc:docMk/>
            <pc:sldMk cId="3080683388" sldId="774"/>
            <ac:picMk id="66" creationId="{8759EBCD-F6A2-43F2-A61A-6F116AB10FA9}"/>
          </ac:picMkLst>
        </pc:picChg>
        <pc:picChg chg="mod">
          <ac:chgData name="Kadir Murat Başeren" userId="f2e617aff724ee2b" providerId="LiveId" clId="{00BC53CA-A95C-4488-8C31-CCD008A26632}" dt="2022-01-09T18:26:09.257" v="21045"/>
          <ac:picMkLst>
            <pc:docMk/>
            <pc:sldMk cId="3080683388" sldId="774"/>
            <ac:picMk id="67" creationId="{084FE9DF-0A46-4E93-9CF5-391D86793124}"/>
          </ac:picMkLst>
        </pc:picChg>
        <pc:picChg chg="mod">
          <ac:chgData name="Kadir Murat Başeren" userId="f2e617aff724ee2b" providerId="LiveId" clId="{00BC53CA-A95C-4488-8C31-CCD008A26632}" dt="2022-01-09T18:26:09.257" v="21045"/>
          <ac:picMkLst>
            <pc:docMk/>
            <pc:sldMk cId="3080683388" sldId="774"/>
            <ac:picMk id="68" creationId="{E905490F-5936-44D7-86DA-C0BFB8D755E1}"/>
          </ac:picMkLst>
        </pc:picChg>
        <pc:picChg chg="mod">
          <ac:chgData name="Kadir Murat Başeren" userId="f2e617aff724ee2b" providerId="LiveId" clId="{00BC53CA-A95C-4488-8C31-CCD008A26632}" dt="2022-01-09T18:26:09.257" v="21045"/>
          <ac:picMkLst>
            <pc:docMk/>
            <pc:sldMk cId="3080683388" sldId="774"/>
            <ac:picMk id="69" creationId="{497B1220-E1FB-41F5-9AC1-359D5CC2638A}"/>
          </ac:picMkLst>
        </pc:picChg>
        <pc:picChg chg="del">
          <ac:chgData name="Kadir Murat Başeren" userId="f2e617aff724ee2b" providerId="LiveId" clId="{00BC53CA-A95C-4488-8C31-CCD008A26632}" dt="2022-01-09T18:26:08.824" v="21044" actId="478"/>
          <ac:picMkLst>
            <pc:docMk/>
            <pc:sldMk cId="3080683388" sldId="774"/>
            <ac:picMk id="103" creationId="{12E65690-6921-4532-A247-A18229A6E242}"/>
          </ac:picMkLst>
        </pc:picChg>
        <pc:picChg chg="del">
          <ac:chgData name="Kadir Murat Başeren" userId="f2e617aff724ee2b" providerId="LiveId" clId="{00BC53CA-A95C-4488-8C31-CCD008A26632}" dt="2022-01-09T18:26:08.824" v="21044" actId="478"/>
          <ac:picMkLst>
            <pc:docMk/>
            <pc:sldMk cId="3080683388" sldId="774"/>
            <ac:picMk id="104" creationId="{F977B734-0AB5-4632-9138-217656920786}"/>
          </ac:picMkLst>
        </pc:picChg>
        <pc:cxnChg chg="del">
          <ac:chgData name="Kadir Murat Başeren" userId="f2e617aff724ee2b" providerId="LiveId" clId="{00BC53CA-A95C-4488-8C31-CCD008A26632}" dt="2022-01-09T18:26:08.824" v="21044" actId="478"/>
          <ac:cxnSpMkLst>
            <pc:docMk/>
            <pc:sldMk cId="3080683388" sldId="774"/>
            <ac:cxnSpMk id="85" creationId="{76D8D050-9C00-4EB0-B5EE-7C4B7C7C6B0C}"/>
          </ac:cxnSpMkLst>
        </pc:cxnChg>
        <pc:cxnChg chg="del">
          <ac:chgData name="Kadir Murat Başeren" userId="f2e617aff724ee2b" providerId="LiveId" clId="{00BC53CA-A95C-4488-8C31-CCD008A26632}" dt="2022-01-09T18:26:08.824" v="21044" actId="478"/>
          <ac:cxnSpMkLst>
            <pc:docMk/>
            <pc:sldMk cId="3080683388" sldId="774"/>
            <ac:cxnSpMk id="102" creationId="{EC50D273-4B46-4A14-A185-4205BB1A7631}"/>
          </ac:cxnSpMkLst>
        </pc:cxnChg>
      </pc:sldChg>
      <pc:sldChg chg="modSp add mod ord">
        <pc:chgData name="Kadir Murat Başeren" userId="f2e617aff724ee2b" providerId="LiveId" clId="{00BC53CA-A95C-4488-8C31-CCD008A26632}" dt="2022-01-09T18:27:29.942" v="21050"/>
        <pc:sldMkLst>
          <pc:docMk/>
          <pc:sldMk cId="3026606125" sldId="775"/>
        </pc:sldMkLst>
        <pc:spChg chg="mod">
          <ac:chgData name="Kadir Murat Başeren" userId="f2e617aff724ee2b" providerId="LiveId" clId="{00BC53CA-A95C-4488-8C31-CCD008A26632}" dt="2022-01-09T18:27:20.864" v="21049"/>
          <ac:spMkLst>
            <pc:docMk/>
            <pc:sldMk cId="3026606125" sldId="775"/>
            <ac:spMk id="2" creationId="{817DAADA-A843-4CA6-9F2D-93F67B177ED2}"/>
          </ac:spMkLst>
        </pc:spChg>
        <pc:spChg chg="mod">
          <ac:chgData name="Kadir Murat Başeren" userId="f2e617aff724ee2b" providerId="LiveId" clId="{00BC53CA-A95C-4488-8C31-CCD008A26632}" dt="2022-01-09T18:27:29.942" v="21050"/>
          <ac:spMkLst>
            <pc:docMk/>
            <pc:sldMk cId="3026606125" sldId="775"/>
            <ac:spMk id="3" creationId="{B5BD7668-BD2B-443D-8ADB-6B4BC94CA6F5}"/>
          </ac:spMkLst>
        </pc:spChg>
      </pc:sldChg>
      <pc:sldChg chg="modSp add mod ord">
        <pc:chgData name="Kadir Murat Başeren" userId="f2e617aff724ee2b" providerId="LiveId" clId="{00BC53CA-A95C-4488-8C31-CCD008A26632}" dt="2022-01-09T18:27:56.842" v="21056"/>
        <pc:sldMkLst>
          <pc:docMk/>
          <pc:sldMk cId="2805334456" sldId="776"/>
        </pc:sldMkLst>
        <pc:spChg chg="mod">
          <ac:chgData name="Kadir Murat Başeren" userId="f2e617aff724ee2b" providerId="LiveId" clId="{00BC53CA-A95C-4488-8C31-CCD008A26632}" dt="2022-01-09T18:27:49.447" v="21054"/>
          <ac:spMkLst>
            <pc:docMk/>
            <pc:sldMk cId="2805334456" sldId="776"/>
            <ac:spMk id="2" creationId="{817DAADA-A843-4CA6-9F2D-93F67B177ED2}"/>
          </ac:spMkLst>
        </pc:spChg>
        <pc:spChg chg="mod">
          <ac:chgData name="Kadir Murat Başeren" userId="f2e617aff724ee2b" providerId="LiveId" clId="{00BC53CA-A95C-4488-8C31-CCD008A26632}" dt="2022-01-09T18:27:56.842" v="21056"/>
          <ac:spMkLst>
            <pc:docMk/>
            <pc:sldMk cId="2805334456" sldId="776"/>
            <ac:spMk id="3" creationId="{B5BD7668-BD2B-443D-8ADB-6B4BC94CA6F5}"/>
          </ac:spMkLst>
        </pc:spChg>
      </pc:sldChg>
      <pc:sldChg chg="modSp add mod ord">
        <pc:chgData name="Kadir Murat Başeren" userId="f2e617aff724ee2b" providerId="LiveId" clId="{00BC53CA-A95C-4488-8C31-CCD008A26632}" dt="2022-01-09T18:28:25.097" v="21068" actId="20577"/>
        <pc:sldMkLst>
          <pc:docMk/>
          <pc:sldMk cId="2919795619" sldId="777"/>
        </pc:sldMkLst>
        <pc:spChg chg="mod">
          <ac:chgData name="Kadir Murat Başeren" userId="f2e617aff724ee2b" providerId="LiveId" clId="{00BC53CA-A95C-4488-8C31-CCD008A26632}" dt="2022-01-09T18:28:21.046" v="21060"/>
          <ac:spMkLst>
            <pc:docMk/>
            <pc:sldMk cId="2919795619" sldId="777"/>
            <ac:spMk id="2" creationId="{817DAADA-A843-4CA6-9F2D-93F67B177ED2}"/>
          </ac:spMkLst>
        </pc:spChg>
        <pc:spChg chg="mod">
          <ac:chgData name="Kadir Murat Başeren" userId="f2e617aff724ee2b" providerId="LiveId" clId="{00BC53CA-A95C-4488-8C31-CCD008A26632}" dt="2022-01-09T18:28:25.097" v="21068" actId="20577"/>
          <ac:spMkLst>
            <pc:docMk/>
            <pc:sldMk cId="2919795619" sldId="777"/>
            <ac:spMk id="3" creationId="{B5BD7668-BD2B-443D-8ADB-6B4BC94CA6F5}"/>
          </ac:spMkLst>
        </pc:spChg>
      </pc:sldChg>
      <pc:sldChg chg="addSp delSp modSp add mod">
        <pc:chgData name="Kadir Murat Başeren" userId="f2e617aff724ee2b" providerId="LiveId" clId="{00BC53CA-A95C-4488-8C31-CCD008A26632}" dt="2022-01-09T18:29:47.124" v="21088" actId="1076"/>
        <pc:sldMkLst>
          <pc:docMk/>
          <pc:sldMk cId="3380946110" sldId="778"/>
        </pc:sldMkLst>
        <pc:spChg chg="del">
          <ac:chgData name="Kadir Murat Başeren" userId="f2e617aff724ee2b" providerId="LiveId" clId="{00BC53CA-A95C-4488-8C31-CCD008A26632}" dt="2022-01-09T18:28:52.840" v="21070" actId="478"/>
          <ac:spMkLst>
            <pc:docMk/>
            <pc:sldMk cId="3380946110" sldId="778"/>
            <ac:spMk id="2" creationId="{817DAADA-A843-4CA6-9F2D-93F67B177ED2}"/>
          </ac:spMkLst>
        </pc:spChg>
        <pc:spChg chg="del">
          <ac:chgData name="Kadir Murat Başeren" userId="f2e617aff724ee2b" providerId="LiveId" clId="{00BC53CA-A95C-4488-8C31-CCD008A26632}" dt="2022-01-09T18:28:52.840" v="21070" actId="478"/>
          <ac:spMkLst>
            <pc:docMk/>
            <pc:sldMk cId="3380946110" sldId="778"/>
            <ac:spMk id="3" creationId="{B5BD7668-BD2B-443D-8ADB-6B4BC94CA6F5}"/>
          </ac:spMkLst>
        </pc:spChg>
        <pc:spChg chg="add del mod">
          <ac:chgData name="Kadir Murat Başeren" userId="f2e617aff724ee2b" providerId="LiveId" clId="{00BC53CA-A95C-4488-8C31-CCD008A26632}" dt="2022-01-09T18:28:55.453" v="21071" actId="478"/>
          <ac:spMkLst>
            <pc:docMk/>
            <pc:sldMk cId="3380946110" sldId="778"/>
            <ac:spMk id="6" creationId="{2529FD2F-C63F-423A-BEA9-46D29EF0D4E7}"/>
          </ac:spMkLst>
        </pc:spChg>
        <pc:spChg chg="add del mod">
          <ac:chgData name="Kadir Murat Başeren" userId="f2e617aff724ee2b" providerId="LiveId" clId="{00BC53CA-A95C-4488-8C31-CCD008A26632}" dt="2022-01-09T18:28:55.453" v="21071" actId="478"/>
          <ac:spMkLst>
            <pc:docMk/>
            <pc:sldMk cId="3380946110" sldId="778"/>
            <ac:spMk id="8" creationId="{04E88F79-46D7-4C6B-9745-E66D1FAFE7B4}"/>
          </ac:spMkLst>
        </pc:spChg>
        <pc:spChg chg="add mod">
          <ac:chgData name="Kadir Murat Başeren" userId="f2e617aff724ee2b" providerId="LiveId" clId="{00BC53CA-A95C-4488-8C31-CCD008A26632}" dt="2022-01-09T18:29:47.124" v="21088" actId="1076"/>
          <ac:spMkLst>
            <pc:docMk/>
            <pc:sldMk cId="3380946110" sldId="778"/>
            <ac:spMk id="9" creationId="{1F7ECA1B-D84D-4724-944B-9518D5BBB2AF}"/>
          </ac:spMkLst>
        </pc:spChg>
        <pc:picChg chg="mod">
          <ac:chgData name="Kadir Murat Başeren" userId="f2e617aff724ee2b" providerId="LiveId" clId="{00BC53CA-A95C-4488-8C31-CCD008A26632}" dt="2022-01-09T18:29:02.907" v="21074" actId="120"/>
          <ac:picMkLst>
            <pc:docMk/>
            <pc:sldMk cId="3380946110" sldId="778"/>
            <ac:picMk id="5" creationId="{880A4F46-913F-447E-A1D3-4BB26122C83C}"/>
          </ac:picMkLst>
        </pc:picChg>
      </pc:sldChg>
      <pc:sldChg chg="modSp add mod ord">
        <pc:chgData name="Kadir Murat Başeren" userId="f2e617aff724ee2b" providerId="LiveId" clId="{00BC53CA-A95C-4488-8C31-CCD008A26632}" dt="2022-01-09T19:07:59.365" v="21286" actId="20577"/>
        <pc:sldMkLst>
          <pc:docMk/>
          <pc:sldMk cId="149880555" sldId="779"/>
        </pc:sldMkLst>
        <pc:spChg chg="mod">
          <ac:chgData name="Kadir Murat Başeren" userId="f2e617aff724ee2b" providerId="LiveId" clId="{00BC53CA-A95C-4488-8C31-CCD008A26632}" dt="2022-01-09T19:07:59.365" v="21286" actId="20577"/>
          <ac:spMkLst>
            <pc:docMk/>
            <pc:sldMk cId="149880555" sldId="779"/>
            <ac:spMk id="2" creationId="{817DAADA-A843-4CA6-9F2D-93F67B177ED2}"/>
          </ac:spMkLst>
        </pc:spChg>
      </pc:sldChg>
      <pc:sldChg chg="addSp delSp modSp add mod ord">
        <pc:chgData name="Kadir Murat Başeren" userId="f2e617aff724ee2b" providerId="LiveId" clId="{00BC53CA-A95C-4488-8C31-CCD008A26632}" dt="2022-01-11T14:48:09.819" v="21933" actId="20577"/>
        <pc:sldMkLst>
          <pc:docMk/>
          <pc:sldMk cId="2261317272" sldId="780"/>
        </pc:sldMkLst>
        <pc:spChg chg="mod">
          <ac:chgData name="Kadir Murat Başeren" userId="f2e617aff724ee2b" providerId="LiveId" clId="{00BC53CA-A95C-4488-8C31-CCD008A26632}" dt="2022-01-11T14:48:09.819" v="21933" actId="20577"/>
          <ac:spMkLst>
            <pc:docMk/>
            <pc:sldMk cId="2261317272" sldId="780"/>
            <ac:spMk id="2" creationId="{817DAADA-A843-4CA6-9F2D-93F67B177ED2}"/>
          </ac:spMkLst>
        </pc:spChg>
        <pc:spChg chg="mod">
          <ac:chgData name="Kadir Murat Başeren" userId="f2e617aff724ee2b" providerId="LiveId" clId="{00BC53CA-A95C-4488-8C31-CCD008A26632}" dt="2022-01-09T19:04:43.399" v="21222" actId="122"/>
          <ac:spMkLst>
            <pc:docMk/>
            <pc:sldMk cId="2261317272" sldId="780"/>
            <ac:spMk id="3" creationId="{B5BD7668-BD2B-443D-8ADB-6B4BC94CA6F5}"/>
          </ac:spMkLst>
        </pc:spChg>
        <pc:picChg chg="add mod">
          <ac:chgData name="Kadir Murat Başeren" userId="f2e617aff724ee2b" providerId="LiveId" clId="{00BC53CA-A95C-4488-8C31-CCD008A26632}" dt="2022-01-09T18:56:55.027" v="21164" actId="1076"/>
          <ac:picMkLst>
            <pc:docMk/>
            <pc:sldMk cId="2261317272" sldId="780"/>
            <ac:picMk id="4" creationId="{33373D11-97B6-40A4-B996-BD5BF70C8F74}"/>
          </ac:picMkLst>
        </pc:picChg>
        <pc:picChg chg="del">
          <ac:chgData name="Kadir Murat Başeren" userId="f2e617aff724ee2b" providerId="LiveId" clId="{00BC53CA-A95C-4488-8C31-CCD008A26632}" dt="2022-01-09T18:56:48.590" v="21163" actId="478"/>
          <ac:picMkLst>
            <pc:docMk/>
            <pc:sldMk cId="2261317272" sldId="780"/>
            <ac:picMk id="5" creationId="{880A4F46-913F-447E-A1D3-4BB26122C83C}"/>
          </ac:picMkLst>
        </pc:picChg>
      </pc:sldChg>
      <pc:sldChg chg="addSp delSp modSp add mod ord modAnim">
        <pc:chgData name="Kadir Murat Başeren" userId="f2e617aff724ee2b" providerId="LiveId" clId="{00BC53CA-A95C-4488-8C31-CCD008A26632}" dt="2022-01-11T14:45:28.065" v="21910" actId="27636"/>
        <pc:sldMkLst>
          <pc:docMk/>
          <pc:sldMk cId="545399594" sldId="781"/>
        </pc:sldMkLst>
        <pc:spChg chg="del">
          <ac:chgData name="Kadir Murat Başeren" userId="f2e617aff724ee2b" providerId="LiveId" clId="{00BC53CA-A95C-4488-8C31-CCD008A26632}" dt="2022-01-09T18:31:07.241" v="21106" actId="478"/>
          <ac:spMkLst>
            <pc:docMk/>
            <pc:sldMk cId="545399594" sldId="781"/>
            <ac:spMk id="35" creationId="{D4E174B2-B511-4567-8C00-C4C7D6C0C358}"/>
          </ac:spMkLst>
        </pc:spChg>
        <pc:spChg chg="add mod">
          <ac:chgData name="Kadir Murat Başeren" userId="f2e617aff724ee2b" providerId="LiveId" clId="{00BC53CA-A95C-4488-8C31-CCD008A26632}" dt="2022-01-11T14:45:28.065" v="21910" actId="27636"/>
          <ac:spMkLst>
            <pc:docMk/>
            <pc:sldMk cId="545399594" sldId="781"/>
            <ac:spMk id="46" creationId="{AD37470C-495A-489D-8476-89F9022CD648}"/>
          </ac:spMkLst>
        </pc:spChg>
        <pc:spChg chg="mod">
          <ac:chgData name="Kadir Murat Başeren" userId="f2e617aff724ee2b" providerId="LiveId" clId="{00BC53CA-A95C-4488-8C31-CCD008A26632}" dt="2022-01-09T18:31:08.897" v="21107"/>
          <ac:spMkLst>
            <pc:docMk/>
            <pc:sldMk cId="545399594" sldId="781"/>
            <ac:spMk id="52" creationId="{7965DF5E-4111-413A-9BCC-C33317603D7E}"/>
          </ac:spMkLst>
        </pc:spChg>
        <pc:spChg chg="mod">
          <ac:chgData name="Kadir Murat Başeren" userId="f2e617aff724ee2b" providerId="LiveId" clId="{00BC53CA-A95C-4488-8C31-CCD008A26632}" dt="2022-01-09T18:31:08.897" v="21107"/>
          <ac:spMkLst>
            <pc:docMk/>
            <pc:sldMk cId="545399594" sldId="781"/>
            <ac:spMk id="60" creationId="{3A3C3E8E-2532-42FA-9A87-B789495B1629}"/>
          </ac:spMkLst>
        </pc:spChg>
        <pc:spChg chg="mod">
          <ac:chgData name="Kadir Murat Başeren" userId="f2e617aff724ee2b" providerId="LiveId" clId="{00BC53CA-A95C-4488-8C31-CCD008A26632}" dt="2022-01-09T18:31:08.897" v="21107"/>
          <ac:spMkLst>
            <pc:docMk/>
            <pc:sldMk cId="545399594" sldId="781"/>
            <ac:spMk id="68" creationId="{B931EEA3-24BA-46E7-9A94-A0CF78EA9FF8}"/>
          </ac:spMkLst>
        </pc:spChg>
        <pc:spChg chg="del">
          <ac:chgData name="Kadir Murat Başeren" userId="f2e617aff724ee2b" providerId="LiveId" clId="{00BC53CA-A95C-4488-8C31-CCD008A26632}" dt="2022-01-09T18:31:07.241" v="21106" actId="478"/>
          <ac:spMkLst>
            <pc:docMk/>
            <pc:sldMk cId="545399594" sldId="781"/>
            <ac:spMk id="93" creationId="{81854F86-B11D-4FC4-9CC0-FA7053869366}"/>
          </ac:spMkLst>
        </pc:spChg>
        <pc:spChg chg="del">
          <ac:chgData name="Kadir Murat Başeren" userId="f2e617aff724ee2b" providerId="LiveId" clId="{00BC53CA-A95C-4488-8C31-CCD008A26632}" dt="2022-01-09T18:31:07.241" v="21106" actId="478"/>
          <ac:spMkLst>
            <pc:docMk/>
            <pc:sldMk cId="545399594" sldId="781"/>
            <ac:spMk id="105" creationId="{E87F108C-DB63-4022-A7DE-7B409185E9BB}"/>
          </ac:spMkLst>
        </pc:spChg>
        <pc:spChg chg="del">
          <ac:chgData name="Kadir Murat Başeren" userId="f2e617aff724ee2b" providerId="LiveId" clId="{00BC53CA-A95C-4488-8C31-CCD008A26632}" dt="2022-01-09T18:31:07.241" v="21106" actId="478"/>
          <ac:spMkLst>
            <pc:docMk/>
            <pc:sldMk cId="545399594" sldId="781"/>
            <ac:spMk id="106" creationId="{E0D43B3A-D759-4C25-A680-6AE38C5E8CF3}"/>
          </ac:spMkLst>
        </pc:spChg>
        <pc:spChg chg="mod">
          <ac:chgData name="Kadir Murat Başeren" userId="f2e617aff724ee2b" providerId="LiveId" clId="{00BC53CA-A95C-4488-8C31-CCD008A26632}" dt="2022-01-09T18:31:08.897" v="21107"/>
          <ac:spMkLst>
            <pc:docMk/>
            <pc:sldMk cId="545399594" sldId="781"/>
            <ac:spMk id="113" creationId="{72D6EEF5-8CEC-4BB7-A714-4DA1B1F34279}"/>
          </ac:spMkLst>
        </pc:spChg>
        <pc:spChg chg="mod">
          <ac:chgData name="Kadir Murat Başeren" userId="f2e617aff724ee2b" providerId="LiveId" clId="{00BC53CA-A95C-4488-8C31-CCD008A26632}" dt="2022-01-09T18:31:08.897" v="21107"/>
          <ac:spMkLst>
            <pc:docMk/>
            <pc:sldMk cId="545399594" sldId="781"/>
            <ac:spMk id="121" creationId="{49E6A032-24F3-475A-866F-C691BA9F175B}"/>
          </ac:spMkLst>
        </pc:spChg>
        <pc:spChg chg="mod">
          <ac:chgData name="Kadir Murat Başeren" userId="f2e617aff724ee2b" providerId="LiveId" clId="{00BC53CA-A95C-4488-8C31-CCD008A26632}" dt="2022-01-09T18:31:08.897" v="21107"/>
          <ac:spMkLst>
            <pc:docMk/>
            <pc:sldMk cId="545399594" sldId="781"/>
            <ac:spMk id="129" creationId="{F5660E22-C0A8-4C38-AF47-050A983731E5}"/>
          </ac:spMkLst>
        </pc:spChg>
        <pc:spChg chg="mod">
          <ac:chgData name="Kadir Murat Başeren" userId="f2e617aff724ee2b" providerId="LiveId" clId="{00BC53CA-A95C-4488-8C31-CCD008A26632}" dt="2022-01-09T18:31:08.897" v="21107"/>
          <ac:spMkLst>
            <pc:docMk/>
            <pc:sldMk cId="545399594" sldId="781"/>
            <ac:spMk id="137" creationId="{7FB6CC10-446D-42E3-8080-EDC4A5E02796}"/>
          </ac:spMkLst>
        </pc:spChg>
        <pc:grpChg chg="del">
          <ac:chgData name="Kadir Murat Başeren" userId="f2e617aff724ee2b" providerId="LiveId" clId="{00BC53CA-A95C-4488-8C31-CCD008A26632}" dt="2022-01-09T18:31:07.241" v="21106" actId="478"/>
          <ac:grpSpMkLst>
            <pc:docMk/>
            <pc:sldMk cId="545399594" sldId="781"/>
            <ac:grpSpMk id="36" creationId="{CEB99BE8-B862-4D8E-B809-02E6F54F93AB}"/>
          </ac:grpSpMkLst>
        </pc:grpChg>
        <pc:grpChg chg="add mod">
          <ac:chgData name="Kadir Murat Başeren" userId="f2e617aff724ee2b" providerId="LiveId" clId="{00BC53CA-A95C-4488-8C31-CCD008A26632}" dt="2022-01-09T18:31:08.897" v="21107"/>
          <ac:grpSpMkLst>
            <pc:docMk/>
            <pc:sldMk cId="545399594" sldId="781"/>
            <ac:grpSpMk id="50" creationId="{39393AC6-CCB0-4302-B1C2-5AB38570FB46}"/>
          </ac:grpSpMkLst>
        </pc:grpChg>
        <pc:grpChg chg="mod">
          <ac:chgData name="Kadir Murat Başeren" userId="f2e617aff724ee2b" providerId="LiveId" clId="{00BC53CA-A95C-4488-8C31-CCD008A26632}" dt="2022-01-09T18:31:08.897" v="21107"/>
          <ac:grpSpMkLst>
            <pc:docMk/>
            <pc:sldMk cId="545399594" sldId="781"/>
            <ac:grpSpMk id="51" creationId="{CD370260-AA1A-445E-8D47-6D10AD82F644}"/>
          </ac:grpSpMkLst>
        </pc:grpChg>
        <pc:grpChg chg="add mod">
          <ac:chgData name="Kadir Murat Başeren" userId="f2e617aff724ee2b" providerId="LiveId" clId="{00BC53CA-A95C-4488-8C31-CCD008A26632}" dt="2022-01-09T18:31:08.897" v="21107"/>
          <ac:grpSpMkLst>
            <pc:docMk/>
            <pc:sldMk cId="545399594" sldId="781"/>
            <ac:grpSpMk id="58" creationId="{33E10833-E1E4-475C-9B07-B859937FA34B}"/>
          </ac:grpSpMkLst>
        </pc:grpChg>
        <pc:grpChg chg="mod">
          <ac:chgData name="Kadir Murat Başeren" userId="f2e617aff724ee2b" providerId="LiveId" clId="{00BC53CA-A95C-4488-8C31-CCD008A26632}" dt="2022-01-09T18:31:08.897" v="21107"/>
          <ac:grpSpMkLst>
            <pc:docMk/>
            <pc:sldMk cId="545399594" sldId="781"/>
            <ac:grpSpMk id="59" creationId="{05C24A6E-419D-4225-9EDB-256BD90E15FB}"/>
          </ac:grpSpMkLst>
        </pc:grpChg>
        <pc:grpChg chg="add mod">
          <ac:chgData name="Kadir Murat Başeren" userId="f2e617aff724ee2b" providerId="LiveId" clId="{00BC53CA-A95C-4488-8C31-CCD008A26632}" dt="2022-01-09T18:31:08.897" v="21107"/>
          <ac:grpSpMkLst>
            <pc:docMk/>
            <pc:sldMk cId="545399594" sldId="781"/>
            <ac:grpSpMk id="66" creationId="{74316BF1-4465-419E-91E3-1CA2AC10FC65}"/>
          </ac:grpSpMkLst>
        </pc:grpChg>
        <pc:grpChg chg="mod">
          <ac:chgData name="Kadir Murat Başeren" userId="f2e617aff724ee2b" providerId="LiveId" clId="{00BC53CA-A95C-4488-8C31-CCD008A26632}" dt="2022-01-09T18:31:08.897" v="21107"/>
          <ac:grpSpMkLst>
            <pc:docMk/>
            <pc:sldMk cId="545399594" sldId="781"/>
            <ac:grpSpMk id="67" creationId="{570D897D-4054-4AE3-9A1E-5490DFD2D0A8}"/>
          </ac:grpSpMkLst>
        </pc:grpChg>
        <pc:grpChg chg="del">
          <ac:chgData name="Kadir Murat Başeren" userId="f2e617aff724ee2b" providerId="LiveId" clId="{00BC53CA-A95C-4488-8C31-CCD008A26632}" dt="2022-01-09T18:31:07.241" v="21106" actId="478"/>
          <ac:grpSpMkLst>
            <pc:docMk/>
            <pc:sldMk cId="545399594" sldId="781"/>
            <ac:grpSpMk id="77" creationId="{5C0A2725-093B-455A-B7C8-E1A3F72AEA42}"/>
          </ac:grpSpMkLst>
        </pc:grpChg>
        <pc:grpChg chg="del">
          <ac:chgData name="Kadir Murat Başeren" userId="f2e617aff724ee2b" providerId="LiveId" clId="{00BC53CA-A95C-4488-8C31-CCD008A26632}" dt="2022-01-09T18:31:07.241" v="21106" actId="478"/>
          <ac:grpSpMkLst>
            <pc:docMk/>
            <pc:sldMk cId="545399594" sldId="781"/>
            <ac:grpSpMk id="86" creationId="{93F56BA3-0744-4A75-9311-6DE0A31E2CA7}"/>
          </ac:grpSpMkLst>
        </pc:grpChg>
        <pc:grpChg chg="del">
          <ac:chgData name="Kadir Murat Başeren" userId="f2e617aff724ee2b" providerId="LiveId" clId="{00BC53CA-A95C-4488-8C31-CCD008A26632}" dt="2022-01-09T18:31:07.241" v="21106" actId="478"/>
          <ac:grpSpMkLst>
            <pc:docMk/>
            <pc:sldMk cId="545399594" sldId="781"/>
            <ac:grpSpMk id="94" creationId="{233B4203-42DF-4B14-924C-2C66F1688CDB}"/>
          </ac:grpSpMkLst>
        </pc:grpChg>
        <pc:grpChg chg="del">
          <ac:chgData name="Kadir Murat Başeren" userId="f2e617aff724ee2b" providerId="LiveId" clId="{00BC53CA-A95C-4488-8C31-CCD008A26632}" dt="2022-01-09T18:31:07.241" v="21106" actId="478"/>
          <ac:grpSpMkLst>
            <pc:docMk/>
            <pc:sldMk cId="545399594" sldId="781"/>
            <ac:grpSpMk id="107" creationId="{17AA9F0A-6901-4C53-83A8-DD9CDBD95EC4}"/>
          </ac:grpSpMkLst>
        </pc:grpChg>
        <pc:grpChg chg="add mod">
          <ac:chgData name="Kadir Murat Başeren" userId="f2e617aff724ee2b" providerId="LiveId" clId="{00BC53CA-A95C-4488-8C31-CCD008A26632}" dt="2022-01-09T18:31:08.897" v="21107"/>
          <ac:grpSpMkLst>
            <pc:docMk/>
            <pc:sldMk cId="545399594" sldId="781"/>
            <ac:grpSpMk id="111" creationId="{AABE99BA-690F-434D-8236-B3A7FD2B2639}"/>
          </ac:grpSpMkLst>
        </pc:grpChg>
        <pc:grpChg chg="mod">
          <ac:chgData name="Kadir Murat Başeren" userId="f2e617aff724ee2b" providerId="LiveId" clId="{00BC53CA-A95C-4488-8C31-CCD008A26632}" dt="2022-01-09T18:31:08.897" v="21107"/>
          <ac:grpSpMkLst>
            <pc:docMk/>
            <pc:sldMk cId="545399594" sldId="781"/>
            <ac:grpSpMk id="112" creationId="{3F298816-1F99-4419-9FDB-1F434F25B49D}"/>
          </ac:grpSpMkLst>
        </pc:grpChg>
        <pc:grpChg chg="add mod">
          <ac:chgData name="Kadir Murat Başeren" userId="f2e617aff724ee2b" providerId="LiveId" clId="{00BC53CA-A95C-4488-8C31-CCD008A26632}" dt="2022-01-09T18:31:08.897" v="21107"/>
          <ac:grpSpMkLst>
            <pc:docMk/>
            <pc:sldMk cId="545399594" sldId="781"/>
            <ac:grpSpMk id="119" creationId="{842C00FA-4155-4A2B-BA65-B957679CD5D6}"/>
          </ac:grpSpMkLst>
        </pc:grpChg>
        <pc:grpChg chg="mod">
          <ac:chgData name="Kadir Murat Başeren" userId="f2e617aff724ee2b" providerId="LiveId" clId="{00BC53CA-A95C-4488-8C31-CCD008A26632}" dt="2022-01-09T18:31:08.897" v="21107"/>
          <ac:grpSpMkLst>
            <pc:docMk/>
            <pc:sldMk cId="545399594" sldId="781"/>
            <ac:grpSpMk id="120" creationId="{2DD0497D-9B95-4E2C-B898-0BE506AA893B}"/>
          </ac:grpSpMkLst>
        </pc:grpChg>
        <pc:grpChg chg="add mod">
          <ac:chgData name="Kadir Murat Başeren" userId="f2e617aff724ee2b" providerId="LiveId" clId="{00BC53CA-A95C-4488-8C31-CCD008A26632}" dt="2022-01-09T18:31:08.897" v="21107"/>
          <ac:grpSpMkLst>
            <pc:docMk/>
            <pc:sldMk cId="545399594" sldId="781"/>
            <ac:grpSpMk id="127" creationId="{07F4FF22-5CF2-40F2-9B7E-84DCD9DEADFF}"/>
          </ac:grpSpMkLst>
        </pc:grpChg>
        <pc:grpChg chg="mod">
          <ac:chgData name="Kadir Murat Başeren" userId="f2e617aff724ee2b" providerId="LiveId" clId="{00BC53CA-A95C-4488-8C31-CCD008A26632}" dt="2022-01-09T18:31:08.897" v="21107"/>
          <ac:grpSpMkLst>
            <pc:docMk/>
            <pc:sldMk cId="545399594" sldId="781"/>
            <ac:grpSpMk id="128" creationId="{2EBF72ED-7D0B-4F8B-A4D0-B6C8F1D93B53}"/>
          </ac:grpSpMkLst>
        </pc:grpChg>
        <pc:grpChg chg="add mod">
          <ac:chgData name="Kadir Murat Başeren" userId="f2e617aff724ee2b" providerId="LiveId" clId="{00BC53CA-A95C-4488-8C31-CCD008A26632}" dt="2022-01-09T18:31:08.897" v="21107"/>
          <ac:grpSpMkLst>
            <pc:docMk/>
            <pc:sldMk cId="545399594" sldId="781"/>
            <ac:grpSpMk id="135" creationId="{36F8A758-5A04-4797-857D-E344FC031159}"/>
          </ac:grpSpMkLst>
        </pc:grpChg>
        <pc:grpChg chg="mod">
          <ac:chgData name="Kadir Murat Başeren" userId="f2e617aff724ee2b" providerId="LiveId" clId="{00BC53CA-A95C-4488-8C31-CCD008A26632}" dt="2022-01-09T18:31:08.897" v="21107"/>
          <ac:grpSpMkLst>
            <pc:docMk/>
            <pc:sldMk cId="545399594" sldId="781"/>
            <ac:grpSpMk id="136" creationId="{166DAD9D-899A-4F2A-946D-49A631E80525}"/>
          </ac:grpSpMkLst>
        </pc:grpChg>
        <pc:picChg chg="del">
          <ac:chgData name="Kadir Murat Başeren" userId="f2e617aff724ee2b" providerId="LiveId" clId="{00BC53CA-A95C-4488-8C31-CCD008A26632}" dt="2022-01-09T18:56:59.295" v="21165" actId="478"/>
          <ac:picMkLst>
            <pc:docMk/>
            <pc:sldMk cId="545399594" sldId="781"/>
            <ac:picMk id="5" creationId="{880A4F46-913F-447E-A1D3-4BB26122C83C}"/>
          </ac:picMkLst>
        </pc:picChg>
        <pc:picChg chg="add mod">
          <ac:chgData name="Kadir Murat Başeren" userId="f2e617aff724ee2b" providerId="LiveId" clId="{00BC53CA-A95C-4488-8C31-CCD008A26632}" dt="2022-01-09T18:31:08.897" v="21107"/>
          <ac:picMkLst>
            <pc:docMk/>
            <pc:sldMk cId="545399594" sldId="781"/>
            <ac:picMk id="47" creationId="{DED451F5-07D3-4335-852A-7D64400FFA2C}"/>
          </ac:picMkLst>
        </pc:picChg>
        <pc:picChg chg="add mod">
          <ac:chgData name="Kadir Murat Başeren" userId="f2e617aff724ee2b" providerId="LiveId" clId="{00BC53CA-A95C-4488-8C31-CCD008A26632}" dt="2022-01-09T18:31:08.897" v="21107"/>
          <ac:picMkLst>
            <pc:docMk/>
            <pc:sldMk cId="545399594" sldId="781"/>
            <ac:picMk id="48" creationId="{94171411-0DBD-412D-A8B7-AFBEC3FF9F3E}"/>
          </ac:picMkLst>
        </pc:picChg>
        <pc:picChg chg="add mod">
          <ac:chgData name="Kadir Murat Başeren" userId="f2e617aff724ee2b" providerId="LiveId" clId="{00BC53CA-A95C-4488-8C31-CCD008A26632}" dt="2022-01-09T18:31:08.897" v="21107"/>
          <ac:picMkLst>
            <pc:docMk/>
            <pc:sldMk cId="545399594" sldId="781"/>
            <ac:picMk id="49" creationId="{3418A0BE-CA77-4EB0-8CE3-FB05A256EDC1}"/>
          </ac:picMkLst>
        </pc:picChg>
        <pc:picChg chg="mod">
          <ac:chgData name="Kadir Murat Başeren" userId="f2e617aff724ee2b" providerId="LiveId" clId="{00BC53CA-A95C-4488-8C31-CCD008A26632}" dt="2022-01-09T18:31:08.897" v="21107"/>
          <ac:picMkLst>
            <pc:docMk/>
            <pc:sldMk cId="545399594" sldId="781"/>
            <ac:picMk id="53" creationId="{45F63278-C8BF-4233-9847-F66A1681617A}"/>
          </ac:picMkLst>
        </pc:picChg>
        <pc:picChg chg="mod">
          <ac:chgData name="Kadir Murat Başeren" userId="f2e617aff724ee2b" providerId="LiveId" clId="{00BC53CA-A95C-4488-8C31-CCD008A26632}" dt="2022-01-09T18:31:08.897" v="21107"/>
          <ac:picMkLst>
            <pc:docMk/>
            <pc:sldMk cId="545399594" sldId="781"/>
            <ac:picMk id="54" creationId="{E65A9F6F-D6D2-4DB8-9A47-D8D14DB1DEBE}"/>
          </ac:picMkLst>
        </pc:picChg>
        <pc:picChg chg="mod">
          <ac:chgData name="Kadir Murat Başeren" userId="f2e617aff724ee2b" providerId="LiveId" clId="{00BC53CA-A95C-4488-8C31-CCD008A26632}" dt="2022-01-09T18:31:08.897" v="21107"/>
          <ac:picMkLst>
            <pc:docMk/>
            <pc:sldMk cId="545399594" sldId="781"/>
            <ac:picMk id="55" creationId="{5F89DDB3-B73E-46C1-9813-3CEA3F97C9C9}"/>
          </ac:picMkLst>
        </pc:picChg>
        <pc:picChg chg="mod">
          <ac:chgData name="Kadir Murat Başeren" userId="f2e617aff724ee2b" providerId="LiveId" clId="{00BC53CA-A95C-4488-8C31-CCD008A26632}" dt="2022-01-09T18:31:08.897" v="21107"/>
          <ac:picMkLst>
            <pc:docMk/>
            <pc:sldMk cId="545399594" sldId="781"/>
            <ac:picMk id="56" creationId="{67C65EE2-E245-4A89-8E98-7E6DB0C3B28D}"/>
          </ac:picMkLst>
        </pc:picChg>
        <pc:picChg chg="mod">
          <ac:chgData name="Kadir Murat Başeren" userId="f2e617aff724ee2b" providerId="LiveId" clId="{00BC53CA-A95C-4488-8C31-CCD008A26632}" dt="2022-01-09T18:31:08.897" v="21107"/>
          <ac:picMkLst>
            <pc:docMk/>
            <pc:sldMk cId="545399594" sldId="781"/>
            <ac:picMk id="57" creationId="{D2212B7C-AC24-4846-8B1F-9DC74C299796}"/>
          </ac:picMkLst>
        </pc:picChg>
        <pc:picChg chg="mod">
          <ac:chgData name="Kadir Murat Başeren" userId="f2e617aff724ee2b" providerId="LiveId" clId="{00BC53CA-A95C-4488-8C31-CCD008A26632}" dt="2022-01-09T18:31:08.897" v="21107"/>
          <ac:picMkLst>
            <pc:docMk/>
            <pc:sldMk cId="545399594" sldId="781"/>
            <ac:picMk id="61" creationId="{3B74F1A0-7247-4FB4-B227-269A4CF466AD}"/>
          </ac:picMkLst>
        </pc:picChg>
        <pc:picChg chg="mod">
          <ac:chgData name="Kadir Murat Başeren" userId="f2e617aff724ee2b" providerId="LiveId" clId="{00BC53CA-A95C-4488-8C31-CCD008A26632}" dt="2022-01-09T18:31:08.897" v="21107"/>
          <ac:picMkLst>
            <pc:docMk/>
            <pc:sldMk cId="545399594" sldId="781"/>
            <ac:picMk id="62" creationId="{3A17E74B-5973-43F4-BE1D-3444EDB9EC14}"/>
          </ac:picMkLst>
        </pc:picChg>
        <pc:picChg chg="mod">
          <ac:chgData name="Kadir Murat Başeren" userId="f2e617aff724ee2b" providerId="LiveId" clId="{00BC53CA-A95C-4488-8C31-CCD008A26632}" dt="2022-01-09T18:31:08.897" v="21107"/>
          <ac:picMkLst>
            <pc:docMk/>
            <pc:sldMk cId="545399594" sldId="781"/>
            <ac:picMk id="63" creationId="{C2127D55-6DFC-47FF-906A-619D6D460A7F}"/>
          </ac:picMkLst>
        </pc:picChg>
        <pc:picChg chg="mod">
          <ac:chgData name="Kadir Murat Başeren" userId="f2e617aff724ee2b" providerId="LiveId" clId="{00BC53CA-A95C-4488-8C31-CCD008A26632}" dt="2022-01-09T18:31:08.897" v="21107"/>
          <ac:picMkLst>
            <pc:docMk/>
            <pc:sldMk cId="545399594" sldId="781"/>
            <ac:picMk id="64" creationId="{46C14CA1-5BF7-44C3-B481-8220D22784BC}"/>
          </ac:picMkLst>
        </pc:picChg>
        <pc:picChg chg="mod">
          <ac:chgData name="Kadir Murat Başeren" userId="f2e617aff724ee2b" providerId="LiveId" clId="{00BC53CA-A95C-4488-8C31-CCD008A26632}" dt="2022-01-09T18:31:08.897" v="21107"/>
          <ac:picMkLst>
            <pc:docMk/>
            <pc:sldMk cId="545399594" sldId="781"/>
            <ac:picMk id="65" creationId="{EFE5BB50-4594-4B89-BA17-E63492582AAA}"/>
          </ac:picMkLst>
        </pc:picChg>
        <pc:picChg chg="mod">
          <ac:chgData name="Kadir Murat Başeren" userId="f2e617aff724ee2b" providerId="LiveId" clId="{00BC53CA-A95C-4488-8C31-CCD008A26632}" dt="2022-01-09T18:31:08.897" v="21107"/>
          <ac:picMkLst>
            <pc:docMk/>
            <pc:sldMk cId="545399594" sldId="781"/>
            <ac:picMk id="69" creationId="{41DE9D94-17AC-4651-AB6F-952599289FF0}"/>
          </ac:picMkLst>
        </pc:picChg>
        <pc:picChg chg="mod">
          <ac:chgData name="Kadir Murat Başeren" userId="f2e617aff724ee2b" providerId="LiveId" clId="{00BC53CA-A95C-4488-8C31-CCD008A26632}" dt="2022-01-09T18:31:08.897" v="21107"/>
          <ac:picMkLst>
            <pc:docMk/>
            <pc:sldMk cId="545399594" sldId="781"/>
            <ac:picMk id="70" creationId="{CE4EA364-7526-41AE-94D8-4DF48526D6CD}"/>
          </ac:picMkLst>
        </pc:picChg>
        <pc:picChg chg="mod">
          <ac:chgData name="Kadir Murat Başeren" userId="f2e617aff724ee2b" providerId="LiveId" clId="{00BC53CA-A95C-4488-8C31-CCD008A26632}" dt="2022-01-09T18:31:08.897" v="21107"/>
          <ac:picMkLst>
            <pc:docMk/>
            <pc:sldMk cId="545399594" sldId="781"/>
            <ac:picMk id="71" creationId="{DF6CBB09-847C-42CF-9D1D-EC078C3A9F93}"/>
          </ac:picMkLst>
        </pc:picChg>
        <pc:picChg chg="mod">
          <ac:chgData name="Kadir Murat Başeren" userId="f2e617aff724ee2b" providerId="LiveId" clId="{00BC53CA-A95C-4488-8C31-CCD008A26632}" dt="2022-01-09T18:31:08.897" v="21107"/>
          <ac:picMkLst>
            <pc:docMk/>
            <pc:sldMk cId="545399594" sldId="781"/>
            <ac:picMk id="72" creationId="{60C18A09-683F-4B56-A48C-80EA163F6CF7}"/>
          </ac:picMkLst>
        </pc:picChg>
        <pc:picChg chg="del">
          <ac:chgData name="Kadir Murat Başeren" userId="f2e617aff724ee2b" providerId="LiveId" clId="{00BC53CA-A95C-4488-8C31-CCD008A26632}" dt="2022-01-09T18:31:07.241" v="21106" actId="478"/>
          <ac:picMkLst>
            <pc:docMk/>
            <pc:sldMk cId="545399594" sldId="781"/>
            <ac:picMk id="103" creationId="{12E65690-6921-4532-A247-A18229A6E242}"/>
          </ac:picMkLst>
        </pc:picChg>
        <pc:picChg chg="del">
          <ac:chgData name="Kadir Murat Başeren" userId="f2e617aff724ee2b" providerId="LiveId" clId="{00BC53CA-A95C-4488-8C31-CCD008A26632}" dt="2022-01-09T18:31:07.241" v="21106" actId="478"/>
          <ac:picMkLst>
            <pc:docMk/>
            <pc:sldMk cId="545399594" sldId="781"/>
            <ac:picMk id="104" creationId="{F977B734-0AB5-4632-9138-217656920786}"/>
          </ac:picMkLst>
        </pc:picChg>
        <pc:picChg chg="mod">
          <ac:chgData name="Kadir Murat Başeren" userId="f2e617aff724ee2b" providerId="LiveId" clId="{00BC53CA-A95C-4488-8C31-CCD008A26632}" dt="2022-01-09T18:31:08.897" v="21107"/>
          <ac:picMkLst>
            <pc:docMk/>
            <pc:sldMk cId="545399594" sldId="781"/>
            <ac:picMk id="110" creationId="{3C570E5E-A1D5-490E-89BE-E34091DCD49C}"/>
          </ac:picMkLst>
        </pc:picChg>
        <pc:picChg chg="mod">
          <ac:chgData name="Kadir Murat Başeren" userId="f2e617aff724ee2b" providerId="LiveId" clId="{00BC53CA-A95C-4488-8C31-CCD008A26632}" dt="2022-01-09T18:31:08.897" v="21107"/>
          <ac:picMkLst>
            <pc:docMk/>
            <pc:sldMk cId="545399594" sldId="781"/>
            <ac:picMk id="114" creationId="{AC20EBDA-95AB-4443-873C-7B988F260406}"/>
          </ac:picMkLst>
        </pc:picChg>
        <pc:picChg chg="mod">
          <ac:chgData name="Kadir Murat Başeren" userId="f2e617aff724ee2b" providerId="LiveId" clId="{00BC53CA-A95C-4488-8C31-CCD008A26632}" dt="2022-01-09T18:31:08.897" v="21107"/>
          <ac:picMkLst>
            <pc:docMk/>
            <pc:sldMk cId="545399594" sldId="781"/>
            <ac:picMk id="115" creationId="{3FCB7741-6DC2-457C-840C-3A4B3182628B}"/>
          </ac:picMkLst>
        </pc:picChg>
        <pc:picChg chg="mod">
          <ac:chgData name="Kadir Murat Başeren" userId="f2e617aff724ee2b" providerId="LiveId" clId="{00BC53CA-A95C-4488-8C31-CCD008A26632}" dt="2022-01-09T18:31:08.897" v="21107"/>
          <ac:picMkLst>
            <pc:docMk/>
            <pc:sldMk cId="545399594" sldId="781"/>
            <ac:picMk id="116" creationId="{D7D12ECE-E306-42A6-90F7-0B7124EC1C26}"/>
          </ac:picMkLst>
        </pc:picChg>
        <pc:picChg chg="mod">
          <ac:chgData name="Kadir Murat Başeren" userId="f2e617aff724ee2b" providerId="LiveId" clId="{00BC53CA-A95C-4488-8C31-CCD008A26632}" dt="2022-01-09T18:31:08.897" v="21107"/>
          <ac:picMkLst>
            <pc:docMk/>
            <pc:sldMk cId="545399594" sldId="781"/>
            <ac:picMk id="117" creationId="{18D8EF2F-31C1-4F8B-9482-4633406A1955}"/>
          </ac:picMkLst>
        </pc:picChg>
        <pc:picChg chg="mod">
          <ac:chgData name="Kadir Murat Başeren" userId="f2e617aff724ee2b" providerId="LiveId" clId="{00BC53CA-A95C-4488-8C31-CCD008A26632}" dt="2022-01-09T18:31:08.897" v="21107"/>
          <ac:picMkLst>
            <pc:docMk/>
            <pc:sldMk cId="545399594" sldId="781"/>
            <ac:picMk id="118" creationId="{59D756DE-5173-441A-BED3-B38C20AE41B5}"/>
          </ac:picMkLst>
        </pc:picChg>
        <pc:picChg chg="mod">
          <ac:chgData name="Kadir Murat Başeren" userId="f2e617aff724ee2b" providerId="LiveId" clId="{00BC53CA-A95C-4488-8C31-CCD008A26632}" dt="2022-01-09T18:31:08.897" v="21107"/>
          <ac:picMkLst>
            <pc:docMk/>
            <pc:sldMk cId="545399594" sldId="781"/>
            <ac:picMk id="122" creationId="{C0796DAA-ADB7-483D-97DB-3A4AE56FC4E0}"/>
          </ac:picMkLst>
        </pc:picChg>
        <pc:picChg chg="mod">
          <ac:chgData name="Kadir Murat Başeren" userId="f2e617aff724ee2b" providerId="LiveId" clId="{00BC53CA-A95C-4488-8C31-CCD008A26632}" dt="2022-01-09T18:31:08.897" v="21107"/>
          <ac:picMkLst>
            <pc:docMk/>
            <pc:sldMk cId="545399594" sldId="781"/>
            <ac:picMk id="123" creationId="{23359EEF-E128-4C65-AC6D-7BB30C0F91A9}"/>
          </ac:picMkLst>
        </pc:picChg>
        <pc:picChg chg="mod">
          <ac:chgData name="Kadir Murat Başeren" userId="f2e617aff724ee2b" providerId="LiveId" clId="{00BC53CA-A95C-4488-8C31-CCD008A26632}" dt="2022-01-09T18:31:08.897" v="21107"/>
          <ac:picMkLst>
            <pc:docMk/>
            <pc:sldMk cId="545399594" sldId="781"/>
            <ac:picMk id="124" creationId="{2C332C24-D378-4FB8-9A46-FE237EE0F4CA}"/>
          </ac:picMkLst>
        </pc:picChg>
        <pc:picChg chg="mod">
          <ac:chgData name="Kadir Murat Başeren" userId="f2e617aff724ee2b" providerId="LiveId" clId="{00BC53CA-A95C-4488-8C31-CCD008A26632}" dt="2022-01-09T18:31:08.897" v="21107"/>
          <ac:picMkLst>
            <pc:docMk/>
            <pc:sldMk cId="545399594" sldId="781"/>
            <ac:picMk id="125" creationId="{E4C66B08-AA32-42CD-B4CC-90979465BA9D}"/>
          </ac:picMkLst>
        </pc:picChg>
        <pc:picChg chg="mod">
          <ac:chgData name="Kadir Murat Başeren" userId="f2e617aff724ee2b" providerId="LiveId" clId="{00BC53CA-A95C-4488-8C31-CCD008A26632}" dt="2022-01-09T18:31:08.897" v="21107"/>
          <ac:picMkLst>
            <pc:docMk/>
            <pc:sldMk cId="545399594" sldId="781"/>
            <ac:picMk id="126" creationId="{15DEE63C-4D0D-4D54-8F33-2D98D9477D44}"/>
          </ac:picMkLst>
        </pc:picChg>
        <pc:picChg chg="mod">
          <ac:chgData name="Kadir Murat Başeren" userId="f2e617aff724ee2b" providerId="LiveId" clId="{00BC53CA-A95C-4488-8C31-CCD008A26632}" dt="2022-01-09T18:31:08.897" v="21107"/>
          <ac:picMkLst>
            <pc:docMk/>
            <pc:sldMk cId="545399594" sldId="781"/>
            <ac:picMk id="130" creationId="{2FAA259A-CAC3-40B9-A130-27AA136F07DB}"/>
          </ac:picMkLst>
        </pc:picChg>
        <pc:picChg chg="mod">
          <ac:chgData name="Kadir Murat Başeren" userId="f2e617aff724ee2b" providerId="LiveId" clId="{00BC53CA-A95C-4488-8C31-CCD008A26632}" dt="2022-01-09T18:31:08.897" v="21107"/>
          <ac:picMkLst>
            <pc:docMk/>
            <pc:sldMk cId="545399594" sldId="781"/>
            <ac:picMk id="131" creationId="{FFD4A3BF-4760-4892-B40E-3F4072C176D5}"/>
          </ac:picMkLst>
        </pc:picChg>
        <pc:picChg chg="mod">
          <ac:chgData name="Kadir Murat Başeren" userId="f2e617aff724ee2b" providerId="LiveId" clId="{00BC53CA-A95C-4488-8C31-CCD008A26632}" dt="2022-01-09T18:31:08.897" v="21107"/>
          <ac:picMkLst>
            <pc:docMk/>
            <pc:sldMk cId="545399594" sldId="781"/>
            <ac:picMk id="132" creationId="{046D2414-878A-4507-8633-912A33149CD1}"/>
          </ac:picMkLst>
        </pc:picChg>
        <pc:picChg chg="mod">
          <ac:chgData name="Kadir Murat Başeren" userId="f2e617aff724ee2b" providerId="LiveId" clId="{00BC53CA-A95C-4488-8C31-CCD008A26632}" dt="2022-01-09T18:31:08.897" v="21107"/>
          <ac:picMkLst>
            <pc:docMk/>
            <pc:sldMk cId="545399594" sldId="781"/>
            <ac:picMk id="133" creationId="{59400CC1-0FE9-4DCD-A20A-1485CAB1F4A5}"/>
          </ac:picMkLst>
        </pc:picChg>
        <pc:picChg chg="mod">
          <ac:chgData name="Kadir Murat Başeren" userId="f2e617aff724ee2b" providerId="LiveId" clId="{00BC53CA-A95C-4488-8C31-CCD008A26632}" dt="2022-01-09T18:31:08.897" v="21107"/>
          <ac:picMkLst>
            <pc:docMk/>
            <pc:sldMk cId="545399594" sldId="781"/>
            <ac:picMk id="134" creationId="{2815DCA2-95B7-4A1F-AF87-EBB54DF3818B}"/>
          </ac:picMkLst>
        </pc:picChg>
        <pc:picChg chg="mod">
          <ac:chgData name="Kadir Murat Başeren" userId="f2e617aff724ee2b" providerId="LiveId" clId="{00BC53CA-A95C-4488-8C31-CCD008A26632}" dt="2022-01-09T18:31:08.897" v="21107"/>
          <ac:picMkLst>
            <pc:docMk/>
            <pc:sldMk cId="545399594" sldId="781"/>
            <ac:picMk id="138" creationId="{EBC63921-AFF5-462D-A2C2-50ACE4A20723}"/>
          </ac:picMkLst>
        </pc:picChg>
        <pc:picChg chg="mod">
          <ac:chgData name="Kadir Murat Başeren" userId="f2e617aff724ee2b" providerId="LiveId" clId="{00BC53CA-A95C-4488-8C31-CCD008A26632}" dt="2022-01-09T18:31:08.897" v="21107"/>
          <ac:picMkLst>
            <pc:docMk/>
            <pc:sldMk cId="545399594" sldId="781"/>
            <ac:picMk id="139" creationId="{F55ECFA9-BD8D-41EB-BC5A-54B5B0071A1C}"/>
          </ac:picMkLst>
        </pc:picChg>
        <pc:picChg chg="mod">
          <ac:chgData name="Kadir Murat Başeren" userId="f2e617aff724ee2b" providerId="LiveId" clId="{00BC53CA-A95C-4488-8C31-CCD008A26632}" dt="2022-01-09T18:31:08.897" v="21107"/>
          <ac:picMkLst>
            <pc:docMk/>
            <pc:sldMk cId="545399594" sldId="781"/>
            <ac:picMk id="140" creationId="{55188F99-D2E5-4773-8751-86A3078501D0}"/>
          </ac:picMkLst>
        </pc:picChg>
        <pc:picChg chg="mod">
          <ac:chgData name="Kadir Murat Başeren" userId="f2e617aff724ee2b" providerId="LiveId" clId="{00BC53CA-A95C-4488-8C31-CCD008A26632}" dt="2022-01-09T18:31:08.897" v="21107"/>
          <ac:picMkLst>
            <pc:docMk/>
            <pc:sldMk cId="545399594" sldId="781"/>
            <ac:picMk id="141" creationId="{E04509DC-3931-4BEF-9BC4-1FBA8C681CCF}"/>
          </ac:picMkLst>
        </pc:picChg>
        <pc:picChg chg="mod">
          <ac:chgData name="Kadir Murat Başeren" userId="f2e617aff724ee2b" providerId="LiveId" clId="{00BC53CA-A95C-4488-8C31-CCD008A26632}" dt="2022-01-09T18:31:08.897" v="21107"/>
          <ac:picMkLst>
            <pc:docMk/>
            <pc:sldMk cId="545399594" sldId="781"/>
            <ac:picMk id="142" creationId="{C39EA88A-7F3C-4117-92BE-C2DABC8E003C}"/>
          </ac:picMkLst>
        </pc:picChg>
        <pc:picChg chg="add mod">
          <ac:chgData name="Kadir Murat Başeren" userId="f2e617aff724ee2b" providerId="LiveId" clId="{00BC53CA-A95C-4488-8C31-CCD008A26632}" dt="2022-01-09T18:31:08.897" v="21107"/>
          <ac:picMkLst>
            <pc:docMk/>
            <pc:sldMk cId="545399594" sldId="781"/>
            <ac:picMk id="146" creationId="{6AE3F347-A761-4464-AB03-48318FD145BC}"/>
          </ac:picMkLst>
        </pc:picChg>
        <pc:picChg chg="add mod">
          <ac:chgData name="Kadir Murat Başeren" userId="f2e617aff724ee2b" providerId="LiveId" clId="{00BC53CA-A95C-4488-8C31-CCD008A26632}" dt="2022-01-09T18:31:08.897" v="21107"/>
          <ac:picMkLst>
            <pc:docMk/>
            <pc:sldMk cId="545399594" sldId="781"/>
            <ac:picMk id="147" creationId="{C01EC19D-BFB5-48EE-BCCD-120665355661}"/>
          </ac:picMkLst>
        </pc:picChg>
        <pc:picChg chg="add mod">
          <ac:chgData name="Kadir Murat Başeren" userId="f2e617aff724ee2b" providerId="LiveId" clId="{00BC53CA-A95C-4488-8C31-CCD008A26632}" dt="2022-01-09T18:31:08.897" v="21107"/>
          <ac:picMkLst>
            <pc:docMk/>
            <pc:sldMk cId="545399594" sldId="781"/>
            <ac:picMk id="148" creationId="{6301FA2E-78DD-41DC-9586-01AD58BC7C15}"/>
          </ac:picMkLst>
        </pc:picChg>
        <pc:picChg chg="add mod">
          <ac:chgData name="Kadir Murat Başeren" userId="f2e617aff724ee2b" providerId="LiveId" clId="{00BC53CA-A95C-4488-8C31-CCD008A26632}" dt="2022-01-09T18:31:08.897" v="21107"/>
          <ac:picMkLst>
            <pc:docMk/>
            <pc:sldMk cId="545399594" sldId="781"/>
            <ac:picMk id="149" creationId="{445D74C0-56DE-4524-B2D9-4A5369FC947E}"/>
          </ac:picMkLst>
        </pc:picChg>
        <pc:picChg chg="add mod">
          <ac:chgData name="Kadir Murat Başeren" userId="f2e617aff724ee2b" providerId="LiveId" clId="{00BC53CA-A95C-4488-8C31-CCD008A26632}" dt="2022-01-09T18:56:59.701" v="21166"/>
          <ac:picMkLst>
            <pc:docMk/>
            <pc:sldMk cId="545399594" sldId="781"/>
            <ac:picMk id="150" creationId="{A824EAC6-ECD1-4752-A729-C8D9C5011A15}"/>
          </ac:picMkLst>
        </pc:picChg>
        <pc:cxnChg chg="del">
          <ac:chgData name="Kadir Murat Başeren" userId="f2e617aff724ee2b" providerId="LiveId" clId="{00BC53CA-A95C-4488-8C31-CCD008A26632}" dt="2022-01-09T18:31:07.241" v="21106" actId="478"/>
          <ac:cxnSpMkLst>
            <pc:docMk/>
            <pc:sldMk cId="545399594" sldId="781"/>
            <ac:cxnSpMk id="85" creationId="{76D8D050-9C00-4EB0-B5EE-7C4B7C7C6B0C}"/>
          </ac:cxnSpMkLst>
        </pc:cxnChg>
        <pc:cxnChg chg="del">
          <ac:chgData name="Kadir Murat Başeren" userId="f2e617aff724ee2b" providerId="LiveId" clId="{00BC53CA-A95C-4488-8C31-CCD008A26632}" dt="2022-01-09T18:31:07.241" v="21106" actId="478"/>
          <ac:cxnSpMkLst>
            <pc:docMk/>
            <pc:sldMk cId="545399594" sldId="781"/>
            <ac:cxnSpMk id="102" creationId="{EC50D273-4B46-4A14-A185-4205BB1A7631}"/>
          </ac:cxnSpMkLst>
        </pc:cxnChg>
        <pc:cxnChg chg="add mod">
          <ac:chgData name="Kadir Murat Başeren" userId="f2e617aff724ee2b" providerId="LiveId" clId="{00BC53CA-A95C-4488-8C31-CCD008A26632}" dt="2022-01-09T18:31:08.897" v="21107"/>
          <ac:cxnSpMkLst>
            <pc:docMk/>
            <pc:sldMk cId="545399594" sldId="781"/>
            <ac:cxnSpMk id="143" creationId="{28ABCA19-A412-49F2-9706-8CD06AA91074}"/>
          </ac:cxnSpMkLst>
        </pc:cxnChg>
        <pc:cxnChg chg="add mod">
          <ac:chgData name="Kadir Murat Başeren" userId="f2e617aff724ee2b" providerId="LiveId" clId="{00BC53CA-A95C-4488-8C31-CCD008A26632}" dt="2022-01-09T18:31:08.897" v="21107"/>
          <ac:cxnSpMkLst>
            <pc:docMk/>
            <pc:sldMk cId="545399594" sldId="781"/>
            <ac:cxnSpMk id="144" creationId="{74738AA0-6EE9-4776-9356-85775394C9AF}"/>
          </ac:cxnSpMkLst>
        </pc:cxnChg>
        <pc:cxnChg chg="add mod">
          <ac:chgData name="Kadir Murat Başeren" userId="f2e617aff724ee2b" providerId="LiveId" clId="{00BC53CA-A95C-4488-8C31-CCD008A26632}" dt="2022-01-09T18:31:08.897" v="21107"/>
          <ac:cxnSpMkLst>
            <pc:docMk/>
            <pc:sldMk cId="545399594" sldId="781"/>
            <ac:cxnSpMk id="145" creationId="{0A2B992F-DECF-4C7F-8639-ADFF9ED615AB}"/>
          </ac:cxnSpMkLst>
        </pc:cxnChg>
      </pc:sldChg>
      <pc:sldChg chg="addSp delSp modSp add modAnim">
        <pc:chgData name="Kadir Murat Başeren" userId="f2e617aff724ee2b" providerId="LiveId" clId="{00BC53CA-A95C-4488-8C31-CCD008A26632}" dt="2022-01-09T18:57:02.621" v="21168"/>
        <pc:sldMkLst>
          <pc:docMk/>
          <pc:sldMk cId="2744152646" sldId="782"/>
        </pc:sldMkLst>
        <pc:spChg chg="del">
          <ac:chgData name="Kadir Murat Başeren" userId="f2e617aff724ee2b" providerId="LiveId" clId="{00BC53CA-A95C-4488-8C31-CCD008A26632}" dt="2022-01-09T18:32:14.762" v="21112" actId="478"/>
          <ac:spMkLst>
            <pc:docMk/>
            <pc:sldMk cId="2744152646" sldId="782"/>
            <ac:spMk id="46" creationId="{AD37470C-495A-489D-8476-89F9022CD648}"/>
          </ac:spMkLst>
        </pc:spChg>
        <pc:spChg chg="mod">
          <ac:chgData name="Kadir Murat Başeren" userId="f2e617aff724ee2b" providerId="LiveId" clId="{00BC53CA-A95C-4488-8C31-CCD008A26632}" dt="2022-01-09T18:32:23.580" v="21113"/>
          <ac:spMkLst>
            <pc:docMk/>
            <pc:sldMk cId="2744152646" sldId="782"/>
            <ac:spMk id="75" creationId="{A2270AE1-B99E-441F-AAB9-E7CE5876CA68}"/>
          </ac:spMkLst>
        </pc:spChg>
        <pc:spChg chg="mod">
          <ac:chgData name="Kadir Murat Başeren" userId="f2e617aff724ee2b" providerId="LiveId" clId="{00BC53CA-A95C-4488-8C31-CCD008A26632}" dt="2022-01-09T18:32:23.580" v="21113"/>
          <ac:spMkLst>
            <pc:docMk/>
            <pc:sldMk cId="2744152646" sldId="782"/>
            <ac:spMk id="83" creationId="{04F477E8-AB17-4D08-AF86-D0F29E4EC76A}"/>
          </ac:spMkLst>
        </pc:spChg>
        <pc:spChg chg="mod">
          <ac:chgData name="Kadir Murat Başeren" userId="f2e617aff724ee2b" providerId="LiveId" clId="{00BC53CA-A95C-4488-8C31-CCD008A26632}" dt="2022-01-09T18:32:23.580" v="21113"/>
          <ac:spMkLst>
            <pc:docMk/>
            <pc:sldMk cId="2744152646" sldId="782"/>
            <ac:spMk id="91" creationId="{82E57845-7770-41FA-8EA3-8FE6E1FD20D1}"/>
          </ac:spMkLst>
        </pc:spChg>
        <pc:spChg chg="add mod">
          <ac:chgData name="Kadir Murat Başeren" userId="f2e617aff724ee2b" providerId="LiveId" clId="{00BC53CA-A95C-4488-8C31-CCD008A26632}" dt="2022-01-09T18:32:23.580" v="21113"/>
          <ac:spMkLst>
            <pc:docMk/>
            <pc:sldMk cId="2744152646" sldId="782"/>
            <ac:spMk id="97" creationId="{6C636D81-D05B-465A-A9BE-0C59675E3BE4}"/>
          </ac:spMkLst>
        </pc:spChg>
        <pc:spChg chg="add mod">
          <ac:chgData name="Kadir Murat Başeren" userId="f2e617aff724ee2b" providerId="LiveId" clId="{00BC53CA-A95C-4488-8C31-CCD008A26632}" dt="2022-01-09T18:32:23.580" v="21113"/>
          <ac:spMkLst>
            <pc:docMk/>
            <pc:sldMk cId="2744152646" sldId="782"/>
            <ac:spMk id="98" creationId="{C735DD1C-EFD9-422C-8F17-A84F194E8B59}"/>
          </ac:spMkLst>
        </pc:spChg>
        <pc:spChg chg="mod">
          <ac:chgData name="Kadir Murat Başeren" userId="f2e617aff724ee2b" providerId="LiveId" clId="{00BC53CA-A95C-4488-8C31-CCD008A26632}" dt="2022-01-09T18:32:23.580" v="21113"/>
          <ac:spMkLst>
            <pc:docMk/>
            <pc:sldMk cId="2744152646" sldId="782"/>
            <ac:spMk id="100" creationId="{D9D9C0F7-C794-4A82-9EAF-A7DCCE6BF8B3}"/>
          </ac:spMkLst>
        </pc:spChg>
        <pc:spChg chg="mod">
          <ac:chgData name="Kadir Murat Başeren" userId="f2e617aff724ee2b" providerId="LiveId" clId="{00BC53CA-A95C-4488-8C31-CCD008A26632}" dt="2022-01-09T18:32:23.580" v="21113"/>
          <ac:spMkLst>
            <pc:docMk/>
            <pc:sldMk cId="2744152646" sldId="782"/>
            <ac:spMk id="101" creationId="{329020F9-396F-41B8-94F3-D77DC6BDB378}"/>
          </ac:spMkLst>
        </pc:spChg>
        <pc:spChg chg="mod">
          <ac:chgData name="Kadir Murat Başeren" userId="f2e617aff724ee2b" providerId="LiveId" clId="{00BC53CA-A95C-4488-8C31-CCD008A26632}" dt="2022-01-09T18:32:23.580" v="21113"/>
          <ac:spMkLst>
            <pc:docMk/>
            <pc:sldMk cId="2744152646" sldId="782"/>
            <ac:spMk id="103" creationId="{EE2C7A02-6BFB-43BF-8A09-320BC40D045F}"/>
          </ac:spMkLst>
        </pc:spChg>
        <pc:spChg chg="mod">
          <ac:chgData name="Kadir Murat Başeren" userId="f2e617aff724ee2b" providerId="LiveId" clId="{00BC53CA-A95C-4488-8C31-CCD008A26632}" dt="2022-01-09T18:32:23.580" v="21113"/>
          <ac:spMkLst>
            <pc:docMk/>
            <pc:sldMk cId="2744152646" sldId="782"/>
            <ac:spMk id="104" creationId="{4D14C1B4-F929-4F1B-9FD9-03FCF3D2D7EA}"/>
          </ac:spMkLst>
        </pc:spChg>
        <pc:spChg chg="mod">
          <ac:chgData name="Kadir Murat Başeren" userId="f2e617aff724ee2b" providerId="LiveId" clId="{00BC53CA-A95C-4488-8C31-CCD008A26632}" dt="2022-01-09T18:32:23.580" v="21113"/>
          <ac:spMkLst>
            <pc:docMk/>
            <pc:sldMk cId="2744152646" sldId="782"/>
            <ac:spMk id="107" creationId="{D1685459-F338-4F8B-AACE-143521E58727}"/>
          </ac:spMkLst>
        </pc:spChg>
        <pc:spChg chg="add mod">
          <ac:chgData name="Kadir Murat Başeren" userId="f2e617aff724ee2b" providerId="LiveId" clId="{00BC53CA-A95C-4488-8C31-CCD008A26632}" dt="2022-01-09T18:32:23.580" v="21113"/>
          <ac:spMkLst>
            <pc:docMk/>
            <pc:sldMk cId="2744152646" sldId="782"/>
            <ac:spMk id="153" creationId="{99D9585C-9891-44DC-889D-D6D66F01BF66}"/>
          </ac:spMkLst>
        </pc:spChg>
        <pc:spChg chg="add mod">
          <ac:chgData name="Kadir Murat Başeren" userId="f2e617aff724ee2b" providerId="LiveId" clId="{00BC53CA-A95C-4488-8C31-CCD008A26632}" dt="2022-01-09T18:32:23.580" v="21113"/>
          <ac:spMkLst>
            <pc:docMk/>
            <pc:sldMk cId="2744152646" sldId="782"/>
            <ac:spMk id="154" creationId="{CF1701CE-E785-4242-AADA-CA08BEF67814}"/>
          </ac:spMkLst>
        </pc:spChg>
        <pc:spChg chg="add mod">
          <ac:chgData name="Kadir Murat Başeren" userId="f2e617aff724ee2b" providerId="LiveId" clId="{00BC53CA-A95C-4488-8C31-CCD008A26632}" dt="2022-01-09T18:32:23.580" v="21113"/>
          <ac:spMkLst>
            <pc:docMk/>
            <pc:sldMk cId="2744152646" sldId="782"/>
            <ac:spMk id="155" creationId="{48563FC0-2371-44B1-B20D-8A05BA25FA7D}"/>
          </ac:spMkLst>
        </pc:spChg>
        <pc:spChg chg="mod">
          <ac:chgData name="Kadir Murat Başeren" userId="f2e617aff724ee2b" providerId="LiveId" clId="{00BC53CA-A95C-4488-8C31-CCD008A26632}" dt="2022-01-09T18:32:23.580" v="21113"/>
          <ac:spMkLst>
            <pc:docMk/>
            <pc:sldMk cId="2744152646" sldId="782"/>
            <ac:spMk id="157" creationId="{9F775ACF-1A58-4A9C-BCF4-8E806614B93C}"/>
          </ac:spMkLst>
        </pc:spChg>
        <pc:spChg chg="mod">
          <ac:chgData name="Kadir Murat Başeren" userId="f2e617aff724ee2b" providerId="LiveId" clId="{00BC53CA-A95C-4488-8C31-CCD008A26632}" dt="2022-01-09T18:32:23.580" v="21113"/>
          <ac:spMkLst>
            <pc:docMk/>
            <pc:sldMk cId="2744152646" sldId="782"/>
            <ac:spMk id="158" creationId="{6A65381B-0126-4EC4-B1C3-D52D0477C4E5}"/>
          </ac:spMkLst>
        </pc:spChg>
        <pc:spChg chg="mod">
          <ac:chgData name="Kadir Murat Başeren" userId="f2e617aff724ee2b" providerId="LiveId" clId="{00BC53CA-A95C-4488-8C31-CCD008A26632}" dt="2022-01-09T18:32:23.580" v="21113"/>
          <ac:spMkLst>
            <pc:docMk/>
            <pc:sldMk cId="2744152646" sldId="782"/>
            <ac:spMk id="160" creationId="{56414682-028B-44D1-8AB1-39E60D9BBC23}"/>
          </ac:spMkLst>
        </pc:spChg>
        <pc:spChg chg="mod">
          <ac:chgData name="Kadir Murat Başeren" userId="f2e617aff724ee2b" providerId="LiveId" clId="{00BC53CA-A95C-4488-8C31-CCD008A26632}" dt="2022-01-09T18:32:23.580" v="21113"/>
          <ac:spMkLst>
            <pc:docMk/>
            <pc:sldMk cId="2744152646" sldId="782"/>
            <ac:spMk id="161" creationId="{1BBE2CBD-9E35-4BBE-8158-1314FB1022B7}"/>
          </ac:spMkLst>
        </pc:spChg>
        <pc:spChg chg="add mod">
          <ac:chgData name="Kadir Murat Başeren" userId="f2e617aff724ee2b" providerId="LiveId" clId="{00BC53CA-A95C-4488-8C31-CCD008A26632}" dt="2022-01-09T18:32:23.580" v="21113"/>
          <ac:spMkLst>
            <pc:docMk/>
            <pc:sldMk cId="2744152646" sldId="782"/>
            <ac:spMk id="162" creationId="{C525FA2B-0AFC-41AC-80D4-E3BA7AEA9E67}"/>
          </ac:spMkLst>
        </pc:spChg>
        <pc:spChg chg="mod">
          <ac:chgData name="Kadir Murat Başeren" userId="f2e617aff724ee2b" providerId="LiveId" clId="{00BC53CA-A95C-4488-8C31-CCD008A26632}" dt="2022-01-09T18:32:35.616" v="21114"/>
          <ac:spMkLst>
            <pc:docMk/>
            <pc:sldMk cId="2744152646" sldId="782"/>
            <ac:spMk id="165" creationId="{0FD5BBF2-11E3-49B8-B14B-11B4F61E4AE8}"/>
          </ac:spMkLst>
        </pc:spChg>
        <pc:spChg chg="mod">
          <ac:chgData name="Kadir Murat Başeren" userId="f2e617aff724ee2b" providerId="LiveId" clId="{00BC53CA-A95C-4488-8C31-CCD008A26632}" dt="2022-01-09T18:32:35.616" v="21114"/>
          <ac:spMkLst>
            <pc:docMk/>
            <pc:sldMk cId="2744152646" sldId="782"/>
            <ac:spMk id="173" creationId="{8C57E4BE-EC8C-45A3-BF45-7D33D5AA122F}"/>
          </ac:spMkLst>
        </pc:spChg>
        <pc:spChg chg="mod">
          <ac:chgData name="Kadir Murat Başeren" userId="f2e617aff724ee2b" providerId="LiveId" clId="{00BC53CA-A95C-4488-8C31-CCD008A26632}" dt="2022-01-09T18:32:35.616" v="21114"/>
          <ac:spMkLst>
            <pc:docMk/>
            <pc:sldMk cId="2744152646" sldId="782"/>
            <ac:spMk id="181" creationId="{307269E0-2A1C-48A0-8FC0-4C194F541500}"/>
          </ac:spMkLst>
        </pc:spChg>
        <pc:spChg chg="add del mod">
          <ac:chgData name="Kadir Murat Başeren" userId="f2e617aff724ee2b" providerId="LiveId" clId="{00BC53CA-A95C-4488-8C31-CCD008A26632}" dt="2022-01-09T18:32:37.419" v="21115"/>
          <ac:spMkLst>
            <pc:docMk/>
            <pc:sldMk cId="2744152646" sldId="782"/>
            <ac:spMk id="187" creationId="{23A6ED69-54C6-46E3-B506-39296877CF27}"/>
          </ac:spMkLst>
        </pc:spChg>
        <pc:spChg chg="add del mod">
          <ac:chgData name="Kadir Murat Başeren" userId="f2e617aff724ee2b" providerId="LiveId" clId="{00BC53CA-A95C-4488-8C31-CCD008A26632}" dt="2022-01-09T18:32:37.419" v="21115"/>
          <ac:spMkLst>
            <pc:docMk/>
            <pc:sldMk cId="2744152646" sldId="782"/>
            <ac:spMk id="188" creationId="{325BC205-85B8-4B8A-BAF3-E10F3A887EE0}"/>
          </ac:spMkLst>
        </pc:spChg>
        <pc:spChg chg="mod">
          <ac:chgData name="Kadir Murat Başeren" userId="f2e617aff724ee2b" providerId="LiveId" clId="{00BC53CA-A95C-4488-8C31-CCD008A26632}" dt="2022-01-09T18:32:35.616" v="21114"/>
          <ac:spMkLst>
            <pc:docMk/>
            <pc:sldMk cId="2744152646" sldId="782"/>
            <ac:spMk id="190" creationId="{B396EBD5-1142-48C1-BFC7-C1102603F885}"/>
          </ac:spMkLst>
        </pc:spChg>
        <pc:spChg chg="mod">
          <ac:chgData name="Kadir Murat Başeren" userId="f2e617aff724ee2b" providerId="LiveId" clId="{00BC53CA-A95C-4488-8C31-CCD008A26632}" dt="2022-01-09T18:32:35.616" v="21114"/>
          <ac:spMkLst>
            <pc:docMk/>
            <pc:sldMk cId="2744152646" sldId="782"/>
            <ac:spMk id="191" creationId="{39858326-C9BF-4DD4-8B45-573A50EAFB7A}"/>
          </ac:spMkLst>
        </pc:spChg>
        <pc:spChg chg="mod">
          <ac:chgData name="Kadir Murat Başeren" userId="f2e617aff724ee2b" providerId="LiveId" clId="{00BC53CA-A95C-4488-8C31-CCD008A26632}" dt="2022-01-09T18:32:35.616" v="21114"/>
          <ac:spMkLst>
            <pc:docMk/>
            <pc:sldMk cId="2744152646" sldId="782"/>
            <ac:spMk id="193" creationId="{16D29051-7F87-4CD8-99A8-907154D93A5F}"/>
          </ac:spMkLst>
        </pc:spChg>
        <pc:spChg chg="mod">
          <ac:chgData name="Kadir Murat Başeren" userId="f2e617aff724ee2b" providerId="LiveId" clId="{00BC53CA-A95C-4488-8C31-CCD008A26632}" dt="2022-01-09T18:32:35.616" v="21114"/>
          <ac:spMkLst>
            <pc:docMk/>
            <pc:sldMk cId="2744152646" sldId="782"/>
            <ac:spMk id="194" creationId="{9F6435F3-059C-4C43-AD17-D25A40B3C198}"/>
          </ac:spMkLst>
        </pc:spChg>
        <pc:spChg chg="mod">
          <ac:chgData name="Kadir Murat Başeren" userId="f2e617aff724ee2b" providerId="LiveId" clId="{00BC53CA-A95C-4488-8C31-CCD008A26632}" dt="2022-01-09T18:32:35.616" v="21114"/>
          <ac:spMkLst>
            <pc:docMk/>
            <pc:sldMk cId="2744152646" sldId="782"/>
            <ac:spMk id="197" creationId="{1F5FCF68-174A-4AE9-87FB-5123C3E39EAC}"/>
          </ac:spMkLst>
        </pc:spChg>
        <pc:spChg chg="add del mod">
          <ac:chgData name="Kadir Murat Başeren" userId="f2e617aff724ee2b" providerId="LiveId" clId="{00BC53CA-A95C-4488-8C31-CCD008A26632}" dt="2022-01-09T18:32:37.419" v="21115"/>
          <ac:spMkLst>
            <pc:docMk/>
            <pc:sldMk cId="2744152646" sldId="782"/>
            <ac:spMk id="203" creationId="{77ECD3DB-2F73-4A9D-B1A4-7D9F4AB9B1AC}"/>
          </ac:spMkLst>
        </pc:spChg>
        <pc:spChg chg="add del mod">
          <ac:chgData name="Kadir Murat Başeren" userId="f2e617aff724ee2b" providerId="LiveId" clId="{00BC53CA-A95C-4488-8C31-CCD008A26632}" dt="2022-01-09T18:32:37.419" v="21115"/>
          <ac:spMkLst>
            <pc:docMk/>
            <pc:sldMk cId="2744152646" sldId="782"/>
            <ac:spMk id="204" creationId="{944953B1-7521-44B5-9C0E-4D2D3B653645}"/>
          </ac:spMkLst>
        </pc:spChg>
        <pc:spChg chg="add del mod">
          <ac:chgData name="Kadir Murat Başeren" userId="f2e617aff724ee2b" providerId="LiveId" clId="{00BC53CA-A95C-4488-8C31-CCD008A26632}" dt="2022-01-09T18:32:37.419" v="21115"/>
          <ac:spMkLst>
            <pc:docMk/>
            <pc:sldMk cId="2744152646" sldId="782"/>
            <ac:spMk id="205" creationId="{6D4163A6-F6D2-449E-B61B-E3055B729BCA}"/>
          </ac:spMkLst>
        </pc:spChg>
        <pc:spChg chg="mod">
          <ac:chgData name="Kadir Murat Başeren" userId="f2e617aff724ee2b" providerId="LiveId" clId="{00BC53CA-A95C-4488-8C31-CCD008A26632}" dt="2022-01-09T18:32:35.616" v="21114"/>
          <ac:spMkLst>
            <pc:docMk/>
            <pc:sldMk cId="2744152646" sldId="782"/>
            <ac:spMk id="207" creationId="{14AF7199-7585-476A-B85A-4A789C3341E2}"/>
          </ac:spMkLst>
        </pc:spChg>
        <pc:spChg chg="mod">
          <ac:chgData name="Kadir Murat Başeren" userId="f2e617aff724ee2b" providerId="LiveId" clId="{00BC53CA-A95C-4488-8C31-CCD008A26632}" dt="2022-01-09T18:32:35.616" v="21114"/>
          <ac:spMkLst>
            <pc:docMk/>
            <pc:sldMk cId="2744152646" sldId="782"/>
            <ac:spMk id="208" creationId="{3DD60ED9-E85C-404F-9B03-56A9C6C9966F}"/>
          </ac:spMkLst>
        </pc:spChg>
        <pc:spChg chg="mod">
          <ac:chgData name="Kadir Murat Başeren" userId="f2e617aff724ee2b" providerId="LiveId" clId="{00BC53CA-A95C-4488-8C31-CCD008A26632}" dt="2022-01-09T18:32:35.616" v="21114"/>
          <ac:spMkLst>
            <pc:docMk/>
            <pc:sldMk cId="2744152646" sldId="782"/>
            <ac:spMk id="210" creationId="{142C6354-F378-455D-ACBE-A01C1AC8721A}"/>
          </ac:spMkLst>
        </pc:spChg>
        <pc:spChg chg="mod">
          <ac:chgData name="Kadir Murat Başeren" userId="f2e617aff724ee2b" providerId="LiveId" clId="{00BC53CA-A95C-4488-8C31-CCD008A26632}" dt="2022-01-09T18:32:35.616" v="21114"/>
          <ac:spMkLst>
            <pc:docMk/>
            <pc:sldMk cId="2744152646" sldId="782"/>
            <ac:spMk id="211" creationId="{67A9A811-1E3A-4986-A68D-F3B8DC2336FE}"/>
          </ac:spMkLst>
        </pc:spChg>
        <pc:spChg chg="add del mod">
          <ac:chgData name="Kadir Murat Başeren" userId="f2e617aff724ee2b" providerId="LiveId" clId="{00BC53CA-A95C-4488-8C31-CCD008A26632}" dt="2022-01-09T18:32:37.419" v="21115"/>
          <ac:spMkLst>
            <pc:docMk/>
            <pc:sldMk cId="2744152646" sldId="782"/>
            <ac:spMk id="212" creationId="{3248B3D5-1FD8-469C-B162-CF5E020B12CA}"/>
          </ac:spMkLst>
        </pc:spChg>
        <pc:grpChg chg="del">
          <ac:chgData name="Kadir Murat Başeren" userId="f2e617aff724ee2b" providerId="LiveId" clId="{00BC53CA-A95C-4488-8C31-CCD008A26632}" dt="2022-01-09T18:32:14.762" v="21112" actId="478"/>
          <ac:grpSpMkLst>
            <pc:docMk/>
            <pc:sldMk cId="2744152646" sldId="782"/>
            <ac:grpSpMk id="50" creationId="{39393AC6-CCB0-4302-B1C2-5AB38570FB46}"/>
          </ac:grpSpMkLst>
        </pc:grpChg>
        <pc:grpChg chg="del">
          <ac:chgData name="Kadir Murat Başeren" userId="f2e617aff724ee2b" providerId="LiveId" clId="{00BC53CA-A95C-4488-8C31-CCD008A26632}" dt="2022-01-09T18:32:14.762" v="21112" actId="478"/>
          <ac:grpSpMkLst>
            <pc:docMk/>
            <pc:sldMk cId="2744152646" sldId="782"/>
            <ac:grpSpMk id="58" creationId="{33E10833-E1E4-475C-9B07-B859937FA34B}"/>
          </ac:grpSpMkLst>
        </pc:grpChg>
        <pc:grpChg chg="del">
          <ac:chgData name="Kadir Murat Başeren" userId="f2e617aff724ee2b" providerId="LiveId" clId="{00BC53CA-A95C-4488-8C31-CCD008A26632}" dt="2022-01-09T18:32:14.762" v="21112" actId="478"/>
          <ac:grpSpMkLst>
            <pc:docMk/>
            <pc:sldMk cId="2744152646" sldId="782"/>
            <ac:grpSpMk id="66" creationId="{74316BF1-4465-419E-91E3-1CA2AC10FC65}"/>
          </ac:grpSpMkLst>
        </pc:grpChg>
        <pc:grpChg chg="add mod">
          <ac:chgData name="Kadir Murat Başeren" userId="f2e617aff724ee2b" providerId="LiveId" clId="{00BC53CA-A95C-4488-8C31-CCD008A26632}" dt="2022-01-09T18:32:23.580" v="21113"/>
          <ac:grpSpMkLst>
            <pc:docMk/>
            <pc:sldMk cId="2744152646" sldId="782"/>
            <ac:grpSpMk id="73" creationId="{DD2B66BB-C26B-4066-9635-7344E72BF8D4}"/>
          </ac:grpSpMkLst>
        </pc:grpChg>
        <pc:grpChg chg="mod">
          <ac:chgData name="Kadir Murat Başeren" userId="f2e617aff724ee2b" providerId="LiveId" clId="{00BC53CA-A95C-4488-8C31-CCD008A26632}" dt="2022-01-09T18:32:23.580" v="21113"/>
          <ac:grpSpMkLst>
            <pc:docMk/>
            <pc:sldMk cId="2744152646" sldId="782"/>
            <ac:grpSpMk id="74" creationId="{93A46C1D-8456-4ECC-ACD8-58CF553B2A27}"/>
          </ac:grpSpMkLst>
        </pc:grpChg>
        <pc:grpChg chg="add mod">
          <ac:chgData name="Kadir Murat Başeren" userId="f2e617aff724ee2b" providerId="LiveId" clId="{00BC53CA-A95C-4488-8C31-CCD008A26632}" dt="2022-01-09T18:32:23.580" v="21113"/>
          <ac:grpSpMkLst>
            <pc:docMk/>
            <pc:sldMk cId="2744152646" sldId="782"/>
            <ac:grpSpMk id="81" creationId="{508083C5-D57E-48B0-99CB-03C38E68109A}"/>
          </ac:grpSpMkLst>
        </pc:grpChg>
        <pc:grpChg chg="mod">
          <ac:chgData name="Kadir Murat Başeren" userId="f2e617aff724ee2b" providerId="LiveId" clId="{00BC53CA-A95C-4488-8C31-CCD008A26632}" dt="2022-01-09T18:32:23.580" v="21113"/>
          <ac:grpSpMkLst>
            <pc:docMk/>
            <pc:sldMk cId="2744152646" sldId="782"/>
            <ac:grpSpMk id="82" creationId="{7BE86E35-6C7D-44FD-88E0-DA2D9EE4DB72}"/>
          </ac:grpSpMkLst>
        </pc:grpChg>
        <pc:grpChg chg="add mod">
          <ac:chgData name="Kadir Murat Başeren" userId="f2e617aff724ee2b" providerId="LiveId" clId="{00BC53CA-A95C-4488-8C31-CCD008A26632}" dt="2022-01-09T18:32:23.580" v="21113"/>
          <ac:grpSpMkLst>
            <pc:docMk/>
            <pc:sldMk cId="2744152646" sldId="782"/>
            <ac:grpSpMk id="89" creationId="{696AEC76-C4EE-4CF8-AD77-BB43756C8F18}"/>
          </ac:grpSpMkLst>
        </pc:grpChg>
        <pc:grpChg chg="mod">
          <ac:chgData name="Kadir Murat Başeren" userId="f2e617aff724ee2b" providerId="LiveId" clId="{00BC53CA-A95C-4488-8C31-CCD008A26632}" dt="2022-01-09T18:32:23.580" v="21113"/>
          <ac:grpSpMkLst>
            <pc:docMk/>
            <pc:sldMk cId="2744152646" sldId="782"/>
            <ac:grpSpMk id="90" creationId="{28F5A899-5F3E-4556-8647-7F2C6EBF7DF5}"/>
          </ac:grpSpMkLst>
        </pc:grpChg>
        <pc:grpChg chg="add mod">
          <ac:chgData name="Kadir Murat Başeren" userId="f2e617aff724ee2b" providerId="LiveId" clId="{00BC53CA-A95C-4488-8C31-CCD008A26632}" dt="2022-01-09T18:32:23.580" v="21113"/>
          <ac:grpSpMkLst>
            <pc:docMk/>
            <pc:sldMk cId="2744152646" sldId="782"/>
            <ac:grpSpMk id="99" creationId="{2A59A051-4BE9-48CB-A6A6-0E00C4B47F3A}"/>
          </ac:grpSpMkLst>
        </pc:grpChg>
        <pc:grpChg chg="add mod">
          <ac:chgData name="Kadir Murat Başeren" userId="f2e617aff724ee2b" providerId="LiveId" clId="{00BC53CA-A95C-4488-8C31-CCD008A26632}" dt="2022-01-09T18:32:23.580" v="21113"/>
          <ac:grpSpMkLst>
            <pc:docMk/>
            <pc:sldMk cId="2744152646" sldId="782"/>
            <ac:grpSpMk id="102" creationId="{5F922C9F-73AD-4D10-BC5C-409776196A0A}"/>
          </ac:grpSpMkLst>
        </pc:grpChg>
        <pc:grpChg chg="add mod">
          <ac:chgData name="Kadir Murat Başeren" userId="f2e617aff724ee2b" providerId="LiveId" clId="{00BC53CA-A95C-4488-8C31-CCD008A26632}" dt="2022-01-09T18:32:23.580" v="21113"/>
          <ac:grpSpMkLst>
            <pc:docMk/>
            <pc:sldMk cId="2744152646" sldId="782"/>
            <ac:grpSpMk id="105" creationId="{A9D4EEC6-07AA-4E08-B89A-7786D893B0D8}"/>
          </ac:grpSpMkLst>
        </pc:grpChg>
        <pc:grpChg chg="mod">
          <ac:chgData name="Kadir Murat Başeren" userId="f2e617aff724ee2b" providerId="LiveId" clId="{00BC53CA-A95C-4488-8C31-CCD008A26632}" dt="2022-01-09T18:32:23.580" v="21113"/>
          <ac:grpSpMkLst>
            <pc:docMk/>
            <pc:sldMk cId="2744152646" sldId="782"/>
            <ac:grpSpMk id="106" creationId="{6E28D026-6881-4D42-BC33-855177824C1A}"/>
          </ac:grpSpMkLst>
        </pc:grpChg>
        <pc:grpChg chg="del">
          <ac:chgData name="Kadir Murat Başeren" userId="f2e617aff724ee2b" providerId="LiveId" clId="{00BC53CA-A95C-4488-8C31-CCD008A26632}" dt="2022-01-09T18:32:14.762" v="21112" actId="478"/>
          <ac:grpSpMkLst>
            <pc:docMk/>
            <pc:sldMk cId="2744152646" sldId="782"/>
            <ac:grpSpMk id="111" creationId="{AABE99BA-690F-434D-8236-B3A7FD2B2639}"/>
          </ac:grpSpMkLst>
        </pc:grpChg>
        <pc:grpChg chg="del">
          <ac:chgData name="Kadir Murat Başeren" userId="f2e617aff724ee2b" providerId="LiveId" clId="{00BC53CA-A95C-4488-8C31-CCD008A26632}" dt="2022-01-09T18:32:14.762" v="21112" actId="478"/>
          <ac:grpSpMkLst>
            <pc:docMk/>
            <pc:sldMk cId="2744152646" sldId="782"/>
            <ac:grpSpMk id="119" creationId="{842C00FA-4155-4A2B-BA65-B957679CD5D6}"/>
          </ac:grpSpMkLst>
        </pc:grpChg>
        <pc:grpChg chg="del">
          <ac:chgData name="Kadir Murat Başeren" userId="f2e617aff724ee2b" providerId="LiveId" clId="{00BC53CA-A95C-4488-8C31-CCD008A26632}" dt="2022-01-09T18:32:14.762" v="21112" actId="478"/>
          <ac:grpSpMkLst>
            <pc:docMk/>
            <pc:sldMk cId="2744152646" sldId="782"/>
            <ac:grpSpMk id="127" creationId="{07F4FF22-5CF2-40F2-9B7E-84DCD9DEADFF}"/>
          </ac:grpSpMkLst>
        </pc:grpChg>
        <pc:grpChg chg="del">
          <ac:chgData name="Kadir Murat Başeren" userId="f2e617aff724ee2b" providerId="LiveId" clId="{00BC53CA-A95C-4488-8C31-CCD008A26632}" dt="2022-01-09T18:32:14.762" v="21112" actId="478"/>
          <ac:grpSpMkLst>
            <pc:docMk/>
            <pc:sldMk cId="2744152646" sldId="782"/>
            <ac:grpSpMk id="135" creationId="{36F8A758-5A04-4797-857D-E344FC031159}"/>
          </ac:grpSpMkLst>
        </pc:grpChg>
        <pc:grpChg chg="add mod">
          <ac:chgData name="Kadir Murat Başeren" userId="f2e617aff724ee2b" providerId="LiveId" clId="{00BC53CA-A95C-4488-8C31-CCD008A26632}" dt="2022-01-09T18:32:23.580" v="21113"/>
          <ac:grpSpMkLst>
            <pc:docMk/>
            <pc:sldMk cId="2744152646" sldId="782"/>
            <ac:grpSpMk id="156" creationId="{0C46892D-16FD-4981-B469-B418385FD1FA}"/>
          </ac:grpSpMkLst>
        </pc:grpChg>
        <pc:grpChg chg="add mod">
          <ac:chgData name="Kadir Murat Başeren" userId="f2e617aff724ee2b" providerId="LiveId" clId="{00BC53CA-A95C-4488-8C31-CCD008A26632}" dt="2022-01-09T18:32:23.580" v="21113"/>
          <ac:grpSpMkLst>
            <pc:docMk/>
            <pc:sldMk cId="2744152646" sldId="782"/>
            <ac:grpSpMk id="159" creationId="{73F2DA50-0929-46E8-8321-CC506115AC50}"/>
          </ac:grpSpMkLst>
        </pc:grpChg>
        <pc:grpChg chg="add del mod">
          <ac:chgData name="Kadir Murat Başeren" userId="f2e617aff724ee2b" providerId="LiveId" clId="{00BC53CA-A95C-4488-8C31-CCD008A26632}" dt="2022-01-09T18:32:37.419" v="21115"/>
          <ac:grpSpMkLst>
            <pc:docMk/>
            <pc:sldMk cId="2744152646" sldId="782"/>
            <ac:grpSpMk id="163" creationId="{CAC560ED-A83A-4314-A056-16737C929E30}"/>
          </ac:grpSpMkLst>
        </pc:grpChg>
        <pc:grpChg chg="mod">
          <ac:chgData name="Kadir Murat Başeren" userId="f2e617aff724ee2b" providerId="LiveId" clId="{00BC53CA-A95C-4488-8C31-CCD008A26632}" dt="2022-01-09T18:32:35.616" v="21114"/>
          <ac:grpSpMkLst>
            <pc:docMk/>
            <pc:sldMk cId="2744152646" sldId="782"/>
            <ac:grpSpMk id="164" creationId="{C5E4C3FF-A222-4C31-93E4-9CDDC6150E6C}"/>
          </ac:grpSpMkLst>
        </pc:grpChg>
        <pc:grpChg chg="add del mod">
          <ac:chgData name="Kadir Murat Başeren" userId="f2e617aff724ee2b" providerId="LiveId" clId="{00BC53CA-A95C-4488-8C31-CCD008A26632}" dt="2022-01-09T18:32:37.419" v="21115"/>
          <ac:grpSpMkLst>
            <pc:docMk/>
            <pc:sldMk cId="2744152646" sldId="782"/>
            <ac:grpSpMk id="171" creationId="{BBC20C34-C8D4-4A9C-BBB0-91A506C667F8}"/>
          </ac:grpSpMkLst>
        </pc:grpChg>
        <pc:grpChg chg="mod">
          <ac:chgData name="Kadir Murat Başeren" userId="f2e617aff724ee2b" providerId="LiveId" clId="{00BC53CA-A95C-4488-8C31-CCD008A26632}" dt="2022-01-09T18:32:35.616" v="21114"/>
          <ac:grpSpMkLst>
            <pc:docMk/>
            <pc:sldMk cId="2744152646" sldId="782"/>
            <ac:grpSpMk id="172" creationId="{969DEBF9-D9C3-45C4-9214-F90735A94AB2}"/>
          </ac:grpSpMkLst>
        </pc:grpChg>
        <pc:grpChg chg="add del mod">
          <ac:chgData name="Kadir Murat Başeren" userId="f2e617aff724ee2b" providerId="LiveId" clId="{00BC53CA-A95C-4488-8C31-CCD008A26632}" dt="2022-01-09T18:32:37.419" v="21115"/>
          <ac:grpSpMkLst>
            <pc:docMk/>
            <pc:sldMk cId="2744152646" sldId="782"/>
            <ac:grpSpMk id="179" creationId="{CD214D7D-1F1B-4A10-B15A-756C9F41627A}"/>
          </ac:grpSpMkLst>
        </pc:grpChg>
        <pc:grpChg chg="mod">
          <ac:chgData name="Kadir Murat Başeren" userId="f2e617aff724ee2b" providerId="LiveId" clId="{00BC53CA-A95C-4488-8C31-CCD008A26632}" dt="2022-01-09T18:32:35.616" v="21114"/>
          <ac:grpSpMkLst>
            <pc:docMk/>
            <pc:sldMk cId="2744152646" sldId="782"/>
            <ac:grpSpMk id="180" creationId="{C1E80B9D-1E73-46F1-98D6-0EEC630323A6}"/>
          </ac:grpSpMkLst>
        </pc:grpChg>
        <pc:grpChg chg="add del mod">
          <ac:chgData name="Kadir Murat Başeren" userId="f2e617aff724ee2b" providerId="LiveId" clId="{00BC53CA-A95C-4488-8C31-CCD008A26632}" dt="2022-01-09T18:32:37.419" v="21115"/>
          <ac:grpSpMkLst>
            <pc:docMk/>
            <pc:sldMk cId="2744152646" sldId="782"/>
            <ac:grpSpMk id="189" creationId="{FA0FCAB2-65EB-453A-AB6E-6D91F27C922B}"/>
          </ac:grpSpMkLst>
        </pc:grpChg>
        <pc:grpChg chg="add del mod">
          <ac:chgData name="Kadir Murat Başeren" userId="f2e617aff724ee2b" providerId="LiveId" clId="{00BC53CA-A95C-4488-8C31-CCD008A26632}" dt="2022-01-09T18:32:37.419" v="21115"/>
          <ac:grpSpMkLst>
            <pc:docMk/>
            <pc:sldMk cId="2744152646" sldId="782"/>
            <ac:grpSpMk id="192" creationId="{A472D633-F36E-41B2-A430-298149023DEA}"/>
          </ac:grpSpMkLst>
        </pc:grpChg>
        <pc:grpChg chg="add del mod">
          <ac:chgData name="Kadir Murat Başeren" userId="f2e617aff724ee2b" providerId="LiveId" clId="{00BC53CA-A95C-4488-8C31-CCD008A26632}" dt="2022-01-09T18:32:37.419" v="21115"/>
          <ac:grpSpMkLst>
            <pc:docMk/>
            <pc:sldMk cId="2744152646" sldId="782"/>
            <ac:grpSpMk id="195" creationId="{3B8BEA4E-A8D6-4D6A-9F10-12CECAB355C7}"/>
          </ac:grpSpMkLst>
        </pc:grpChg>
        <pc:grpChg chg="mod">
          <ac:chgData name="Kadir Murat Başeren" userId="f2e617aff724ee2b" providerId="LiveId" clId="{00BC53CA-A95C-4488-8C31-CCD008A26632}" dt="2022-01-09T18:32:35.616" v="21114"/>
          <ac:grpSpMkLst>
            <pc:docMk/>
            <pc:sldMk cId="2744152646" sldId="782"/>
            <ac:grpSpMk id="196" creationId="{AC3382B6-CF6B-4F55-A405-EBA26E25ECAF}"/>
          </ac:grpSpMkLst>
        </pc:grpChg>
        <pc:grpChg chg="add del mod">
          <ac:chgData name="Kadir Murat Başeren" userId="f2e617aff724ee2b" providerId="LiveId" clId="{00BC53CA-A95C-4488-8C31-CCD008A26632}" dt="2022-01-09T18:32:37.419" v="21115"/>
          <ac:grpSpMkLst>
            <pc:docMk/>
            <pc:sldMk cId="2744152646" sldId="782"/>
            <ac:grpSpMk id="206" creationId="{CA944531-316A-40D9-B3E4-990CD9DE50F9}"/>
          </ac:grpSpMkLst>
        </pc:grpChg>
        <pc:grpChg chg="add del mod">
          <ac:chgData name="Kadir Murat Başeren" userId="f2e617aff724ee2b" providerId="LiveId" clId="{00BC53CA-A95C-4488-8C31-CCD008A26632}" dt="2022-01-09T18:32:37.419" v="21115"/>
          <ac:grpSpMkLst>
            <pc:docMk/>
            <pc:sldMk cId="2744152646" sldId="782"/>
            <ac:grpSpMk id="209" creationId="{30C4568A-95E5-4F51-8504-31CA96B9C278}"/>
          </ac:grpSpMkLst>
        </pc:grpChg>
        <pc:picChg chg="del">
          <ac:chgData name="Kadir Murat Başeren" userId="f2e617aff724ee2b" providerId="LiveId" clId="{00BC53CA-A95C-4488-8C31-CCD008A26632}" dt="2022-01-09T18:57:02.293" v="21167" actId="478"/>
          <ac:picMkLst>
            <pc:docMk/>
            <pc:sldMk cId="2744152646" sldId="782"/>
            <ac:picMk id="5" creationId="{880A4F46-913F-447E-A1D3-4BB26122C83C}"/>
          </ac:picMkLst>
        </pc:picChg>
        <pc:picChg chg="del">
          <ac:chgData name="Kadir Murat Başeren" userId="f2e617aff724ee2b" providerId="LiveId" clId="{00BC53CA-A95C-4488-8C31-CCD008A26632}" dt="2022-01-09T18:32:14.762" v="21112" actId="478"/>
          <ac:picMkLst>
            <pc:docMk/>
            <pc:sldMk cId="2744152646" sldId="782"/>
            <ac:picMk id="47" creationId="{DED451F5-07D3-4335-852A-7D64400FFA2C}"/>
          </ac:picMkLst>
        </pc:picChg>
        <pc:picChg chg="del">
          <ac:chgData name="Kadir Murat Başeren" userId="f2e617aff724ee2b" providerId="LiveId" clId="{00BC53CA-A95C-4488-8C31-CCD008A26632}" dt="2022-01-09T18:32:14.762" v="21112" actId="478"/>
          <ac:picMkLst>
            <pc:docMk/>
            <pc:sldMk cId="2744152646" sldId="782"/>
            <ac:picMk id="48" creationId="{94171411-0DBD-412D-A8B7-AFBEC3FF9F3E}"/>
          </ac:picMkLst>
        </pc:picChg>
        <pc:picChg chg="del">
          <ac:chgData name="Kadir Murat Başeren" userId="f2e617aff724ee2b" providerId="LiveId" clId="{00BC53CA-A95C-4488-8C31-CCD008A26632}" dt="2022-01-09T18:32:14.762" v="21112" actId="478"/>
          <ac:picMkLst>
            <pc:docMk/>
            <pc:sldMk cId="2744152646" sldId="782"/>
            <ac:picMk id="49" creationId="{3418A0BE-CA77-4EB0-8CE3-FB05A256EDC1}"/>
          </ac:picMkLst>
        </pc:picChg>
        <pc:picChg chg="mod">
          <ac:chgData name="Kadir Murat Başeren" userId="f2e617aff724ee2b" providerId="LiveId" clId="{00BC53CA-A95C-4488-8C31-CCD008A26632}" dt="2022-01-09T18:32:23.580" v="21113"/>
          <ac:picMkLst>
            <pc:docMk/>
            <pc:sldMk cId="2744152646" sldId="782"/>
            <ac:picMk id="76" creationId="{04B0A1FA-17CE-477C-928D-F2A6E4201B8E}"/>
          </ac:picMkLst>
        </pc:picChg>
        <pc:picChg chg="mod">
          <ac:chgData name="Kadir Murat Başeren" userId="f2e617aff724ee2b" providerId="LiveId" clId="{00BC53CA-A95C-4488-8C31-CCD008A26632}" dt="2022-01-09T18:32:23.580" v="21113"/>
          <ac:picMkLst>
            <pc:docMk/>
            <pc:sldMk cId="2744152646" sldId="782"/>
            <ac:picMk id="77" creationId="{2C15FF84-236D-4BE7-8054-E89437D50C67}"/>
          </ac:picMkLst>
        </pc:picChg>
        <pc:picChg chg="mod">
          <ac:chgData name="Kadir Murat Başeren" userId="f2e617aff724ee2b" providerId="LiveId" clId="{00BC53CA-A95C-4488-8C31-CCD008A26632}" dt="2022-01-09T18:32:23.580" v="21113"/>
          <ac:picMkLst>
            <pc:docMk/>
            <pc:sldMk cId="2744152646" sldId="782"/>
            <ac:picMk id="78" creationId="{DA739594-93E0-40F1-9A22-5E1CF43E5918}"/>
          </ac:picMkLst>
        </pc:picChg>
        <pc:picChg chg="mod">
          <ac:chgData name="Kadir Murat Başeren" userId="f2e617aff724ee2b" providerId="LiveId" clId="{00BC53CA-A95C-4488-8C31-CCD008A26632}" dt="2022-01-09T18:32:23.580" v="21113"/>
          <ac:picMkLst>
            <pc:docMk/>
            <pc:sldMk cId="2744152646" sldId="782"/>
            <ac:picMk id="79" creationId="{6CB07159-6E1A-4FF7-B8E8-7BC0A1449E4A}"/>
          </ac:picMkLst>
        </pc:picChg>
        <pc:picChg chg="mod">
          <ac:chgData name="Kadir Murat Başeren" userId="f2e617aff724ee2b" providerId="LiveId" clId="{00BC53CA-A95C-4488-8C31-CCD008A26632}" dt="2022-01-09T18:32:23.580" v="21113"/>
          <ac:picMkLst>
            <pc:docMk/>
            <pc:sldMk cId="2744152646" sldId="782"/>
            <ac:picMk id="80" creationId="{F314C2EE-F6CB-49EB-8444-1E3E67EEC90F}"/>
          </ac:picMkLst>
        </pc:picChg>
        <pc:picChg chg="mod">
          <ac:chgData name="Kadir Murat Başeren" userId="f2e617aff724ee2b" providerId="LiveId" clId="{00BC53CA-A95C-4488-8C31-CCD008A26632}" dt="2022-01-09T18:32:23.580" v="21113"/>
          <ac:picMkLst>
            <pc:docMk/>
            <pc:sldMk cId="2744152646" sldId="782"/>
            <ac:picMk id="84" creationId="{AE218CD2-AF6B-491A-A55E-27771ED34AB8}"/>
          </ac:picMkLst>
        </pc:picChg>
        <pc:picChg chg="mod">
          <ac:chgData name="Kadir Murat Başeren" userId="f2e617aff724ee2b" providerId="LiveId" clId="{00BC53CA-A95C-4488-8C31-CCD008A26632}" dt="2022-01-09T18:32:23.580" v="21113"/>
          <ac:picMkLst>
            <pc:docMk/>
            <pc:sldMk cId="2744152646" sldId="782"/>
            <ac:picMk id="85" creationId="{1268F61F-CE57-4182-B412-663C5DA025C9}"/>
          </ac:picMkLst>
        </pc:picChg>
        <pc:picChg chg="mod">
          <ac:chgData name="Kadir Murat Başeren" userId="f2e617aff724ee2b" providerId="LiveId" clId="{00BC53CA-A95C-4488-8C31-CCD008A26632}" dt="2022-01-09T18:32:23.580" v="21113"/>
          <ac:picMkLst>
            <pc:docMk/>
            <pc:sldMk cId="2744152646" sldId="782"/>
            <ac:picMk id="86" creationId="{0955E9B2-337B-4C34-9803-552AD6E7081D}"/>
          </ac:picMkLst>
        </pc:picChg>
        <pc:picChg chg="mod">
          <ac:chgData name="Kadir Murat Başeren" userId="f2e617aff724ee2b" providerId="LiveId" clId="{00BC53CA-A95C-4488-8C31-CCD008A26632}" dt="2022-01-09T18:32:23.580" v="21113"/>
          <ac:picMkLst>
            <pc:docMk/>
            <pc:sldMk cId="2744152646" sldId="782"/>
            <ac:picMk id="87" creationId="{389299D9-42ED-4F47-B28A-AE2B5FF0DAB6}"/>
          </ac:picMkLst>
        </pc:picChg>
        <pc:picChg chg="mod">
          <ac:chgData name="Kadir Murat Başeren" userId="f2e617aff724ee2b" providerId="LiveId" clId="{00BC53CA-A95C-4488-8C31-CCD008A26632}" dt="2022-01-09T18:32:23.580" v="21113"/>
          <ac:picMkLst>
            <pc:docMk/>
            <pc:sldMk cId="2744152646" sldId="782"/>
            <ac:picMk id="88" creationId="{B287F6A4-B1F2-44B1-95A1-9BA6FCA22766}"/>
          </ac:picMkLst>
        </pc:picChg>
        <pc:picChg chg="mod">
          <ac:chgData name="Kadir Murat Başeren" userId="f2e617aff724ee2b" providerId="LiveId" clId="{00BC53CA-A95C-4488-8C31-CCD008A26632}" dt="2022-01-09T18:32:23.580" v="21113"/>
          <ac:picMkLst>
            <pc:docMk/>
            <pc:sldMk cId="2744152646" sldId="782"/>
            <ac:picMk id="92" creationId="{121304CF-A98E-432A-8C7F-0746728CE763}"/>
          </ac:picMkLst>
        </pc:picChg>
        <pc:picChg chg="mod">
          <ac:chgData name="Kadir Murat Başeren" userId="f2e617aff724ee2b" providerId="LiveId" clId="{00BC53CA-A95C-4488-8C31-CCD008A26632}" dt="2022-01-09T18:32:23.580" v="21113"/>
          <ac:picMkLst>
            <pc:docMk/>
            <pc:sldMk cId="2744152646" sldId="782"/>
            <ac:picMk id="93" creationId="{0F28B565-C1D8-4BC6-826A-3835EB5232C9}"/>
          </ac:picMkLst>
        </pc:picChg>
        <pc:picChg chg="mod">
          <ac:chgData name="Kadir Murat Başeren" userId="f2e617aff724ee2b" providerId="LiveId" clId="{00BC53CA-A95C-4488-8C31-CCD008A26632}" dt="2022-01-09T18:32:23.580" v="21113"/>
          <ac:picMkLst>
            <pc:docMk/>
            <pc:sldMk cId="2744152646" sldId="782"/>
            <ac:picMk id="94" creationId="{24C8E4C3-AAB5-4158-9010-F09E3214D3FC}"/>
          </ac:picMkLst>
        </pc:picChg>
        <pc:picChg chg="mod">
          <ac:chgData name="Kadir Murat Başeren" userId="f2e617aff724ee2b" providerId="LiveId" clId="{00BC53CA-A95C-4488-8C31-CCD008A26632}" dt="2022-01-09T18:32:23.580" v="21113"/>
          <ac:picMkLst>
            <pc:docMk/>
            <pc:sldMk cId="2744152646" sldId="782"/>
            <ac:picMk id="95" creationId="{7C4B4BC6-71DF-4A34-991A-8CAB83A6392E}"/>
          </ac:picMkLst>
        </pc:picChg>
        <pc:picChg chg="mod">
          <ac:chgData name="Kadir Murat Başeren" userId="f2e617aff724ee2b" providerId="LiveId" clId="{00BC53CA-A95C-4488-8C31-CCD008A26632}" dt="2022-01-09T18:32:23.580" v="21113"/>
          <ac:picMkLst>
            <pc:docMk/>
            <pc:sldMk cId="2744152646" sldId="782"/>
            <ac:picMk id="96" creationId="{646D29BD-6D86-48D9-83C5-47BEC66BD9BC}"/>
          </ac:picMkLst>
        </pc:picChg>
        <pc:picChg chg="mod">
          <ac:chgData name="Kadir Murat Başeren" userId="f2e617aff724ee2b" providerId="LiveId" clId="{00BC53CA-A95C-4488-8C31-CCD008A26632}" dt="2022-01-09T18:32:23.580" v="21113"/>
          <ac:picMkLst>
            <pc:docMk/>
            <pc:sldMk cId="2744152646" sldId="782"/>
            <ac:picMk id="108" creationId="{E1A1B59D-1C86-45AB-8782-DDC7FA15C0E9}"/>
          </ac:picMkLst>
        </pc:picChg>
        <pc:picChg chg="mod">
          <ac:chgData name="Kadir Murat Başeren" userId="f2e617aff724ee2b" providerId="LiveId" clId="{00BC53CA-A95C-4488-8C31-CCD008A26632}" dt="2022-01-09T18:32:23.580" v="21113"/>
          <ac:picMkLst>
            <pc:docMk/>
            <pc:sldMk cId="2744152646" sldId="782"/>
            <ac:picMk id="109" creationId="{68678012-9C9D-4D65-B042-B9676E23B53E}"/>
          </ac:picMkLst>
        </pc:picChg>
        <pc:picChg chg="del">
          <ac:chgData name="Kadir Murat Başeren" userId="f2e617aff724ee2b" providerId="LiveId" clId="{00BC53CA-A95C-4488-8C31-CCD008A26632}" dt="2022-01-09T18:32:14.762" v="21112" actId="478"/>
          <ac:picMkLst>
            <pc:docMk/>
            <pc:sldMk cId="2744152646" sldId="782"/>
            <ac:picMk id="146" creationId="{6AE3F347-A761-4464-AB03-48318FD145BC}"/>
          </ac:picMkLst>
        </pc:picChg>
        <pc:picChg chg="del">
          <ac:chgData name="Kadir Murat Başeren" userId="f2e617aff724ee2b" providerId="LiveId" clId="{00BC53CA-A95C-4488-8C31-CCD008A26632}" dt="2022-01-09T18:32:14.762" v="21112" actId="478"/>
          <ac:picMkLst>
            <pc:docMk/>
            <pc:sldMk cId="2744152646" sldId="782"/>
            <ac:picMk id="147" creationId="{C01EC19D-BFB5-48EE-BCCD-120665355661}"/>
          </ac:picMkLst>
        </pc:picChg>
        <pc:picChg chg="del">
          <ac:chgData name="Kadir Murat Başeren" userId="f2e617aff724ee2b" providerId="LiveId" clId="{00BC53CA-A95C-4488-8C31-CCD008A26632}" dt="2022-01-09T18:32:14.762" v="21112" actId="478"/>
          <ac:picMkLst>
            <pc:docMk/>
            <pc:sldMk cId="2744152646" sldId="782"/>
            <ac:picMk id="148" creationId="{6301FA2E-78DD-41DC-9586-01AD58BC7C15}"/>
          </ac:picMkLst>
        </pc:picChg>
        <pc:picChg chg="del">
          <ac:chgData name="Kadir Murat Başeren" userId="f2e617aff724ee2b" providerId="LiveId" clId="{00BC53CA-A95C-4488-8C31-CCD008A26632}" dt="2022-01-09T18:32:14.762" v="21112" actId="478"/>
          <ac:picMkLst>
            <pc:docMk/>
            <pc:sldMk cId="2744152646" sldId="782"/>
            <ac:picMk id="149" creationId="{445D74C0-56DE-4524-B2D9-4A5369FC947E}"/>
          </ac:picMkLst>
        </pc:picChg>
        <pc:picChg chg="mod">
          <ac:chgData name="Kadir Murat Başeren" userId="f2e617aff724ee2b" providerId="LiveId" clId="{00BC53CA-A95C-4488-8C31-CCD008A26632}" dt="2022-01-09T18:32:23.580" v="21113"/>
          <ac:picMkLst>
            <pc:docMk/>
            <pc:sldMk cId="2744152646" sldId="782"/>
            <ac:picMk id="150" creationId="{461B0320-5519-4B2B-B2F5-5257FC35E4D9}"/>
          </ac:picMkLst>
        </pc:picChg>
        <pc:picChg chg="mod">
          <ac:chgData name="Kadir Murat Başeren" userId="f2e617aff724ee2b" providerId="LiveId" clId="{00BC53CA-A95C-4488-8C31-CCD008A26632}" dt="2022-01-09T18:32:23.580" v="21113"/>
          <ac:picMkLst>
            <pc:docMk/>
            <pc:sldMk cId="2744152646" sldId="782"/>
            <ac:picMk id="151" creationId="{CE11BD7D-F460-469B-A29A-B8D4909AFCD5}"/>
          </ac:picMkLst>
        </pc:picChg>
        <pc:picChg chg="mod">
          <ac:chgData name="Kadir Murat Başeren" userId="f2e617aff724ee2b" providerId="LiveId" clId="{00BC53CA-A95C-4488-8C31-CCD008A26632}" dt="2022-01-09T18:32:23.580" v="21113"/>
          <ac:picMkLst>
            <pc:docMk/>
            <pc:sldMk cId="2744152646" sldId="782"/>
            <ac:picMk id="152" creationId="{69EB2CCE-8815-4CD5-862C-7E0B82583FE8}"/>
          </ac:picMkLst>
        </pc:picChg>
        <pc:picChg chg="mod">
          <ac:chgData name="Kadir Murat Başeren" userId="f2e617aff724ee2b" providerId="LiveId" clId="{00BC53CA-A95C-4488-8C31-CCD008A26632}" dt="2022-01-09T18:32:35.616" v="21114"/>
          <ac:picMkLst>
            <pc:docMk/>
            <pc:sldMk cId="2744152646" sldId="782"/>
            <ac:picMk id="166" creationId="{6DADF916-E5DC-429A-B78A-8764219D4BF5}"/>
          </ac:picMkLst>
        </pc:picChg>
        <pc:picChg chg="mod">
          <ac:chgData name="Kadir Murat Başeren" userId="f2e617aff724ee2b" providerId="LiveId" clId="{00BC53CA-A95C-4488-8C31-CCD008A26632}" dt="2022-01-09T18:32:35.616" v="21114"/>
          <ac:picMkLst>
            <pc:docMk/>
            <pc:sldMk cId="2744152646" sldId="782"/>
            <ac:picMk id="167" creationId="{BAB6B056-B1E0-4039-A706-C98D67952662}"/>
          </ac:picMkLst>
        </pc:picChg>
        <pc:picChg chg="mod">
          <ac:chgData name="Kadir Murat Başeren" userId="f2e617aff724ee2b" providerId="LiveId" clId="{00BC53CA-A95C-4488-8C31-CCD008A26632}" dt="2022-01-09T18:32:35.616" v="21114"/>
          <ac:picMkLst>
            <pc:docMk/>
            <pc:sldMk cId="2744152646" sldId="782"/>
            <ac:picMk id="168" creationId="{6079E3AD-002B-4449-9749-DD2D78246393}"/>
          </ac:picMkLst>
        </pc:picChg>
        <pc:picChg chg="mod">
          <ac:chgData name="Kadir Murat Başeren" userId="f2e617aff724ee2b" providerId="LiveId" clId="{00BC53CA-A95C-4488-8C31-CCD008A26632}" dt="2022-01-09T18:32:35.616" v="21114"/>
          <ac:picMkLst>
            <pc:docMk/>
            <pc:sldMk cId="2744152646" sldId="782"/>
            <ac:picMk id="169" creationId="{46A05C87-825E-46F3-B247-9DF03A55BC2B}"/>
          </ac:picMkLst>
        </pc:picChg>
        <pc:picChg chg="mod">
          <ac:chgData name="Kadir Murat Başeren" userId="f2e617aff724ee2b" providerId="LiveId" clId="{00BC53CA-A95C-4488-8C31-CCD008A26632}" dt="2022-01-09T18:32:35.616" v="21114"/>
          <ac:picMkLst>
            <pc:docMk/>
            <pc:sldMk cId="2744152646" sldId="782"/>
            <ac:picMk id="170" creationId="{04FA4B7D-57A8-4763-8E47-C99421FE444F}"/>
          </ac:picMkLst>
        </pc:picChg>
        <pc:picChg chg="mod">
          <ac:chgData name="Kadir Murat Başeren" userId="f2e617aff724ee2b" providerId="LiveId" clId="{00BC53CA-A95C-4488-8C31-CCD008A26632}" dt="2022-01-09T18:32:35.616" v="21114"/>
          <ac:picMkLst>
            <pc:docMk/>
            <pc:sldMk cId="2744152646" sldId="782"/>
            <ac:picMk id="174" creationId="{74C6895B-0FFC-42BC-B3E2-AEA5BB8DD46B}"/>
          </ac:picMkLst>
        </pc:picChg>
        <pc:picChg chg="mod">
          <ac:chgData name="Kadir Murat Başeren" userId="f2e617aff724ee2b" providerId="LiveId" clId="{00BC53CA-A95C-4488-8C31-CCD008A26632}" dt="2022-01-09T18:32:35.616" v="21114"/>
          <ac:picMkLst>
            <pc:docMk/>
            <pc:sldMk cId="2744152646" sldId="782"/>
            <ac:picMk id="175" creationId="{1030B3F7-D4D2-4341-9AF1-9C5245E63322}"/>
          </ac:picMkLst>
        </pc:picChg>
        <pc:picChg chg="mod">
          <ac:chgData name="Kadir Murat Başeren" userId="f2e617aff724ee2b" providerId="LiveId" clId="{00BC53CA-A95C-4488-8C31-CCD008A26632}" dt="2022-01-09T18:32:35.616" v="21114"/>
          <ac:picMkLst>
            <pc:docMk/>
            <pc:sldMk cId="2744152646" sldId="782"/>
            <ac:picMk id="176" creationId="{2F3F2A28-6422-4D15-A36B-C6584C9BD710}"/>
          </ac:picMkLst>
        </pc:picChg>
        <pc:picChg chg="mod">
          <ac:chgData name="Kadir Murat Başeren" userId="f2e617aff724ee2b" providerId="LiveId" clId="{00BC53CA-A95C-4488-8C31-CCD008A26632}" dt="2022-01-09T18:32:35.616" v="21114"/>
          <ac:picMkLst>
            <pc:docMk/>
            <pc:sldMk cId="2744152646" sldId="782"/>
            <ac:picMk id="177" creationId="{E0ABF5F1-2C13-4886-9C96-557DFF1FEC72}"/>
          </ac:picMkLst>
        </pc:picChg>
        <pc:picChg chg="mod">
          <ac:chgData name="Kadir Murat Başeren" userId="f2e617aff724ee2b" providerId="LiveId" clId="{00BC53CA-A95C-4488-8C31-CCD008A26632}" dt="2022-01-09T18:32:35.616" v="21114"/>
          <ac:picMkLst>
            <pc:docMk/>
            <pc:sldMk cId="2744152646" sldId="782"/>
            <ac:picMk id="178" creationId="{759C248A-E3A8-4956-A431-FDA05E8A428D}"/>
          </ac:picMkLst>
        </pc:picChg>
        <pc:picChg chg="mod">
          <ac:chgData name="Kadir Murat Başeren" userId="f2e617aff724ee2b" providerId="LiveId" clId="{00BC53CA-A95C-4488-8C31-CCD008A26632}" dt="2022-01-09T18:32:35.616" v="21114"/>
          <ac:picMkLst>
            <pc:docMk/>
            <pc:sldMk cId="2744152646" sldId="782"/>
            <ac:picMk id="182" creationId="{AA6AF56A-60E1-423F-AAC0-F4FE5DE3FADB}"/>
          </ac:picMkLst>
        </pc:picChg>
        <pc:picChg chg="mod">
          <ac:chgData name="Kadir Murat Başeren" userId="f2e617aff724ee2b" providerId="LiveId" clId="{00BC53CA-A95C-4488-8C31-CCD008A26632}" dt="2022-01-09T18:32:35.616" v="21114"/>
          <ac:picMkLst>
            <pc:docMk/>
            <pc:sldMk cId="2744152646" sldId="782"/>
            <ac:picMk id="183" creationId="{9BA985BC-122F-4C8D-A53D-126BB2983AAF}"/>
          </ac:picMkLst>
        </pc:picChg>
        <pc:picChg chg="mod">
          <ac:chgData name="Kadir Murat Başeren" userId="f2e617aff724ee2b" providerId="LiveId" clId="{00BC53CA-A95C-4488-8C31-CCD008A26632}" dt="2022-01-09T18:32:35.616" v="21114"/>
          <ac:picMkLst>
            <pc:docMk/>
            <pc:sldMk cId="2744152646" sldId="782"/>
            <ac:picMk id="184" creationId="{599C63B8-0E53-4866-9143-AA91F301CC03}"/>
          </ac:picMkLst>
        </pc:picChg>
        <pc:picChg chg="mod">
          <ac:chgData name="Kadir Murat Başeren" userId="f2e617aff724ee2b" providerId="LiveId" clId="{00BC53CA-A95C-4488-8C31-CCD008A26632}" dt="2022-01-09T18:32:35.616" v="21114"/>
          <ac:picMkLst>
            <pc:docMk/>
            <pc:sldMk cId="2744152646" sldId="782"/>
            <ac:picMk id="185" creationId="{F35CB7CF-9A2B-4B99-A43C-F2B3769DC24E}"/>
          </ac:picMkLst>
        </pc:picChg>
        <pc:picChg chg="mod">
          <ac:chgData name="Kadir Murat Başeren" userId="f2e617aff724ee2b" providerId="LiveId" clId="{00BC53CA-A95C-4488-8C31-CCD008A26632}" dt="2022-01-09T18:32:35.616" v="21114"/>
          <ac:picMkLst>
            <pc:docMk/>
            <pc:sldMk cId="2744152646" sldId="782"/>
            <ac:picMk id="186" creationId="{5B76EF09-3F31-4772-89F7-02AA949E378C}"/>
          </ac:picMkLst>
        </pc:picChg>
        <pc:picChg chg="mod">
          <ac:chgData name="Kadir Murat Başeren" userId="f2e617aff724ee2b" providerId="LiveId" clId="{00BC53CA-A95C-4488-8C31-CCD008A26632}" dt="2022-01-09T18:32:35.616" v="21114"/>
          <ac:picMkLst>
            <pc:docMk/>
            <pc:sldMk cId="2744152646" sldId="782"/>
            <ac:picMk id="198" creationId="{A0B84815-BB6C-4B70-B526-6829355E5BD1}"/>
          </ac:picMkLst>
        </pc:picChg>
        <pc:picChg chg="mod">
          <ac:chgData name="Kadir Murat Başeren" userId="f2e617aff724ee2b" providerId="LiveId" clId="{00BC53CA-A95C-4488-8C31-CCD008A26632}" dt="2022-01-09T18:32:35.616" v="21114"/>
          <ac:picMkLst>
            <pc:docMk/>
            <pc:sldMk cId="2744152646" sldId="782"/>
            <ac:picMk id="199" creationId="{B577334D-90DC-4C78-AB0C-5260E903C48C}"/>
          </ac:picMkLst>
        </pc:picChg>
        <pc:picChg chg="mod">
          <ac:chgData name="Kadir Murat Başeren" userId="f2e617aff724ee2b" providerId="LiveId" clId="{00BC53CA-A95C-4488-8C31-CCD008A26632}" dt="2022-01-09T18:32:35.616" v="21114"/>
          <ac:picMkLst>
            <pc:docMk/>
            <pc:sldMk cId="2744152646" sldId="782"/>
            <ac:picMk id="200" creationId="{86F287C4-C898-461F-8C22-23E294B88D0E}"/>
          </ac:picMkLst>
        </pc:picChg>
        <pc:picChg chg="mod">
          <ac:chgData name="Kadir Murat Başeren" userId="f2e617aff724ee2b" providerId="LiveId" clId="{00BC53CA-A95C-4488-8C31-CCD008A26632}" dt="2022-01-09T18:32:35.616" v="21114"/>
          <ac:picMkLst>
            <pc:docMk/>
            <pc:sldMk cId="2744152646" sldId="782"/>
            <ac:picMk id="201" creationId="{D9A70825-2C00-4364-8967-4F1C6946676C}"/>
          </ac:picMkLst>
        </pc:picChg>
        <pc:picChg chg="mod">
          <ac:chgData name="Kadir Murat Başeren" userId="f2e617aff724ee2b" providerId="LiveId" clId="{00BC53CA-A95C-4488-8C31-CCD008A26632}" dt="2022-01-09T18:32:35.616" v="21114"/>
          <ac:picMkLst>
            <pc:docMk/>
            <pc:sldMk cId="2744152646" sldId="782"/>
            <ac:picMk id="202" creationId="{28225F0D-4D86-4A7D-93E1-4B7AC64B96FE}"/>
          </ac:picMkLst>
        </pc:picChg>
        <pc:picChg chg="add mod">
          <ac:chgData name="Kadir Murat Başeren" userId="f2e617aff724ee2b" providerId="LiveId" clId="{00BC53CA-A95C-4488-8C31-CCD008A26632}" dt="2022-01-09T18:57:02.621" v="21168"/>
          <ac:picMkLst>
            <pc:docMk/>
            <pc:sldMk cId="2744152646" sldId="782"/>
            <ac:picMk id="213" creationId="{90512CE5-23F9-4F83-B7A6-3E6A6EEE5818}"/>
          </ac:picMkLst>
        </pc:picChg>
        <pc:cxnChg chg="del">
          <ac:chgData name="Kadir Murat Başeren" userId="f2e617aff724ee2b" providerId="LiveId" clId="{00BC53CA-A95C-4488-8C31-CCD008A26632}" dt="2022-01-09T18:32:14.762" v="21112" actId="478"/>
          <ac:cxnSpMkLst>
            <pc:docMk/>
            <pc:sldMk cId="2744152646" sldId="782"/>
            <ac:cxnSpMk id="143" creationId="{28ABCA19-A412-49F2-9706-8CD06AA91074}"/>
          </ac:cxnSpMkLst>
        </pc:cxnChg>
        <pc:cxnChg chg="del">
          <ac:chgData name="Kadir Murat Başeren" userId="f2e617aff724ee2b" providerId="LiveId" clId="{00BC53CA-A95C-4488-8C31-CCD008A26632}" dt="2022-01-09T18:32:14.762" v="21112" actId="478"/>
          <ac:cxnSpMkLst>
            <pc:docMk/>
            <pc:sldMk cId="2744152646" sldId="782"/>
            <ac:cxnSpMk id="144" creationId="{74738AA0-6EE9-4776-9356-85775394C9AF}"/>
          </ac:cxnSpMkLst>
        </pc:cxnChg>
        <pc:cxnChg chg="del">
          <ac:chgData name="Kadir Murat Başeren" userId="f2e617aff724ee2b" providerId="LiveId" clId="{00BC53CA-A95C-4488-8C31-CCD008A26632}" dt="2022-01-09T18:32:14.762" v="21112" actId="478"/>
          <ac:cxnSpMkLst>
            <pc:docMk/>
            <pc:sldMk cId="2744152646" sldId="782"/>
            <ac:cxnSpMk id="145" creationId="{0A2B992F-DECF-4C7F-8639-ADFF9ED615AB}"/>
          </ac:cxnSpMkLst>
        </pc:cxnChg>
      </pc:sldChg>
      <pc:sldChg chg="addSp delSp modSp add mod ord">
        <pc:chgData name="Kadir Murat Başeren" userId="f2e617aff724ee2b" providerId="LiveId" clId="{00BC53CA-A95C-4488-8C31-CCD008A26632}" dt="2022-01-09T18:57:05.326" v="21170"/>
        <pc:sldMkLst>
          <pc:docMk/>
          <pc:sldMk cId="3716469152" sldId="783"/>
        </pc:sldMkLst>
        <pc:spChg chg="mod">
          <ac:chgData name="Kadir Murat Başeren" userId="f2e617aff724ee2b" providerId="LiveId" clId="{00BC53CA-A95C-4488-8C31-CCD008A26632}" dt="2022-01-09T18:33:35.386" v="21138" actId="20577"/>
          <ac:spMkLst>
            <pc:docMk/>
            <pc:sldMk cId="3716469152" sldId="783"/>
            <ac:spMk id="2" creationId="{817DAADA-A843-4CA6-9F2D-93F67B177ED2}"/>
          </ac:spMkLst>
        </pc:spChg>
        <pc:spChg chg="mod">
          <ac:chgData name="Kadir Murat Başeren" userId="f2e617aff724ee2b" providerId="LiveId" clId="{00BC53CA-A95C-4488-8C31-CCD008A26632}" dt="2022-01-09T18:33:15.244" v="21128" actId="6549"/>
          <ac:spMkLst>
            <pc:docMk/>
            <pc:sldMk cId="3716469152" sldId="783"/>
            <ac:spMk id="3" creationId="{B5BD7668-BD2B-443D-8ADB-6B4BC94CA6F5}"/>
          </ac:spMkLst>
        </pc:spChg>
        <pc:picChg chg="del">
          <ac:chgData name="Kadir Murat Başeren" userId="f2e617aff724ee2b" providerId="LiveId" clId="{00BC53CA-A95C-4488-8C31-CCD008A26632}" dt="2022-01-09T18:57:05.061" v="21169" actId="478"/>
          <ac:picMkLst>
            <pc:docMk/>
            <pc:sldMk cId="3716469152" sldId="783"/>
            <ac:picMk id="5" creationId="{880A4F46-913F-447E-A1D3-4BB26122C83C}"/>
          </ac:picMkLst>
        </pc:picChg>
        <pc:picChg chg="add mod">
          <ac:chgData name="Kadir Murat Başeren" userId="f2e617aff724ee2b" providerId="LiveId" clId="{00BC53CA-A95C-4488-8C31-CCD008A26632}" dt="2022-01-09T18:57:05.326" v="21170"/>
          <ac:picMkLst>
            <pc:docMk/>
            <pc:sldMk cId="3716469152" sldId="783"/>
            <ac:picMk id="6" creationId="{1408BAF5-7427-4F71-8C96-89BE397F705A}"/>
          </ac:picMkLst>
        </pc:picChg>
      </pc:sldChg>
      <pc:sldChg chg="addSp delSp modSp add del ord">
        <pc:chgData name="Kadir Murat Başeren" userId="f2e617aff724ee2b" providerId="LiveId" clId="{00BC53CA-A95C-4488-8C31-CCD008A26632}" dt="2022-01-09T19:07:23.641" v="21246" actId="47"/>
        <pc:sldMkLst>
          <pc:docMk/>
          <pc:sldMk cId="3180442619" sldId="784"/>
        </pc:sldMkLst>
        <pc:picChg chg="del">
          <ac:chgData name="Kadir Murat Başeren" userId="f2e617aff724ee2b" providerId="LiveId" clId="{00BC53CA-A95C-4488-8C31-CCD008A26632}" dt="2022-01-09T18:57:07.738" v="21171" actId="478"/>
          <ac:picMkLst>
            <pc:docMk/>
            <pc:sldMk cId="3180442619" sldId="784"/>
            <ac:picMk id="5" creationId="{880A4F46-913F-447E-A1D3-4BB26122C83C}"/>
          </ac:picMkLst>
        </pc:picChg>
        <pc:picChg chg="add mod">
          <ac:chgData name="Kadir Murat Başeren" userId="f2e617aff724ee2b" providerId="LiveId" clId="{00BC53CA-A95C-4488-8C31-CCD008A26632}" dt="2022-01-09T18:57:08.019" v="21172"/>
          <ac:picMkLst>
            <pc:docMk/>
            <pc:sldMk cId="3180442619" sldId="784"/>
            <ac:picMk id="6" creationId="{A4A55001-C9D6-472E-BCAF-01DA9B1E3DFB}"/>
          </ac:picMkLst>
        </pc:picChg>
      </pc:sldChg>
      <pc:sldChg chg="addSp delSp modSp add del mod ord">
        <pc:chgData name="Kadir Murat Başeren" userId="f2e617aff724ee2b" providerId="LiveId" clId="{00BC53CA-A95C-4488-8C31-CCD008A26632}" dt="2022-01-11T19:55:20.261" v="21968" actId="47"/>
        <pc:sldMkLst>
          <pc:docMk/>
          <pc:sldMk cId="496523833" sldId="785"/>
        </pc:sldMkLst>
        <pc:spChg chg="mod">
          <ac:chgData name="Kadir Murat Başeren" userId="f2e617aff724ee2b" providerId="LiveId" clId="{00BC53CA-A95C-4488-8C31-CCD008A26632}" dt="2022-01-11T14:46:41.389" v="21922" actId="108"/>
          <ac:spMkLst>
            <pc:docMk/>
            <pc:sldMk cId="496523833" sldId="785"/>
            <ac:spMk id="2" creationId="{817DAADA-A843-4CA6-9F2D-93F67B177ED2}"/>
          </ac:spMkLst>
        </pc:spChg>
        <pc:spChg chg="mod">
          <ac:chgData name="Kadir Murat Başeren" userId="f2e617aff724ee2b" providerId="LiveId" clId="{00BC53CA-A95C-4488-8C31-CCD008A26632}" dt="2022-01-11T14:48:00.379" v="21932" actId="122"/>
          <ac:spMkLst>
            <pc:docMk/>
            <pc:sldMk cId="496523833" sldId="785"/>
            <ac:spMk id="3" creationId="{B5BD7668-BD2B-443D-8ADB-6B4BC94CA6F5}"/>
          </ac:spMkLst>
        </pc:spChg>
        <pc:picChg chg="del">
          <ac:chgData name="Kadir Murat Başeren" userId="f2e617aff724ee2b" providerId="LiveId" clId="{00BC53CA-A95C-4488-8C31-CCD008A26632}" dt="2022-01-09T18:57:10.776" v="21173" actId="478"/>
          <ac:picMkLst>
            <pc:docMk/>
            <pc:sldMk cId="496523833" sldId="785"/>
            <ac:picMk id="5" creationId="{880A4F46-913F-447E-A1D3-4BB26122C83C}"/>
          </ac:picMkLst>
        </pc:picChg>
        <pc:picChg chg="add mod">
          <ac:chgData name="Kadir Murat Başeren" userId="f2e617aff724ee2b" providerId="LiveId" clId="{00BC53CA-A95C-4488-8C31-CCD008A26632}" dt="2022-01-09T18:57:11.010" v="21174"/>
          <ac:picMkLst>
            <pc:docMk/>
            <pc:sldMk cId="496523833" sldId="785"/>
            <ac:picMk id="6" creationId="{5984F6E1-AAF8-4B16-8E4F-C254C11DD541}"/>
          </ac:picMkLst>
        </pc:picChg>
      </pc:sldChg>
      <pc:sldChg chg="addSp delSp modSp add del mod modAnim">
        <pc:chgData name="Kadir Murat Başeren" userId="f2e617aff724ee2b" providerId="LiveId" clId="{00BC53CA-A95C-4488-8C31-CCD008A26632}" dt="2022-01-11T19:55:20.261" v="21968" actId="47"/>
        <pc:sldMkLst>
          <pc:docMk/>
          <pc:sldMk cId="3284704644" sldId="786"/>
        </pc:sldMkLst>
        <pc:spChg chg="del">
          <ac:chgData name="Kadir Murat Başeren" userId="f2e617aff724ee2b" providerId="LiveId" clId="{00BC53CA-A95C-4488-8C31-CCD008A26632}" dt="2022-01-09T18:34:49.391" v="21152" actId="478"/>
          <ac:spMkLst>
            <pc:docMk/>
            <pc:sldMk cId="3284704644" sldId="786"/>
            <ac:spMk id="2" creationId="{817DAADA-A843-4CA6-9F2D-93F67B177ED2}"/>
          </ac:spMkLst>
        </pc:spChg>
        <pc:spChg chg="del">
          <ac:chgData name="Kadir Murat Başeren" userId="f2e617aff724ee2b" providerId="LiveId" clId="{00BC53CA-A95C-4488-8C31-CCD008A26632}" dt="2022-01-09T18:34:49.391" v="21152" actId="478"/>
          <ac:spMkLst>
            <pc:docMk/>
            <pc:sldMk cId="3284704644" sldId="786"/>
            <ac:spMk id="3" creationId="{B5BD7668-BD2B-443D-8ADB-6B4BC94CA6F5}"/>
          </ac:spMkLst>
        </pc:spChg>
        <pc:spChg chg="add del mod">
          <ac:chgData name="Kadir Murat Başeren" userId="f2e617aff724ee2b" providerId="LiveId" clId="{00BC53CA-A95C-4488-8C31-CCD008A26632}" dt="2022-01-09T18:34:53.104" v="21153" actId="478"/>
          <ac:spMkLst>
            <pc:docMk/>
            <pc:sldMk cId="3284704644" sldId="786"/>
            <ac:spMk id="6" creationId="{6CF6FDCE-ACE6-4666-9DB0-4A818F9CA3CD}"/>
          </ac:spMkLst>
        </pc:spChg>
        <pc:spChg chg="add del mod">
          <ac:chgData name="Kadir Murat Başeren" userId="f2e617aff724ee2b" providerId="LiveId" clId="{00BC53CA-A95C-4488-8C31-CCD008A26632}" dt="2022-01-09T18:34:53.104" v="21153" actId="478"/>
          <ac:spMkLst>
            <pc:docMk/>
            <pc:sldMk cId="3284704644" sldId="786"/>
            <ac:spMk id="8" creationId="{9661EA95-4D9F-4244-B435-C8632D2AACEF}"/>
          </ac:spMkLst>
        </pc:spChg>
        <pc:spChg chg="add mod">
          <ac:chgData name="Kadir Murat Başeren" userId="f2e617aff724ee2b" providerId="LiveId" clId="{00BC53CA-A95C-4488-8C31-CCD008A26632}" dt="2022-01-11T14:46:58.518" v="21925" actId="120"/>
          <ac:spMkLst>
            <pc:docMk/>
            <pc:sldMk cId="3284704644" sldId="786"/>
            <ac:spMk id="9" creationId="{708591AD-40B6-494F-B99C-0E491480CDB7}"/>
          </ac:spMkLst>
        </pc:spChg>
        <pc:spChg chg="mod">
          <ac:chgData name="Kadir Murat Başeren" userId="f2e617aff724ee2b" providerId="LiveId" clId="{00BC53CA-A95C-4488-8C31-CCD008A26632}" dt="2022-01-09T18:34:57.181" v="21154"/>
          <ac:spMkLst>
            <pc:docMk/>
            <pc:sldMk cId="3284704644" sldId="786"/>
            <ac:spMk id="13" creationId="{FA136217-9257-406F-A751-2E9C5B38C3DF}"/>
          </ac:spMkLst>
        </pc:spChg>
        <pc:spChg chg="mod">
          <ac:chgData name="Kadir Murat Başeren" userId="f2e617aff724ee2b" providerId="LiveId" clId="{00BC53CA-A95C-4488-8C31-CCD008A26632}" dt="2022-01-09T18:34:57.181" v="21154"/>
          <ac:spMkLst>
            <pc:docMk/>
            <pc:sldMk cId="3284704644" sldId="786"/>
            <ac:spMk id="15" creationId="{6E3FAF68-38B0-45BC-BD7B-1AF861A70408}"/>
          </ac:spMkLst>
        </pc:spChg>
        <pc:spChg chg="mod">
          <ac:chgData name="Kadir Murat Başeren" userId="f2e617aff724ee2b" providerId="LiveId" clId="{00BC53CA-A95C-4488-8C31-CCD008A26632}" dt="2022-01-09T18:34:57.181" v="21154"/>
          <ac:spMkLst>
            <pc:docMk/>
            <pc:sldMk cId="3284704644" sldId="786"/>
            <ac:spMk id="24" creationId="{067B516B-9530-4DF7-9227-59DAF63B3133}"/>
          </ac:spMkLst>
        </pc:spChg>
        <pc:spChg chg="mod">
          <ac:chgData name="Kadir Murat Başeren" userId="f2e617aff724ee2b" providerId="LiveId" clId="{00BC53CA-A95C-4488-8C31-CCD008A26632}" dt="2022-01-09T18:34:57.181" v="21154"/>
          <ac:spMkLst>
            <pc:docMk/>
            <pc:sldMk cId="3284704644" sldId="786"/>
            <ac:spMk id="26" creationId="{4900FD22-6A03-44FF-A941-D984B7829D61}"/>
          </ac:spMkLst>
        </pc:spChg>
        <pc:spChg chg="mod">
          <ac:chgData name="Kadir Murat Başeren" userId="f2e617aff724ee2b" providerId="LiveId" clId="{00BC53CA-A95C-4488-8C31-CCD008A26632}" dt="2022-01-09T18:34:57.181" v="21154"/>
          <ac:spMkLst>
            <pc:docMk/>
            <pc:sldMk cId="3284704644" sldId="786"/>
            <ac:spMk id="36" creationId="{0328B82F-4726-4ED0-A45E-8AA4509830D1}"/>
          </ac:spMkLst>
        </pc:spChg>
        <pc:spChg chg="mod">
          <ac:chgData name="Kadir Murat Başeren" userId="f2e617aff724ee2b" providerId="LiveId" clId="{00BC53CA-A95C-4488-8C31-CCD008A26632}" dt="2022-01-09T18:34:57.181" v="21154"/>
          <ac:spMkLst>
            <pc:docMk/>
            <pc:sldMk cId="3284704644" sldId="786"/>
            <ac:spMk id="37" creationId="{282F532A-DD0D-4E4A-9538-B4C281A18FBB}"/>
          </ac:spMkLst>
        </pc:spChg>
        <pc:grpChg chg="add mod">
          <ac:chgData name="Kadir Murat Başeren" userId="f2e617aff724ee2b" providerId="LiveId" clId="{00BC53CA-A95C-4488-8C31-CCD008A26632}" dt="2022-01-09T18:34:57.181" v="21154"/>
          <ac:grpSpMkLst>
            <pc:docMk/>
            <pc:sldMk cId="3284704644" sldId="786"/>
            <ac:grpSpMk id="10" creationId="{10B5C04E-D279-4193-9A77-BB54E7C39893}"/>
          </ac:grpSpMkLst>
        </pc:grpChg>
        <pc:grpChg chg="mod">
          <ac:chgData name="Kadir Murat Başeren" userId="f2e617aff724ee2b" providerId="LiveId" clId="{00BC53CA-A95C-4488-8C31-CCD008A26632}" dt="2022-01-09T18:34:57.181" v="21154"/>
          <ac:grpSpMkLst>
            <pc:docMk/>
            <pc:sldMk cId="3284704644" sldId="786"/>
            <ac:grpSpMk id="12" creationId="{32991EA8-ECA5-42E1-8758-D06D45E1311C}"/>
          </ac:grpSpMkLst>
        </pc:grpChg>
        <pc:grpChg chg="mod">
          <ac:chgData name="Kadir Murat Başeren" userId="f2e617aff724ee2b" providerId="LiveId" clId="{00BC53CA-A95C-4488-8C31-CCD008A26632}" dt="2022-01-09T18:34:57.181" v="21154"/>
          <ac:grpSpMkLst>
            <pc:docMk/>
            <pc:sldMk cId="3284704644" sldId="786"/>
            <ac:grpSpMk id="14" creationId="{63024DD1-2B08-442E-A332-2D6FFB5DA43B}"/>
          </ac:grpSpMkLst>
        </pc:grpChg>
        <pc:grpChg chg="add mod">
          <ac:chgData name="Kadir Murat Başeren" userId="f2e617aff724ee2b" providerId="LiveId" clId="{00BC53CA-A95C-4488-8C31-CCD008A26632}" dt="2022-01-09T18:34:57.181" v="21154"/>
          <ac:grpSpMkLst>
            <pc:docMk/>
            <pc:sldMk cId="3284704644" sldId="786"/>
            <ac:grpSpMk id="21" creationId="{4907D1CC-918B-417C-90FB-40EF7B58CDAC}"/>
          </ac:grpSpMkLst>
        </pc:grpChg>
        <pc:grpChg chg="mod">
          <ac:chgData name="Kadir Murat Başeren" userId="f2e617aff724ee2b" providerId="LiveId" clId="{00BC53CA-A95C-4488-8C31-CCD008A26632}" dt="2022-01-09T18:34:57.181" v="21154"/>
          <ac:grpSpMkLst>
            <pc:docMk/>
            <pc:sldMk cId="3284704644" sldId="786"/>
            <ac:grpSpMk id="23" creationId="{D102E1F8-5C3E-4598-A129-8391AA7A8B63}"/>
          </ac:grpSpMkLst>
        </pc:grpChg>
        <pc:grpChg chg="mod">
          <ac:chgData name="Kadir Murat Başeren" userId="f2e617aff724ee2b" providerId="LiveId" clId="{00BC53CA-A95C-4488-8C31-CCD008A26632}" dt="2022-01-09T18:34:57.181" v="21154"/>
          <ac:grpSpMkLst>
            <pc:docMk/>
            <pc:sldMk cId="3284704644" sldId="786"/>
            <ac:grpSpMk id="25" creationId="{986FB8B4-76F5-4A74-B4E7-3A41C86C3891}"/>
          </ac:grpSpMkLst>
        </pc:grpChg>
        <pc:grpChg chg="add mod">
          <ac:chgData name="Kadir Murat Başeren" userId="f2e617aff724ee2b" providerId="LiveId" clId="{00BC53CA-A95C-4488-8C31-CCD008A26632}" dt="2022-01-09T18:34:57.181" v="21154"/>
          <ac:grpSpMkLst>
            <pc:docMk/>
            <pc:sldMk cId="3284704644" sldId="786"/>
            <ac:grpSpMk id="35" creationId="{3F4EA59E-B6AC-4BFB-A68B-6433E3629AEF}"/>
          </ac:grpSpMkLst>
        </pc:grpChg>
        <pc:picChg chg="del">
          <ac:chgData name="Kadir Murat Başeren" userId="f2e617aff724ee2b" providerId="LiveId" clId="{00BC53CA-A95C-4488-8C31-CCD008A26632}" dt="2022-01-09T18:57:13.273" v="21175" actId="478"/>
          <ac:picMkLst>
            <pc:docMk/>
            <pc:sldMk cId="3284704644" sldId="786"/>
            <ac:picMk id="5" creationId="{880A4F46-913F-447E-A1D3-4BB26122C83C}"/>
          </ac:picMkLst>
        </pc:picChg>
        <pc:picChg chg="mod">
          <ac:chgData name="Kadir Murat Başeren" userId="f2e617aff724ee2b" providerId="LiveId" clId="{00BC53CA-A95C-4488-8C31-CCD008A26632}" dt="2022-01-09T18:34:57.181" v="21154"/>
          <ac:picMkLst>
            <pc:docMk/>
            <pc:sldMk cId="3284704644" sldId="786"/>
            <ac:picMk id="11" creationId="{F0F3AE7D-C4F3-48CA-AB89-B7FCC698091F}"/>
          </ac:picMkLst>
        </pc:picChg>
        <pc:picChg chg="mod">
          <ac:chgData name="Kadir Murat Başeren" userId="f2e617aff724ee2b" providerId="LiveId" clId="{00BC53CA-A95C-4488-8C31-CCD008A26632}" dt="2022-01-09T18:34:57.181" v="21154"/>
          <ac:picMkLst>
            <pc:docMk/>
            <pc:sldMk cId="3284704644" sldId="786"/>
            <ac:picMk id="16" creationId="{0DB9225E-410E-4B8B-95F0-1CCB7B95AAFC}"/>
          </ac:picMkLst>
        </pc:picChg>
        <pc:picChg chg="mod">
          <ac:chgData name="Kadir Murat Başeren" userId="f2e617aff724ee2b" providerId="LiveId" clId="{00BC53CA-A95C-4488-8C31-CCD008A26632}" dt="2022-01-09T18:34:57.181" v="21154"/>
          <ac:picMkLst>
            <pc:docMk/>
            <pc:sldMk cId="3284704644" sldId="786"/>
            <ac:picMk id="17" creationId="{8D08244A-3A05-4599-9753-E7EB17A5D192}"/>
          </ac:picMkLst>
        </pc:picChg>
        <pc:picChg chg="mod">
          <ac:chgData name="Kadir Murat Başeren" userId="f2e617aff724ee2b" providerId="LiveId" clId="{00BC53CA-A95C-4488-8C31-CCD008A26632}" dt="2022-01-09T18:34:57.181" v="21154"/>
          <ac:picMkLst>
            <pc:docMk/>
            <pc:sldMk cId="3284704644" sldId="786"/>
            <ac:picMk id="18" creationId="{D3E1790B-7760-45E9-B7B3-7099B83A293F}"/>
          </ac:picMkLst>
        </pc:picChg>
        <pc:picChg chg="mod">
          <ac:chgData name="Kadir Murat Başeren" userId="f2e617aff724ee2b" providerId="LiveId" clId="{00BC53CA-A95C-4488-8C31-CCD008A26632}" dt="2022-01-09T18:34:57.181" v="21154"/>
          <ac:picMkLst>
            <pc:docMk/>
            <pc:sldMk cId="3284704644" sldId="786"/>
            <ac:picMk id="19" creationId="{36988FEF-0FD1-44FF-B39D-593CE0A0160C}"/>
          </ac:picMkLst>
        </pc:picChg>
        <pc:picChg chg="mod">
          <ac:chgData name="Kadir Murat Başeren" userId="f2e617aff724ee2b" providerId="LiveId" clId="{00BC53CA-A95C-4488-8C31-CCD008A26632}" dt="2022-01-09T18:34:57.181" v="21154"/>
          <ac:picMkLst>
            <pc:docMk/>
            <pc:sldMk cId="3284704644" sldId="786"/>
            <ac:picMk id="20" creationId="{5121DEA0-5F53-4699-BBEE-B9D459996936}"/>
          </ac:picMkLst>
        </pc:picChg>
        <pc:picChg chg="mod">
          <ac:chgData name="Kadir Murat Başeren" userId="f2e617aff724ee2b" providerId="LiveId" clId="{00BC53CA-A95C-4488-8C31-CCD008A26632}" dt="2022-01-09T18:34:57.181" v="21154"/>
          <ac:picMkLst>
            <pc:docMk/>
            <pc:sldMk cId="3284704644" sldId="786"/>
            <ac:picMk id="22" creationId="{FE4256E2-30F9-4729-A405-7B555FF53BA0}"/>
          </ac:picMkLst>
        </pc:picChg>
        <pc:picChg chg="mod">
          <ac:chgData name="Kadir Murat Başeren" userId="f2e617aff724ee2b" providerId="LiveId" clId="{00BC53CA-A95C-4488-8C31-CCD008A26632}" dt="2022-01-09T18:34:57.181" v="21154"/>
          <ac:picMkLst>
            <pc:docMk/>
            <pc:sldMk cId="3284704644" sldId="786"/>
            <ac:picMk id="27" creationId="{4626A04F-D646-48D3-8F73-0B1B8E4E4F5F}"/>
          </ac:picMkLst>
        </pc:picChg>
        <pc:picChg chg="mod">
          <ac:chgData name="Kadir Murat Başeren" userId="f2e617aff724ee2b" providerId="LiveId" clId="{00BC53CA-A95C-4488-8C31-CCD008A26632}" dt="2022-01-09T18:34:57.181" v="21154"/>
          <ac:picMkLst>
            <pc:docMk/>
            <pc:sldMk cId="3284704644" sldId="786"/>
            <ac:picMk id="28" creationId="{71AE6243-B064-471C-904F-FD1E4E1A0B16}"/>
          </ac:picMkLst>
        </pc:picChg>
        <pc:picChg chg="mod">
          <ac:chgData name="Kadir Murat Başeren" userId="f2e617aff724ee2b" providerId="LiveId" clId="{00BC53CA-A95C-4488-8C31-CCD008A26632}" dt="2022-01-09T18:34:57.181" v="21154"/>
          <ac:picMkLst>
            <pc:docMk/>
            <pc:sldMk cId="3284704644" sldId="786"/>
            <ac:picMk id="29" creationId="{93E8ECF2-4B11-4A11-A043-5BBEBCEE4FEE}"/>
          </ac:picMkLst>
        </pc:picChg>
        <pc:picChg chg="mod">
          <ac:chgData name="Kadir Murat Başeren" userId="f2e617aff724ee2b" providerId="LiveId" clId="{00BC53CA-A95C-4488-8C31-CCD008A26632}" dt="2022-01-09T18:34:57.181" v="21154"/>
          <ac:picMkLst>
            <pc:docMk/>
            <pc:sldMk cId="3284704644" sldId="786"/>
            <ac:picMk id="30" creationId="{8E7FFCC8-F87E-4CDB-A6F4-ED358839281F}"/>
          </ac:picMkLst>
        </pc:picChg>
        <pc:picChg chg="mod">
          <ac:chgData name="Kadir Murat Başeren" userId="f2e617aff724ee2b" providerId="LiveId" clId="{00BC53CA-A95C-4488-8C31-CCD008A26632}" dt="2022-01-09T18:34:57.181" v="21154"/>
          <ac:picMkLst>
            <pc:docMk/>
            <pc:sldMk cId="3284704644" sldId="786"/>
            <ac:picMk id="31" creationId="{CDE453A5-F0BB-41B4-AD24-ECC0F80AA626}"/>
          </ac:picMkLst>
        </pc:picChg>
        <pc:picChg chg="add mod">
          <ac:chgData name="Kadir Murat Başeren" userId="f2e617aff724ee2b" providerId="LiveId" clId="{00BC53CA-A95C-4488-8C31-CCD008A26632}" dt="2022-01-09T18:34:57.181" v="21154"/>
          <ac:picMkLst>
            <pc:docMk/>
            <pc:sldMk cId="3284704644" sldId="786"/>
            <ac:picMk id="32" creationId="{BE3D9815-0367-466F-8CC0-A24B01A54817}"/>
          </ac:picMkLst>
        </pc:picChg>
        <pc:picChg chg="add mod">
          <ac:chgData name="Kadir Murat Başeren" userId="f2e617aff724ee2b" providerId="LiveId" clId="{00BC53CA-A95C-4488-8C31-CCD008A26632}" dt="2022-01-09T18:34:57.181" v="21154"/>
          <ac:picMkLst>
            <pc:docMk/>
            <pc:sldMk cId="3284704644" sldId="786"/>
            <ac:picMk id="33" creationId="{02FD04B1-7750-42E3-8C80-250E9971E61F}"/>
          </ac:picMkLst>
        </pc:picChg>
        <pc:picChg chg="add mod">
          <ac:chgData name="Kadir Murat Başeren" userId="f2e617aff724ee2b" providerId="LiveId" clId="{00BC53CA-A95C-4488-8C31-CCD008A26632}" dt="2022-01-09T18:34:57.181" v="21154"/>
          <ac:picMkLst>
            <pc:docMk/>
            <pc:sldMk cId="3284704644" sldId="786"/>
            <ac:picMk id="34" creationId="{3AC0B678-4E60-4AE1-870B-BD34558D85E8}"/>
          </ac:picMkLst>
        </pc:picChg>
        <pc:picChg chg="add mod">
          <ac:chgData name="Kadir Murat Başeren" userId="f2e617aff724ee2b" providerId="LiveId" clId="{00BC53CA-A95C-4488-8C31-CCD008A26632}" dt="2022-01-09T18:34:57.181" v="21154"/>
          <ac:picMkLst>
            <pc:docMk/>
            <pc:sldMk cId="3284704644" sldId="786"/>
            <ac:picMk id="38" creationId="{C4CA48D7-6AD1-4B82-AB4B-B4E1F3720B08}"/>
          </ac:picMkLst>
        </pc:picChg>
        <pc:picChg chg="add mod">
          <ac:chgData name="Kadir Murat Başeren" userId="f2e617aff724ee2b" providerId="LiveId" clId="{00BC53CA-A95C-4488-8C31-CCD008A26632}" dt="2022-01-09T18:57:13.492" v="21176"/>
          <ac:picMkLst>
            <pc:docMk/>
            <pc:sldMk cId="3284704644" sldId="786"/>
            <ac:picMk id="39" creationId="{8749D46E-2942-46B4-AB7A-7193EBE1F1D9}"/>
          </ac:picMkLst>
        </pc:picChg>
      </pc:sldChg>
      <pc:sldChg chg="addSp delSp modSp add del ord">
        <pc:chgData name="Kadir Murat Başeren" userId="f2e617aff724ee2b" providerId="LiveId" clId="{00BC53CA-A95C-4488-8C31-CCD008A26632}" dt="2022-01-09T19:07:28.749" v="21247" actId="47"/>
        <pc:sldMkLst>
          <pc:docMk/>
          <pc:sldMk cId="3141174977" sldId="787"/>
        </pc:sldMkLst>
        <pc:picChg chg="del">
          <ac:chgData name="Kadir Murat Başeren" userId="f2e617aff724ee2b" providerId="LiveId" clId="{00BC53CA-A95C-4488-8C31-CCD008A26632}" dt="2022-01-09T18:57:16.491" v="21177" actId="478"/>
          <ac:picMkLst>
            <pc:docMk/>
            <pc:sldMk cId="3141174977" sldId="787"/>
            <ac:picMk id="5" creationId="{880A4F46-913F-447E-A1D3-4BB26122C83C}"/>
          </ac:picMkLst>
        </pc:picChg>
        <pc:picChg chg="add mod">
          <ac:chgData name="Kadir Murat Başeren" userId="f2e617aff724ee2b" providerId="LiveId" clId="{00BC53CA-A95C-4488-8C31-CCD008A26632}" dt="2022-01-09T18:57:16.757" v="21178"/>
          <ac:picMkLst>
            <pc:docMk/>
            <pc:sldMk cId="3141174977" sldId="787"/>
            <ac:picMk id="6" creationId="{52561089-6278-4A99-934A-25D10EC1145B}"/>
          </ac:picMkLst>
        </pc:picChg>
      </pc:sldChg>
      <pc:sldChg chg="addSp delSp modSp add mod">
        <pc:chgData name="Kadir Murat Başeren" userId="f2e617aff724ee2b" providerId="LiveId" clId="{00BC53CA-A95C-4488-8C31-CCD008A26632}" dt="2022-01-09T18:57:56.010" v="21206" actId="1076"/>
        <pc:sldMkLst>
          <pc:docMk/>
          <pc:sldMk cId="1431473589" sldId="788"/>
        </pc:sldMkLst>
        <pc:spChg chg="mod">
          <ac:chgData name="Kadir Murat Başeren" userId="f2e617aff724ee2b" providerId="LiveId" clId="{00BC53CA-A95C-4488-8C31-CCD008A26632}" dt="2022-01-09T18:57:49.244" v="21203" actId="20577"/>
          <ac:spMkLst>
            <pc:docMk/>
            <pc:sldMk cId="1431473589" sldId="788"/>
            <ac:spMk id="2" creationId="{817DAADA-A843-4CA6-9F2D-93F67B177ED2}"/>
          </ac:spMkLst>
        </pc:spChg>
        <pc:picChg chg="del">
          <ac:chgData name="Kadir Murat Başeren" userId="f2e617aff724ee2b" providerId="LiveId" clId="{00BC53CA-A95C-4488-8C31-CCD008A26632}" dt="2022-01-09T18:57:28.754" v="21180" actId="478"/>
          <ac:picMkLst>
            <pc:docMk/>
            <pc:sldMk cId="1431473589" sldId="788"/>
            <ac:picMk id="5" creationId="{880A4F46-913F-447E-A1D3-4BB26122C83C}"/>
          </ac:picMkLst>
        </pc:picChg>
        <pc:picChg chg="add mod">
          <ac:chgData name="Kadir Murat Başeren" userId="f2e617aff724ee2b" providerId="LiveId" clId="{00BC53CA-A95C-4488-8C31-CCD008A26632}" dt="2022-01-09T18:57:56.010" v="21206" actId="1076"/>
          <ac:picMkLst>
            <pc:docMk/>
            <pc:sldMk cId="1431473589" sldId="788"/>
            <ac:picMk id="6" creationId="{CF3A7E69-74BF-4976-9A9C-844605D24CCD}"/>
          </ac:picMkLst>
        </pc:picChg>
      </pc:sldChg>
      <pc:sldChg chg="add del">
        <pc:chgData name="Kadir Murat Başeren" userId="f2e617aff724ee2b" providerId="LiveId" clId="{00BC53CA-A95C-4488-8C31-CCD008A26632}" dt="2022-01-09T18:57:30.099" v="21182"/>
        <pc:sldMkLst>
          <pc:docMk/>
          <pc:sldMk cId="167061316" sldId="789"/>
        </pc:sldMkLst>
      </pc:sldChg>
      <pc:sldChg chg="modSp add mod">
        <pc:chgData name="Kadir Murat Başeren" userId="f2e617aff724ee2b" providerId="LiveId" clId="{00BC53CA-A95C-4488-8C31-CCD008A26632}" dt="2022-01-11T14:45:00.358" v="21908" actId="108"/>
        <pc:sldMkLst>
          <pc:docMk/>
          <pc:sldMk cId="907555233" sldId="789"/>
        </pc:sldMkLst>
        <pc:spChg chg="mod">
          <ac:chgData name="Kadir Murat Başeren" userId="f2e617aff724ee2b" providerId="LiveId" clId="{00BC53CA-A95C-4488-8C31-CCD008A26632}" dt="2022-01-11T14:45:00.358" v="21908" actId="108"/>
          <ac:spMkLst>
            <pc:docMk/>
            <pc:sldMk cId="907555233" sldId="789"/>
            <ac:spMk id="2" creationId="{817DAADA-A843-4CA6-9F2D-93F67B177ED2}"/>
          </ac:spMkLst>
        </pc:spChg>
      </pc:sldChg>
      <pc:sldChg chg="modSp add del mod">
        <pc:chgData name="Kadir Murat Başeren" userId="f2e617aff724ee2b" providerId="LiveId" clId="{00BC53CA-A95C-4488-8C31-CCD008A26632}" dt="2022-01-11T14:48:26.836" v="21937" actId="2696"/>
        <pc:sldMkLst>
          <pc:docMk/>
          <pc:sldMk cId="816174870" sldId="790"/>
        </pc:sldMkLst>
        <pc:spChg chg="mod">
          <ac:chgData name="Kadir Murat Başeren" userId="f2e617aff724ee2b" providerId="LiveId" clId="{00BC53CA-A95C-4488-8C31-CCD008A26632}" dt="2022-01-11T14:48:12.681" v="21934" actId="20577"/>
          <ac:spMkLst>
            <pc:docMk/>
            <pc:sldMk cId="816174870" sldId="790"/>
            <ac:spMk id="2" creationId="{817DAADA-A843-4CA6-9F2D-93F67B177ED2}"/>
          </ac:spMkLst>
        </pc:spChg>
      </pc:sldChg>
      <pc:sldChg chg="modSp add mod">
        <pc:chgData name="Kadir Murat Başeren" userId="f2e617aff724ee2b" providerId="LiveId" clId="{00BC53CA-A95C-4488-8C31-CCD008A26632}" dt="2022-01-11T14:48:19.314" v="21936" actId="20577"/>
        <pc:sldMkLst>
          <pc:docMk/>
          <pc:sldMk cId="2402295364" sldId="791"/>
        </pc:sldMkLst>
        <pc:spChg chg="mod">
          <ac:chgData name="Kadir Murat Başeren" userId="f2e617aff724ee2b" providerId="LiveId" clId="{00BC53CA-A95C-4488-8C31-CCD008A26632}" dt="2022-01-11T14:48:19.314" v="21936" actId="20577"/>
          <ac:spMkLst>
            <pc:docMk/>
            <pc:sldMk cId="2402295364" sldId="791"/>
            <ac:spMk id="2" creationId="{817DAADA-A843-4CA6-9F2D-93F67B177ED2}"/>
          </ac:spMkLst>
        </pc:spChg>
      </pc:sldChg>
      <pc:sldChg chg="modSp add mod">
        <pc:chgData name="Kadir Murat Başeren" userId="f2e617aff724ee2b" providerId="LiveId" clId="{00BC53CA-A95C-4488-8C31-CCD008A26632}" dt="2022-01-11T14:48:32.817" v="21938" actId="20577"/>
        <pc:sldMkLst>
          <pc:docMk/>
          <pc:sldMk cId="1569985983" sldId="792"/>
        </pc:sldMkLst>
        <pc:spChg chg="mod">
          <ac:chgData name="Kadir Murat Başeren" userId="f2e617aff724ee2b" providerId="LiveId" clId="{00BC53CA-A95C-4488-8C31-CCD008A26632}" dt="2022-01-11T14:48:32.817" v="21938" actId="20577"/>
          <ac:spMkLst>
            <pc:docMk/>
            <pc:sldMk cId="1569985983" sldId="792"/>
            <ac:spMk id="2" creationId="{817DAADA-A843-4CA6-9F2D-93F67B177ED2}"/>
          </ac:spMkLst>
        </pc:spChg>
      </pc:sldChg>
      <pc:sldChg chg="modSp add mod">
        <pc:chgData name="Kadir Murat Başeren" userId="f2e617aff724ee2b" providerId="LiveId" clId="{00BC53CA-A95C-4488-8C31-CCD008A26632}" dt="2022-01-11T14:48:42.605" v="21940" actId="20577"/>
        <pc:sldMkLst>
          <pc:docMk/>
          <pc:sldMk cId="3231015868" sldId="793"/>
        </pc:sldMkLst>
        <pc:spChg chg="mod">
          <ac:chgData name="Kadir Murat Başeren" userId="f2e617aff724ee2b" providerId="LiveId" clId="{00BC53CA-A95C-4488-8C31-CCD008A26632}" dt="2022-01-11T14:48:42.605" v="21940" actId="20577"/>
          <ac:spMkLst>
            <pc:docMk/>
            <pc:sldMk cId="3231015868" sldId="793"/>
            <ac:spMk id="2" creationId="{817DAADA-A843-4CA6-9F2D-93F67B177ED2}"/>
          </ac:spMkLst>
        </pc:spChg>
      </pc:sldChg>
      <pc:sldChg chg="modSp add mod">
        <pc:chgData name="Kadir Murat Başeren" userId="f2e617aff724ee2b" providerId="LiveId" clId="{00BC53CA-A95C-4488-8C31-CCD008A26632}" dt="2022-01-11T14:48:47.510" v="21941" actId="20577"/>
        <pc:sldMkLst>
          <pc:docMk/>
          <pc:sldMk cId="3204069390" sldId="794"/>
        </pc:sldMkLst>
        <pc:spChg chg="mod">
          <ac:chgData name="Kadir Murat Başeren" userId="f2e617aff724ee2b" providerId="LiveId" clId="{00BC53CA-A95C-4488-8C31-CCD008A26632}" dt="2022-01-11T14:48:47.510" v="21941" actId="20577"/>
          <ac:spMkLst>
            <pc:docMk/>
            <pc:sldMk cId="3204069390" sldId="794"/>
            <ac:spMk id="2" creationId="{817DAADA-A843-4CA6-9F2D-93F67B177ED2}"/>
          </ac:spMkLst>
        </pc:spChg>
      </pc:sldChg>
      <pc:sldChg chg="modSp add mod">
        <pc:chgData name="Kadir Murat Başeren" userId="f2e617aff724ee2b" providerId="LiveId" clId="{00BC53CA-A95C-4488-8C31-CCD008A26632}" dt="2022-01-11T14:48:51.134" v="21942" actId="20577"/>
        <pc:sldMkLst>
          <pc:docMk/>
          <pc:sldMk cId="4066660591" sldId="795"/>
        </pc:sldMkLst>
        <pc:spChg chg="mod">
          <ac:chgData name="Kadir Murat Başeren" userId="f2e617aff724ee2b" providerId="LiveId" clId="{00BC53CA-A95C-4488-8C31-CCD008A26632}" dt="2022-01-11T14:48:51.134" v="21942" actId="20577"/>
          <ac:spMkLst>
            <pc:docMk/>
            <pc:sldMk cId="4066660591" sldId="795"/>
            <ac:spMk id="2" creationId="{817DAADA-A843-4CA6-9F2D-93F67B177ED2}"/>
          </ac:spMkLst>
        </pc:spChg>
      </pc:sldChg>
      <pc:sldChg chg="modSp add mod">
        <pc:chgData name="Kadir Murat Başeren" userId="f2e617aff724ee2b" providerId="LiveId" clId="{00BC53CA-A95C-4488-8C31-CCD008A26632}" dt="2022-01-11T14:49:12.667" v="21949" actId="6549"/>
        <pc:sldMkLst>
          <pc:docMk/>
          <pc:sldMk cId="2622445742" sldId="796"/>
        </pc:sldMkLst>
        <pc:spChg chg="mod">
          <ac:chgData name="Kadir Murat Başeren" userId="f2e617aff724ee2b" providerId="LiveId" clId="{00BC53CA-A95C-4488-8C31-CCD008A26632}" dt="2022-01-11T14:49:12.667" v="21949" actId="6549"/>
          <ac:spMkLst>
            <pc:docMk/>
            <pc:sldMk cId="2622445742" sldId="796"/>
            <ac:spMk id="2" creationId="{817DAADA-A843-4CA6-9F2D-93F67B177ED2}"/>
          </ac:spMkLst>
        </pc:spChg>
      </pc:sldChg>
      <pc:sldChg chg="modSp add del mod">
        <pc:chgData name="Kadir Murat Başeren" userId="f2e617aff724ee2b" providerId="LiveId" clId="{00BC53CA-A95C-4488-8C31-CCD008A26632}" dt="2022-01-11T14:49:17.209" v="21950" actId="2696"/>
        <pc:sldMkLst>
          <pc:docMk/>
          <pc:sldMk cId="1472735228" sldId="797"/>
        </pc:sldMkLst>
        <pc:spChg chg="mod">
          <ac:chgData name="Kadir Murat Başeren" userId="f2e617aff724ee2b" providerId="LiveId" clId="{00BC53CA-A95C-4488-8C31-CCD008A26632}" dt="2022-01-11T14:46:20.809" v="21920" actId="108"/>
          <ac:spMkLst>
            <pc:docMk/>
            <pc:sldMk cId="1472735228" sldId="797"/>
            <ac:spMk id="2" creationId="{817DAADA-A843-4CA6-9F2D-93F67B177ED2}"/>
          </ac:spMkLst>
        </pc:spChg>
      </pc:sldChg>
      <pc:sldChg chg="modSp add mod ord">
        <pc:chgData name="Kadir Murat Başeren" userId="f2e617aff724ee2b" providerId="LiveId" clId="{00BC53CA-A95C-4488-8C31-CCD008A26632}" dt="2022-01-11T14:50:15.475" v="21953"/>
        <pc:sldMkLst>
          <pc:docMk/>
          <pc:sldMk cId="3150014221" sldId="798"/>
        </pc:sldMkLst>
        <pc:spChg chg="mod">
          <ac:chgData name="Kadir Murat Başeren" userId="f2e617aff724ee2b" providerId="LiveId" clId="{00BC53CA-A95C-4488-8C31-CCD008A26632}" dt="2022-01-11T14:49:23.890" v="21951" actId="20577"/>
          <ac:spMkLst>
            <pc:docMk/>
            <pc:sldMk cId="3150014221" sldId="798"/>
            <ac:spMk id="2" creationId="{817DAADA-A843-4CA6-9F2D-93F67B177ED2}"/>
          </ac:spMkLst>
        </pc:spChg>
      </pc:sldChg>
      <pc:sldChg chg="add del">
        <pc:chgData name="Kadir Murat Başeren" userId="f2e617aff724ee2b" providerId="LiveId" clId="{00BC53CA-A95C-4488-8C31-CCD008A26632}" dt="2022-01-09T19:09:07.580" v="21288"/>
        <pc:sldMkLst>
          <pc:docMk/>
          <pc:sldMk cId="1081023572" sldId="799"/>
        </pc:sldMkLst>
      </pc:sldChg>
      <pc:sldChg chg="add del">
        <pc:chgData name="Kadir Murat Başeren" userId="f2e617aff724ee2b" providerId="LiveId" clId="{00BC53CA-A95C-4488-8C31-CCD008A26632}" dt="2022-01-09T19:07:21.526" v="21245" actId="47"/>
        <pc:sldMkLst>
          <pc:docMk/>
          <pc:sldMk cId="2518160371" sldId="799"/>
        </pc:sldMkLst>
      </pc:sldChg>
      <pc:sldChg chg="modSp add mod">
        <pc:chgData name="Kadir Murat Başeren" userId="f2e617aff724ee2b" providerId="LiveId" clId="{00BC53CA-A95C-4488-8C31-CCD008A26632}" dt="2022-01-11T14:48:35.524" v="21939" actId="20577"/>
        <pc:sldMkLst>
          <pc:docMk/>
          <pc:sldMk cId="2956507184" sldId="799"/>
        </pc:sldMkLst>
        <pc:spChg chg="mod">
          <ac:chgData name="Kadir Murat Başeren" userId="f2e617aff724ee2b" providerId="LiveId" clId="{00BC53CA-A95C-4488-8C31-CCD008A26632}" dt="2022-01-11T14:48:35.524" v="21939" actId="20577"/>
          <ac:spMkLst>
            <pc:docMk/>
            <pc:sldMk cId="2956507184" sldId="799"/>
            <ac:spMk id="2" creationId="{817DAADA-A843-4CA6-9F2D-93F67B177ED2}"/>
          </ac:spMkLst>
        </pc:spChg>
      </pc:sldChg>
      <pc:sldChg chg="addSp delSp modSp add mod">
        <pc:chgData name="Kadir Murat Başeren" userId="f2e617aff724ee2b" providerId="LiveId" clId="{00BC53CA-A95C-4488-8C31-CCD008A26632}" dt="2022-01-10T12:31:50.540" v="21311" actId="1076"/>
        <pc:sldMkLst>
          <pc:docMk/>
          <pc:sldMk cId="1110070694" sldId="800"/>
        </pc:sldMkLst>
        <pc:spChg chg="mod">
          <ac:chgData name="Kadir Murat Başeren" userId="f2e617aff724ee2b" providerId="LiveId" clId="{00BC53CA-A95C-4488-8C31-CCD008A26632}" dt="2022-01-10T12:31:22.890" v="21303" actId="20577"/>
          <ac:spMkLst>
            <pc:docMk/>
            <pc:sldMk cId="1110070694" sldId="800"/>
            <ac:spMk id="2" creationId="{817DAADA-A843-4CA6-9F2D-93F67B177ED2}"/>
          </ac:spMkLst>
        </pc:spChg>
        <pc:spChg chg="mod">
          <ac:chgData name="Kadir Murat Başeren" userId="f2e617aff724ee2b" providerId="LiveId" clId="{00BC53CA-A95C-4488-8C31-CCD008A26632}" dt="2022-01-10T12:31:16.886" v="21294" actId="20577"/>
          <ac:spMkLst>
            <pc:docMk/>
            <pc:sldMk cId="1110070694" sldId="800"/>
            <ac:spMk id="9" creationId="{C1A3D669-F1EA-4B81-9480-03B14F92C458}"/>
          </ac:spMkLst>
        </pc:spChg>
        <pc:picChg chg="add mod">
          <ac:chgData name="Kadir Murat Başeren" userId="f2e617aff724ee2b" providerId="LiveId" clId="{00BC53CA-A95C-4488-8C31-CCD008A26632}" dt="2022-01-10T12:31:50.540" v="21311" actId="1076"/>
          <ac:picMkLst>
            <pc:docMk/>
            <pc:sldMk cId="1110070694" sldId="800"/>
            <ac:picMk id="1026" creationId="{C4CB3146-F4EA-441C-A086-3373685C29E6}"/>
          </ac:picMkLst>
        </pc:picChg>
        <pc:picChg chg="del">
          <ac:chgData name="Kadir Murat Başeren" userId="f2e617aff724ee2b" providerId="LiveId" clId="{00BC53CA-A95C-4488-8C31-CCD008A26632}" dt="2022-01-10T12:31:48.788" v="21310" actId="478"/>
          <ac:picMkLst>
            <pc:docMk/>
            <pc:sldMk cId="1110070694" sldId="800"/>
            <ac:picMk id="1034" creationId="{B666CA18-5DAD-4ACD-97EF-F79512A60EC9}"/>
          </ac:picMkLst>
        </pc:picChg>
      </pc:sldChg>
      <pc:sldChg chg="modSp add mod">
        <pc:chgData name="Kadir Murat Başeren" userId="f2e617aff724ee2b" providerId="LiveId" clId="{00BC53CA-A95C-4488-8C31-CCD008A26632}" dt="2022-01-10T12:32:22.281" v="21313"/>
        <pc:sldMkLst>
          <pc:docMk/>
          <pc:sldMk cId="3663203660" sldId="801"/>
        </pc:sldMkLst>
        <pc:spChg chg="mod">
          <ac:chgData name="Kadir Murat Başeren" userId="f2e617aff724ee2b" providerId="LiveId" clId="{00BC53CA-A95C-4488-8C31-CCD008A26632}" dt="2022-01-10T12:32:22.281" v="21313"/>
          <ac:spMkLst>
            <pc:docMk/>
            <pc:sldMk cId="3663203660" sldId="801"/>
            <ac:spMk id="2" creationId="{817DAADA-A843-4CA6-9F2D-93F67B177ED2}"/>
          </ac:spMkLst>
        </pc:spChg>
      </pc:sldChg>
      <pc:sldChg chg="modSp add mod">
        <pc:chgData name="Kadir Murat Başeren" userId="f2e617aff724ee2b" providerId="LiveId" clId="{00BC53CA-A95C-4488-8C31-CCD008A26632}" dt="2022-01-10T13:26:22.574" v="21600" actId="20577"/>
        <pc:sldMkLst>
          <pc:docMk/>
          <pc:sldMk cId="3397643253" sldId="802"/>
        </pc:sldMkLst>
        <pc:spChg chg="mod">
          <ac:chgData name="Kadir Murat Başeren" userId="f2e617aff724ee2b" providerId="LiveId" clId="{00BC53CA-A95C-4488-8C31-CCD008A26632}" dt="2022-01-10T13:26:22.574" v="21600" actId="20577"/>
          <ac:spMkLst>
            <pc:docMk/>
            <pc:sldMk cId="3397643253" sldId="802"/>
            <ac:spMk id="2" creationId="{817DAADA-A843-4CA6-9F2D-93F67B177ED2}"/>
          </ac:spMkLst>
        </pc:spChg>
        <pc:spChg chg="mod">
          <ac:chgData name="Kadir Murat Başeren" userId="f2e617aff724ee2b" providerId="LiveId" clId="{00BC53CA-A95C-4488-8C31-CCD008A26632}" dt="2022-01-10T12:32:43.263" v="21324" actId="20577"/>
          <ac:spMkLst>
            <pc:docMk/>
            <pc:sldMk cId="3397643253" sldId="802"/>
            <ac:spMk id="9" creationId="{C1A3D669-F1EA-4B81-9480-03B14F92C458}"/>
          </ac:spMkLst>
        </pc:spChg>
      </pc:sldChg>
      <pc:sldChg chg="modSp add mod">
        <pc:chgData name="Kadir Murat Başeren" userId="f2e617aff724ee2b" providerId="LiveId" clId="{00BC53CA-A95C-4488-8C31-CCD008A26632}" dt="2022-01-10T12:32:55.519" v="21326"/>
        <pc:sldMkLst>
          <pc:docMk/>
          <pc:sldMk cId="1515198805" sldId="803"/>
        </pc:sldMkLst>
        <pc:spChg chg="mod">
          <ac:chgData name="Kadir Murat Başeren" userId="f2e617aff724ee2b" providerId="LiveId" clId="{00BC53CA-A95C-4488-8C31-CCD008A26632}" dt="2022-01-10T12:32:55.519" v="21326"/>
          <ac:spMkLst>
            <pc:docMk/>
            <pc:sldMk cId="1515198805" sldId="803"/>
            <ac:spMk id="2" creationId="{817DAADA-A843-4CA6-9F2D-93F67B177ED2}"/>
          </ac:spMkLst>
        </pc:spChg>
      </pc:sldChg>
      <pc:sldChg chg="modSp add mod">
        <pc:chgData name="Kadir Murat Başeren" userId="f2e617aff724ee2b" providerId="LiveId" clId="{00BC53CA-A95C-4488-8C31-CCD008A26632}" dt="2022-01-10T12:33:16.758" v="21328"/>
        <pc:sldMkLst>
          <pc:docMk/>
          <pc:sldMk cId="1428775163" sldId="804"/>
        </pc:sldMkLst>
        <pc:spChg chg="mod">
          <ac:chgData name="Kadir Murat Başeren" userId="f2e617aff724ee2b" providerId="LiveId" clId="{00BC53CA-A95C-4488-8C31-CCD008A26632}" dt="2022-01-10T12:33:16.758" v="21328"/>
          <ac:spMkLst>
            <pc:docMk/>
            <pc:sldMk cId="1428775163" sldId="804"/>
            <ac:spMk id="2" creationId="{817DAADA-A843-4CA6-9F2D-93F67B177ED2}"/>
          </ac:spMkLst>
        </pc:spChg>
      </pc:sldChg>
      <pc:sldChg chg="modSp add del mod">
        <pc:chgData name="Kadir Murat Başeren" userId="f2e617aff724ee2b" providerId="LiveId" clId="{00BC53CA-A95C-4488-8C31-CCD008A26632}" dt="2022-01-10T14:36:34.311" v="21601" actId="2696"/>
        <pc:sldMkLst>
          <pc:docMk/>
          <pc:sldMk cId="3310853411" sldId="805"/>
        </pc:sldMkLst>
        <pc:spChg chg="mod">
          <ac:chgData name="Kadir Murat Başeren" userId="f2e617aff724ee2b" providerId="LiveId" clId="{00BC53CA-A95C-4488-8C31-CCD008A26632}" dt="2022-01-10T12:33:23.810" v="21330"/>
          <ac:spMkLst>
            <pc:docMk/>
            <pc:sldMk cId="3310853411" sldId="805"/>
            <ac:spMk id="2" creationId="{817DAADA-A843-4CA6-9F2D-93F67B177ED2}"/>
          </ac:spMkLst>
        </pc:spChg>
      </pc:sldChg>
      <pc:sldChg chg="modSp add mod">
        <pc:chgData name="Kadir Murat Başeren" userId="f2e617aff724ee2b" providerId="LiveId" clId="{00BC53CA-A95C-4488-8C31-CCD008A26632}" dt="2022-01-10T14:36:39.516" v="21602"/>
        <pc:sldMkLst>
          <pc:docMk/>
          <pc:sldMk cId="3627987643" sldId="806"/>
        </pc:sldMkLst>
        <pc:spChg chg="mod">
          <ac:chgData name="Kadir Murat Başeren" userId="f2e617aff724ee2b" providerId="LiveId" clId="{00BC53CA-A95C-4488-8C31-CCD008A26632}" dt="2022-01-10T14:36:39.516" v="21602"/>
          <ac:spMkLst>
            <pc:docMk/>
            <pc:sldMk cId="3627987643" sldId="806"/>
            <ac:spMk id="2" creationId="{817DAADA-A843-4CA6-9F2D-93F67B177ED2}"/>
          </ac:spMkLst>
        </pc:spChg>
      </pc:sldChg>
      <pc:sldChg chg="modSp add mod">
        <pc:chgData name="Kadir Murat Başeren" userId="f2e617aff724ee2b" providerId="LiveId" clId="{00BC53CA-A95C-4488-8C31-CCD008A26632}" dt="2022-01-10T12:33:40.822" v="21334"/>
        <pc:sldMkLst>
          <pc:docMk/>
          <pc:sldMk cId="4224808751" sldId="807"/>
        </pc:sldMkLst>
        <pc:spChg chg="mod">
          <ac:chgData name="Kadir Murat Başeren" userId="f2e617aff724ee2b" providerId="LiveId" clId="{00BC53CA-A95C-4488-8C31-CCD008A26632}" dt="2022-01-10T12:33:40.822" v="21334"/>
          <ac:spMkLst>
            <pc:docMk/>
            <pc:sldMk cId="4224808751" sldId="807"/>
            <ac:spMk id="2" creationId="{817DAADA-A843-4CA6-9F2D-93F67B177ED2}"/>
          </ac:spMkLst>
        </pc:spChg>
      </pc:sldChg>
      <pc:sldChg chg="modSp add mod">
        <pc:chgData name="Kadir Murat Başeren" userId="f2e617aff724ee2b" providerId="LiveId" clId="{00BC53CA-A95C-4488-8C31-CCD008A26632}" dt="2022-01-10T12:33:50.549" v="21336"/>
        <pc:sldMkLst>
          <pc:docMk/>
          <pc:sldMk cId="2883468074" sldId="808"/>
        </pc:sldMkLst>
        <pc:spChg chg="mod">
          <ac:chgData name="Kadir Murat Başeren" userId="f2e617aff724ee2b" providerId="LiveId" clId="{00BC53CA-A95C-4488-8C31-CCD008A26632}" dt="2022-01-10T12:33:50.549" v="21336"/>
          <ac:spMkLst>
            <pc:docMk/>
            <pc:sldMk cId="2883468074" sldId="808"/>
            <ac:spMk id="2" creationId="{817DAADA-A843-4CA6-9F2D-93F67B177ED2}"/>
          </ac:spMkLst>
        </pc:spChg>
      </pc:sldChg>
      <pc:sldChg chg="modSp add mod">
        <pc:chgData name="Kadir Murat Başeren" userId="f2e617aff724ee2b" providerId="LiveId" clId="{00BC53CA-A95C-4488-8C31-CCD008A26632}" dt="2022-01-10T15:06:59.376" v="21604"/>
        <pc:sldMkLst>
          <pc:docMk/>
          <pc:sldMk cId="4234563807" sldId="809"/>
        </pc:sldMkLst>
        <pc:spChg chg="mod">
          <ac:chgData name="Kadir Murat Başeren" userId="f2e617aff724ee2b" providerId="LiveId" clId="{00BC53CA-A95C-4488-8C31-CCD008A26632}" dt="2022-01-10T15:06:59.376" v="21604"/>
          <ac:spMkLst>
            <pc:docMk/>
            <pc:sldMk cId="4234563807" sldId="809"/>
            <ac:spMk id="2" creationId="{817DAADA-A843-4CA6-9F2D-93F67B177ED2}"/>
          </ac:spMkLst>
        </pc:spChg>
      </pc:sldChg>
      <pc:sldChg chg="modSp add del mod">
        <pc:chgData name="Kadir Murat Başeren" userId="f2e617aff724ee2b" providerId="LiveId" clId="{00BC53CA-A95C-4488-8C31-CCD008A26632}" dt="2022-01-10T15:06:56.023" v="21603" actId="47"/>
        <pc:sldMkLst>
          <pc:docMk/>
          <pc:sldMk cId="1032280227" sldId="810"/>
        </pc:sldMkLst>
        <pc:spChg chg="mod">
          <ac:chgData name="Kadir Murat Başeren" userId="f2e617aff724ee2b" providerId="LiveId" clId="{00BC53CA-A95C-4488-8C31-CCD008A26632}" dt="2022-01-10T12:34:06.952" v="21340"/>
          <ac:spMkLst>
            <pc:docMk/>
            <pc:sldMk cId="1032280227" sldId="810"/>
            <ac:spMk id="2" creationId="{817DAADA-A843-4CA6-9F2D-93F67B177ED2}"/>
          </ac:spMkLst>
        </pc:spChg>
      </pc:sldChg>
      <pc:sldChg chg="modSp add del mod">
        <pc:chgData name="Kadir Murat Başeren" userId="f2e617aff724ee2b" providerId="LiveId" clId="{00BC53CA-A95C-4488-8C31-CCD008A26632}" dt="2022-01-10T15:06:56.023" v="21603" actId="47"/>
        <pc:sldMkLst>
          <pc:docMk/>
          <pc:sldMk cId="1256519761" sldId="811"/>
        </pc:sldMkLst>
        <pc:spChg chg="mod">
          <ac:chgData name="Kadir Murat Başeren" userId="f2e617aff724ee2b" providerId="LiveId" clId="{00BC53CA-A95C-4488-8C31-CCD008A26632}" dt="2022-01-10T12:34:16.962" v="21342"/>
          <ac:spMkLst>
            <pc:docMk/>
            <pc:sldMk cId="1256519761" sldId="811"/>
            <ac:spMk id="2" creationId="{817DAADA-A843-4CA6-9F2D-93F67B177ED2}"/>
          </ac:spMkLst>
        </pc:spChg>
      </pc:sldChg>
      <pc:sldChg chg="modSp add mod">
        <pc:chgData name="Kadir Murat Başeren" userId="f2e617aff724ee2b" providerId="LiveId" clId="{00BC53CA-A95C-4488-8C31-CCD008A26632}" dt="2022-01-10T12:34:23.058" v="21344"/>
        <pc:sldMkLst>
          <pc:docMk/>
          <pc:sldMk cId="2645767008" sldId="812"/>
        </pc:sldMkLst>
        <pc:spChg chg="mod">
          <ac:chgData name="Kadir Murat Başeren" userId="f2e617aff724ee2b" providerId="LiveId" clId="{00BC53CA-A95C-4488-8C31-CCD008A26632}" dt="2022-01-10T12:34:23.058" v="21344"/>
          <ac:spMkLst>
            <pc:docMk/>
            <pc:sldMk cId="2645767008" sldId="812"/>
            <ac:spMk id="2" creationId="{817DAADA-A843-4CA6-9F2D-93F67B177ED2}"/>
          </ac:spMkLst>
        </pc:spChg>
      </pc:sldChg>
      <pc:sldChg chg="modSp add del mod">
        <pc:chgData name="Kadir Murat Başeren" userId="f2e617aff724ee2b" providerId="LiveId" clId="{00BC53CA-A95C-4488-8C31-CCD008A26632}" dt="2022-01-10T15:20:38.735" v="21605" actId="47"/>
        <pc:sldMkLst>
          <pc:docMk/>
          <pc:sldMk cId="719423068" sldId="813"/>
        </pc:sldMkLst>
        <pc:spChg chg="mod">
          <ac:chgData name="Kadir Murat Başeren" userId="f2e617aff724ee2b" providerId="LiveId" clId="{00BC53CA-A95C-4488-8C31-CCD008A26632}" dt="2022-01-10T12:34:29.229" v="21346"/>
          <ac:spMkLst>
            <pc:docMk/>
            <pc:sldMk cId="719423068" sldId="813"/>
            <ac:spMk id="2" creationId="{817DAADA-A843-4CA6-9F2D-93F67B177ED2}"/>
          </ac:spMkLst>
        </pc:spChg>
      </pc:sldChg>
      <pc:sldChg chg="modSp add del mod">
        <pc:chgData name="Kadir Murat Başeren" userId="f2e617aff724ee2b" providerId="LiveId" clId="{00BC53CA-A95C-4488-8C31-CCD008A26632}" dt="2022-01-10T15:20:40.199" v="21606" actId="47"/>
        <pc:sldMkLst>
          <pc:docMk/>
          <pc:sldMk cId="1430047705" sldId="814"/>
        </pc:sldMkLst>
        <pc:spChg chg="mod">
          <ac:chgData name="Kadir Murat Başeren" userId="f2e617aff724ee2b" providerId="LiveId" clId="{00BC53CA-A95C-4488-8C31-CCD008A26632}" dt="2022-01-10T12:34:53.408" v="21352" actId="1076"/>
          <ac:spMkLst>
            <pc:docMk/>
            <pc:sldMk cId="1430047705" sldId="814"/>
            <ac:spMk id="2" creationId="{817DAADA-A843-4CA6-9F2D-93F67B177ED2}"/>
          </ac:spMkLst>
        </pc:spChg>
        <pc:spChg chg="mod">
          <ac:chgData name="Kadir Murat Başeren" userId="f2e617aff724ee2b" providerId="LiveId" clId="{00BC53CA-A95C-4488-8C31-CCD008A26632}" dt="2022-01-10T12:34:53.408" v="21352" actId="1076"/>
          <ac:spMkLst>
            <pc:docMk/>
            <pc:sldMk cId="1430047705" sldId="814"/>
            <ac:spMk id="9" creationId="{C1A3D669-F1EA-4B81-9480-03B14F92C458}"/>
          </ac:spMkLst>
        </pc:spChg>
      </pc:sldChg>
      <pc:sldChg chg="modSp add del mod ord">
        <pc:chgData name="Kadir Murat Başeren" userId="f2e617aff724ee2b" providerId="LiveId" clId="{00BC53CA-A95C-4488-8C31-CCD008A26632}" dt="2022-01-10T15:20:42.687" v="21607" actId="47"/>
        <pc:sldMkLst>
          <pc:docMk/>
          <pc:sldMk cId="830871603" sldId="815"/>
        </pc:sldMkLst>
        <pc:spChg chg="mod">
          <ac:chgData name="Kadir Murat Başeren" userId="f2e617aff724ee2b" providerId="LiveId" clId="{00BC53CA-A95C-4488-8C31-CCD008A26632}" dt="2022-01-10T12:35:10.178" v="21354"/>
          <ac:spMkLst>
            <pc:docMk/>
            <pc:sldMk cId="830871603" sldId="815"/>
            <ac:spMk id="2" creationId="{817DAADA-A843-4CA6-9F2D-93F67B177ED2}"/>
          </ac:spMkLst>
        </pc:spChg>
      </pc:sldChg>
      <pc:sldChg chg="modSp add del mod">
        <pc:chgData name="Kadir Murat Başeren" userId="f2e617aff724ee2b" providerId="LiveId" clId="{00BC53CA-A95C-4488-8C31-CCD008A26632}" dt="2022-01-10T15:20:59.285" v="21608" actId="47"/>
        <pc:sldMkLst>
          <pc:docMk/>
          <pc:sldMk cId="1339202047" sldId="816"/>
        </pc:sldMkLst>
        <pc:spChg chg="mod">
          <ac:chgData name="Kadir Murat Başeren" userId="f2e617aff724ee2b" providerId="LiveId" clId="{00BC53CA-A95C-4488-8C31-CCD008A26632}" dt="2022-01-10T12:35:17.654" v="21356"/>
          <ac:spMkLst>
            <pc:docMk/>
            <pc:sldMk cId="1339202047" sldId="816"/>
            <ac:spMk id="2" creationId="{817DAADA-A843-4CA6-9F2D-93F67B177ED2}"/>
          </ac:spMkLst>
        </pc:spChg>
      </pc:sldChg>
      <pc:sldChg chg="modSp add mod">
        <pc:chgData name="Kadir Murat Başeren" userId="f2e617aff724ee2b" providerId="LiveId" clId="{00BC53CA-A95C-4488-8C31-CCD008A26632}" dt="2022-01-10T12:35:24.976" v="21358"/>
        <pc:sldMkLst>
          <pc:docMk/>
          <pc:sldMk cId="651409930" sldId="817"/>
        </pc:sldMkLst>
        <pc:spChg chg="mod">
          <ac:chgData name="Kadir Murat Başeren" userId="f2e617aff724ee2b" providerId="LiveId" clId="{00BC53CA-A95C-4488-8C31-CCD008A26632}" dt="2022-01-10T12:35:24.976" v="21358"/>
          <ac:spMkLst>
            <pc:docMk/>
            <pc:sldMk cId="651409930" sldId="817"/>
            <ac:spMk id="2" creationId="{817DAADA-A843-4CA6-9F2D-93F67B177ED2}"/>
          </ac:spMkLst>
        </pc:spChg>
      </pc:sldChg>
      <pc:sldChg chg="modSp add mod modClrScheme modAnim chgLayout">
        <pc:chgData name="Kadir Murat Başeren" userId="f2e617aff724ee2b" providerId="LiveId" clId="{00BC53CA-A95C-4488-8C31-CCD008A26632}" dt="2022-01-10T12:57:47.768" v="21574"/>
        <pc:sldMkLst>
          <pc:docMk/>
          <pc:sldMk cId="3859291083" sldId="818"/>
        </pc:sldMkLst>
        <pc:spChg chg="mod ord">
          <ac:chgData name="Kadir Murat Başeren" userId="f2e617aff724ee2b" providerId="LiveId" clId="{00BC53CA-A95C-4488-8C31-CCD008A26632}" dt="2022-01-10T12:35:54.890" v="21360" actId="700"/>
          <ac:spMkLst>
            <pc:docMk/>
            <pc:sldMk cId="3859291083" sldId="818"/>
            <ac:spMk id="2" creationId="{817DAADA-A843-4CA6-9F2D-93F67B177ED2}"/>
          </ac:spMkLst>
        </pc:spChg>
        <pc:spChg chg="mod ord">
          <ac:chgData name="Kadir Murat Başeren" userId="f2e617aff724ee2b" providerId="LiveId" clId="{00BC53CA-A95C-4488-8C31-CCD008A26632}" dt="2022-01-10T12:38:30.982" v="21404" actId="20577"/>
          <ac:spMkLst>
            <pc:docMk/>
            <pc:sldMk cId="3859291083" sldId="818"/>
            <ac:spMk id="9" creationId="{C1A3D669-F1EA-4B81-9480-03B14F92C458}"/>
          </ac:spMkLst>
        </pc:spChg>
        <pc:picChg chg="mod">
          <ac:chgData name="Kadir Murat Başeren" userId="f2e617aff724ee2b" providerId="LiveId" clId="{00BC53CA-A95C-4488-8C31-CCD008A26632}" dt="2022-01-10T12:36:01.380" v="21363" actId="1076"/>
          <ac:picMkLst>
            <pc:docMk/>
            <pc:sldMk cId="3859291083" sldId="818"/>
            <ac:picMk id="1026" creationId="{C4CB3146-F4EA-441C-A086-3373685C29E6}"/>
          </ac:picMkLst>
        </pc:picChg>
      </pc:sldChg>
      <pc:sldChg chg="addSp delSp modSp add mod modAnim">
        <pc:chgData name="Kadir Murat Başeren" userId="f2e617aff724ee2b" providerId="LiveId" clId="{00BC53CA-A95C-4488-8C31-CCD008A26632}" dt="2022-01-10T12:57:51.366" v="21576"/>
        <pc:sldMkLst>
          <pc:docMk/>
          <pc:sldMk cId="177080830" sldId="819"/>
        </pc:sldMkLst>
        <pc:spChg chg="add del mod">
          <ac:chgData name="Kadir Murat Başeren" userId="f2e617aff724ee2b" providerId="LiveId" clId="{00BC53CA-A95C-4488-8C31-CCD008A26632}" dt="2022-01-10T12:45:19.289" v="21407" actId="478"/>
          <ac:spMkLst>
            <pc:docMk/>
            <pc:sldMk cId="177080830" sldId="819"/>
            <ac:spMk id="4" creationId="{F247B098-F04C-41B9-976B-83FC76307866}"/>
          </ac:spMkLst>
        </pc:spChg>
        <pc:spChg chg="del">
          <ac:chgData name="Kadir Murat Başeren" userId="f2e617aff724ee2b" providerId="LiveId" clId="{00BC53CA-A95C-4488-8C31-CCD008A26632}" dt="2022-01-10T12:45:18.486" v="21406" actId="478"/>
          <ac:spMkLst>
            <pc:docMk/>
            <pc:sldMk cId="177080830" sldId="819"/>
            <ac:spMk id="9" creationId="{C1A3D669-F1EA-4B81-9480-03B14F92C458}"/>
          </ac:spMkLst>
        </pc:spChg>
        <pc:picChg chg="add mod">
          <ac:chgData name="Kadir Murat Başeren" userId="f2e617aff724ee2b" providerId="LiveId" clId="{00BC53CA-A95C-4488-8C31-CCD008A26632}" dt="2022-01-10T12:49:20.376" v="21429" actId="1076"/>
          <ac:picMkLst>
            <pc:docMk/>
            <pc:sldMk cId="177080830" sldId="819"/>
            <ac:picMk id="6" creationId="{3992430E-7092-4456-8C8D-A95204077BE1}"/>
          </ac:picMkLst>
        </pc:picChg>
        <pc:picChg chg="add mod">
          <ac:chgData name="Kadir Murat Başeren" userId="f2e617aff724ee2b" providerId="LiveId" clId="{00BC53CA-A95C-4488-8C31-CCD008A26632}" dt="2022-01-10T12:49:24.336" v="21430" actId="1076"/>
          <ac:picMkLst>
            <pc:docMk/>
            <pc:sldMk cId="177080830" sldId="819"/>
            <ac:picMk id="8" creationId="{C2F62B43-3846-4D8E-A917-F74B3A39332E}"/>
          </ac:picMkLst>
        </pc:picChg>
      </pc:sldChg>
      <pc:sldChg chg="addSp delSp modSp add mod ord modAnim">
        <pc:chgData name="Kadir Murat Başeren" userId="f2e617aff724ee2b" providerId="LiveId" clId="{00BC53CA-A95C-4488-8C31-CCD008A26632}" dt="2022-01-10T12:58:12.608" v="21580"/>
        <pc:sldMkLst>
          <pc:docMk/>
          <pc:sldMk cId="927909988" sldId="820"/>
        </pc:sldMkLst>
        <pc:spChg chg="mod">
          <ac:chgData name="Kadir Murat Başeren" userId="f2e617aff724ee2b" providerId="LiveId" clId="{00BC53CA-A95C-4488-8C31-CCD008A26632}" dt="2022-01-10T12:49:41.229" v="21441" actId="20577"/>
          <ac:spMkLst>
            <pc:docMk/>
            <pc:sldMk cId="927909988" sldId="820"/>
            <ac:spMk id="2" creationId="{817DAADA-A843-4CA6-9F2D-93F67B177ED2}"/>
          </ac:spMkLst>
        </pc:spChg>
        <pc:spChg chg="add del">
          <ac:chgData name="Kadir Murat Başeren" userId="f2e617aff724ee2b" providerId="LiveId" clId="{00BC53CA-A95C-4488-8C31-CCD008A26632}" dt="2022-01-10T12:50:59.594" v="21539"/>
          <ac:spMkLst>
            <pc:docMk/>
            <pc:sldMk cId="927909988" sldId="820"/>
            <ac:spMk id="3" creationId="{916C9830-063D-4577-A56C-F175B34D117B}"/>
          </ac:spMkLst>
        </pc:spChg>
        <pc:spChg chg="add mod">
          <ac:chgData name="Kadir Murat Başeren" userId="f2e617aff724ee2b" providerId="LiveId" clId="{00BC53CA-A95C-4488-8C31-CCD008A26632}" dt="2022-01-10T12:52:54.834" v="21570" actId="20577"/>
          <ac:spMkLst>
            <pc:docMk/>
            <pc:sldMk cId="927909988" sldId="820"/>
            <ac:spMk id="7" creationId="{4E85514A-BA83-4D9E-A2F0-AF3C8567BA41}"/>
          </ac:spMkLst>
        </pc:spChg>
        <pc:spChg chg="mod">
          <ac:chgData name="Kadir Murat Başeren" userId="f2e617aff724ee2b" providerId="LiveId" clId="{00BC53CA-A95C-4488-8C31-CCD008A26632}" dt="2022-01-10T12:52:24.740" v="21560" actId="27636"/>
          <ac:spMkLst>
            <pc:docMk/>
            <pc:sldMk cId="927909988" sldId="820"/>
            <ac:spMk id="9" creationId="{C1A3D669-F1EA-4B81-9480-03B14F92C458}"/>
          </ac:spMkLst>
        </pc:spChg>
      </pc:sldChg>
      <pc:sldChg chg="add">
        <pc:chgData name="Kadir Murat Başeren" userId="f2e617aff724ee2b" providerId="LiveId" clId="{00BC53CA-A95C-4488-8C31-CCD008A26632}" dt="2022-01-10T19:02:08.777" v="21609"/>
        <pc:sldMkLst>
          <pc:docMk/>
          <pc:sldMk cId="1482216643" sldId="821"/>
        </pc:sldMkLst>
      </pc:sldChg>
      <pc:sldChg chg="modSp add del mod">
        <pc:chgData name="Kadir Murat Başeren" userId="f2e617aff724ee2b" providerId="LiveId" clId="{00BC53CA-A95C-4488-8C31-CCD008A26632}" dt="2022-01-10T19:03:01.335" v="21612" actId="47"/>
        <pc:sldMkLst>
          <pc:docMk/>
          <pc:sldMk cId="2981446017" sldId="822"/>
        </pc:sldMkLst>
        <pc:spChg chg="mod">
          <ac:chgData name="Kadir Murat Başeren" userId="f2e617aff724ee2b" providerId="LiveId" clId="{00BC53CA-A95C-4488-8C31-CCD008A26632}" dt="2022-01-10T19:02:22.155" v="21611" actId="27636"/>
          <ac:spMkLst>
            <pc:docMk/>
            <pc:sldMk cId="2981446017" sldId="822"/>
            <ac:spMk id="4" creationId="{00000000-0000-0000-0000-000000000000}"/>
          </ac:spMkLst>
        </pc:spChg>
      </pc:sldChg>
      <pc:sldChg chg="addSp delSp modSp add mod">
        <pc:chgData name="Kadir Murat Başeren" userId="f2e617aff724ee2b" providerId="LiveId" clId="{00BC53CA-A95C-4488-8C31-CCD008A26632}" dt="2022-01-10T19:04:29.758" v="21654" actId="20577"/>
        <pc:sldMkLst>
          <pc:docMk/>
          <pc:sldMk cId="4057213673" sldId="822"/>
        </pc:sldMkLst>
        <pc:spChg chg="mod">
          <ac:chgData name="Kadir Murat Başeren" userId="f2e617aff724ee2b" providerId="LiveId" clId="{00BC53CA-A95C-4488-8C31-CCD008A26632}" dt="2022-01-10T19:04:25.530" v="21647" actId="20577"/>
          <ac:spMkLst>
            <pc:docMk/>
            <pc:sldMk cId="4057213673" sldId="822"/>
            <ac:spMk id="2" creationId="{817DAADA-A843-4CA6-9F2D-93F67B177ED2}"/>
          </ac:spMkLst>
        </pc:spChg>
        <pc:spChg chg="mod">
          <ac:chgData name="Kadir Murat Başeren" userId="f2e617aff724ee2b" providerId="LiveId" clId="{00BC53CA-A95C-4488-8C31-CCD008A26632}" dt="2022-01-10T19:04:29.758" v="21654" actId="20577"/>
          <ac:spMkLst>
            <pc:docMk/>
            <pc:sldMk cId="4057213673" sldId="822"/>
            <ac:spMk id="9" creationId="{C1A3D669-F1EA-4B81-9480-03B14F92C458}"/>
          </ac:spMkLst>
        </pc:spChg>
        <pc:picChg chg="del">
          <ac:chgData name="Kadir Murat Başeren" userId="f2e617aff724ee2b" providerId="LiveId" clId="{00BC53CA-A95C-4488-8C31-CCD008A26632}" dt="2022-01-10T19:04:02.252" v="21614" actId="478"/>
          <ac:picMkLst>
            <pc:docMk/>
            <pc:sldMk cId="4057213673" sldId="822"/>
            <ac:picMk id="1026" creationId="{C4CB3146-F4EA-441C-A086-3373685C29E6}"/>
          </ac:picMkLst>
        </pc:picChg>
        <pc:picChg chg="add mod">
          <ac:chgData name="Kadir Murat Başeren" userId="f2e617aff724ee2b" providerId="LiveId" clId="{00BC53CA-A95C-4488-8C31-CCD008A26632}" dt="2022-01-10T19:04:11.507" v="21618" actId="1076"/>
          <ac:picMkLst>
            <pc:docMk/>
            <pc:sldMk cId="4057213673" sldId="822"/>
            <ac:picMk id="3074" creationId="{40E749CF-EF95-41DD-9710-F9ADD354C57A}"/>
          </ac:picMkLst>
        </pc:picChg>
      </pc:sldChg>
      <pc:sldChg chg="add">
        <pc:chgData name="Kadir Murat Başeren" userId="f2e617aff724ee2b" providerId="LiveId" clId="{00BC53CA-A95C-4488-8C31-CCD008A26632}" dt="2022-01-10T19:04:39.140" v="21655"/>
        <pc:sldMkLst>
          <pc:docMk/>
          <pc:sldMk cId="601564440" sldId="823"/>
        </pc:sldMkLst>
      </pc:sldChg>
      <pc:sldChg chg="modSp add mod">
        <pc:chgData name="Kadir Murat Başeren" userId="f2e617aff724ee2b" providerId="LiveId" clId="{00BC53CA-A95C-4488-8C31-CCD008A26632}" dt="2022-01-10T19:05:01.280" v="21660" actId="1076"/>
        <pc:sldMkLst>
          <pc:docMk/>
          <pc:sldMk cId="1325783161" sldId="824"/>
        </pc:sldMkLst>
        <pc:spChg chg="mod">
          <ac:chgData name="Kadir Murat Başeren" userId="f2e617aff724ee2b" providerId="LiveId" clId="{00BC53CA-A95C-4488-8C31-CCD008A26632}" dt="2022-01-10T19:05:01.280" v="21660" actId="1076"/>
          <ac:spMkLst>
            <pc:docMk/>
            <pc:sldMk cId="1325783161" sldId="824"/>
            <ac:spMk id="2" creationId="{817DAADA-A843-4CA6-9F2D-93F67B177ED2}"/>
          </ac:spMkLst>
        </pc:spChg>
        <pc:spChg chg="mod">
          <ac:chgData name="Kadir Murat Başeren" userId="f2e617aff724ee2b" providerId="LiveId" clId="{00BC53CA-A95C-4488-8C31-CCD008A26632}" dt="2022-01-10T19:05:01.280" v="21660" actId="1076"/>
          <ac:spMkLst>
            <pc:docMk/>
            <pc:sldMk cId="1325783161" sldId="824"/>
            <ac:spMk id="9" creationId="{C1A3D669-F1EA-4B81-9480-03B14F92C458}"/>
          </ac:spMkLst>
        </pc:spChg>
      </pc:sldChg>
      <pc:sldChg chg="addSp delSp modSp add mod ord modClrScheme modAnim chgLayout">
        <pc:chgData name="Kadir Murat Başeren" userId="f2e617aff724ee2b" providerId="LiveId" clId="{00BC53CA-A95C-4488-8C31-CCD008A26632}" dt="2022-01-10T19:05:41.690" v="21669" actId="1076"/>
        <pc:sldMkLst>
          <pc:docMk/>
          <pc:sldMk cId="220700699" sldId="825"/>
        </pc:sldMkLst>
        <pc:spChg chg="mod ord">
          <ac:chgData name="Kadir Murat Başeren" userId="f2e617aff724ee2b" providerId="LiveId" clId="{00BC53CA-A95C-4488-8C31-CCD008A26632}" dt="2022-01-10T19:05:35.002" v="21667"/>
          <ac:spMkLst>
            <pc:docMk/>
            <pc:sldMk cId="220700699" sldId="825"/>
            <ac:spMk id="2" creationId="{817DAADA-A843-4CA6-9F2D-93F67B177ED2}"/>
          </ac:spMkLst>
        </pc:spChg>
        <pc:spChg chg="del mod ord">
          <ac:chgData name="Kadir Murat Başeren" userId="f2e617aff724ee2b" providerId="LiveId" clId="{00BC53CA-A95C-4488-8C31-CCD008A26632}" dt="2022-01-10T19:05:20.833" v="21665" actId="478"/>
          <ac:spMkLst>
            <pc:docMk/>
            <pc:sldMk cId="220700699" sldId="825"/>
            <ac:spMk id="9" creationId="{C1A3D669-F1EA-4B81-9480-03B14F92C458}"/>
          </ac:spMkLst>
        </pc:spChg>
        <pc:picChg chg="add mod">
          <ac:chgData name="Kadir Murat Başeren" userId="f2e617aff724ee2b" providerId="LiveId" clId="{00BC53CA-A95C-4488-8C31-CCD008A26632}" dt="2022-01-10T19:05:41.690" v="21669" actId="1076"/>
          <ac:picMkLst>
            <pc:docMk/>
            <pc:sldMk cId="220700699" sldId="825"/>
            <ac:picMk id="5" creationId="{7EE27346-584A-4E54-A7BF-D0E8D2DFDFE1}"/>
          </ac:picMkLst>
        </pc:picChg>
        <pc:picChg chg="add mod">
          <ac:chgData name="Kadir Murat Başeren" userId="f2e617aff724ee2b" providerId="LiveId" clId="{00BC53CA-A95C-4488-8C31-CCD008A26632}" dt="2022-01-10T19:05:41.690" v="21669" actId="1076"/>
          <ac:picMkLst>
            <pc:docMk/>
            <pc:sldMk cId="220700699" sldId="825"/>
            <ac:picMk id="6" creationId="{7C8B44C6-8C85-444D-93D7-8796E2C5CF25}"/>
          </ac:picMkLst>
        </pc:picChg>
        <pc:picChg chg="del">
          <ac:chgData name="Kadir Murat Başeren" userId="f2e617aff724ee2b" providerId="LiveId" clId="{00BC53CA-A95C-4488-8C31-CCD008A26632}" dt="2022-01-10T19:05:23.060" v="21666" actId="478"/>
          <ac:picMkLst>
            <pc:docMk/>
            <pc:sldMk cId="220700699" sldId="825"/>
            <ac:picMk id="3074" creationId="{40E749CF-EF95-41DD-9710-F9ADD354C57A}"/>
          </ac:picMkLst>
        </pc:picChg>
      </pc:sldChg>
      <pc:sldChg chg="addSp delSp modSp add mod delAnim modAnim">
        <pc:chgData name="Kadir Murat Başeren" userId="f2e617aff724ee2b" providerId="LiveId" clId="{00BC53CA-A95C-4488-8C31-CCD008A26632}" dt="2022-01-10T19:06:02.430" v="21675" actId="1076"/>
        <pc:sldMkLst>
          <pc:docMk/>
          <pc:sldMk cId="352434437" sldId="826"/>
        </pc:sldMkLst>
        <pc:picChg chg="del">
          <ac:chgData name="Kadir Murat Başeren" userId="f2e617aff724ee2b" providerId="LiveId" clId="{00BC53CA-A95C-4488-8C31-CCD008A26632}" dt="2022-01-10T19:05:49.112" v="21671" actId="478"/>
          <ac:picMkLst>
            <pc:docMk/>
            <pc:sldMk cId="352434437" sldId="826"/>
            <ac:picMk id="5" creationId="{7EE27346-584A-4E54-A7BF-D0E8D2DFDFE1}"/>
          </ac:picMkLst>
        </pc:picChg>
        <pc:picChg chg="del">
          <ac:chgData name="Kadir Murat Başeren" userId="f2e617aff724ee2b" providerId="LiveId" clId="{00BC53CA-A95C-4488-8C31-CCD008A26632}" dt="2022-01-10T19:05:49.112" v="21671" actId="478"/>
          <ac:picMkLst>
            <pc:docMk/>
            <pc:sldMk cId="352434437" sldId="826"/>
            <ac:picMk id="6" creationId="{7C8B44C6-8C85-444D-93D7-8796E2C5CF25}"/>
          </ac:picMkLst>
        </pc:picChg>
        <pc:picChg chg="add mod">
          <ac:chgData name="Kadir Murat Başeren" userId="f2e617aff724ee2b" providerId="LiveId" clId="{00BC53CA-A95C-4488-8C31-CCD008A26632}" dt="2022-01-10T19:05:59.967" v="21673" actId="1076"/>
          <ac:picMkLst>
            <pc:docMk/>
            <pc:sldMk cId="352434437" sldId="826"/>
            <ac:picMk id="7" creationId="{D8453FEC-2B00-4E7F-B24F-99EB0BC5F8CB}"/>
          </ac:picMkLst>
        </pc:picChg>
        <pc:picChg chg="add mod">
          <ac:chgData name="Kadir Murat Başeren" userId="f2e617aff724ee2b" providerId="LiveId" clId="{00BC53CA-A95C-4488-8C31-CCD008A26632}" dt="2022-01-10T19:06:01.155" v="21674" actId="1076"/>
          <ac:picMkLst>
            <pc:docMk/>
            <pc:sldMk cId="352434437" sldId="826"/>
            <ac:picMk id="8" creationId="{EDEB8930-4C19-4F12-9773-04D60A31A94D}"/>
          </ac:picMkLst>
        </pc:picChg>
        <pc:picChg chg="add mod">
          <ac:chgData name="Kadir Murat Başeren" userId="f2e617aff724ee2b" providerId="LiveId" clId="{00BC53CA-A95C-4488-8C31-CCD008A26632}" dt="2022-01-10T19:06:02.430" v="21675" actId="1076"/>
          <ac:picMkLst>
            <pc:docMk/>
            <pc:sldMk cId="352434437" sldId="826"/>
            <ac:picMk id="9" creationId="{534DFFA9-8A7A-4979-AF32-1EB3E1474C82}"/>
          </ac:picMkLst>
        </pc:picChg>
      </pc:sldChg>
      <pc:sldChg chg="addSp delSp modSp add mod delAnim modAnim">
        <pc:chgData name="Kadir Murat Başeren" userId="f2e617aff724ee2b" providerId="LiveId" clId="{00BC53CA-A95C-4488-8C31-CCD008A26632}" dt="2022-01-10T19:06:26.558" v="21680" actId="1076"/>
        <pc:sldMkLst>
          <pc:docMk/>
          <pc:sldMk cId="1365957382" sldId="827"/>
        </pc:sldMkLst>
        <pc:picChg chg="add mod">
          <ac:chgData name="Kadir Murat Başeren" userId="f2e617aff724ee2b" providerId="LiveId" clId="{00BC53CA-A95C-4488-8C31-CCD008A26632}" dt="2022-01-10T19:06:26.558" v="21680" actId="1076"/>
          <ac:picMkLst>
            <pc:docMk/>
            <pc:sldMk cId="1365957382" sldId="827"/>
            <ac:picMk id="6" creationId="{462A1D85-5998-40AA-97C3-C1C7365CF62F}"/>
          </ac:picMkLst>
        </pc:picChg>
        <pc:picChg chg="del">
          <ac:chgData name="Kadir Murat Başeren" userId="f2e617aff724ee2b" providerId="LiveId" clId="{00BC53CA-A95C-4488-8C31-CCD008A26632}" dt="2022-01-10T19:06:16.389" v="21677" actId="478"/>
          <ac:picMkLst>
            <pc:docMk/>
            <pc:sldMk cId="1365957382" sldId="827"/>
            <ac:picMk id="7" creationId="{D8453FEC-2B00-4E7F-B24F-99EB0BC5F8CB}"/>
          </ac:picMkLst>
        </pc:picChg>
        <pc:picChg chg="del">
          <ac:chgData name="Kadir Murat Başeren" userId="f2e617aff724ee2b" providerId="LiveId" clId="{00BC53CA-A95C-4488-8C31-CCD008A26632}" dt="2022-01-10T19:06:16.389" v="21677" actId="478"/>
          <ac:picMkLst>
            <pc:docMk/>
            <pc:sldMk cId="1365957382" sldId="827"/>
            <ac:picMk id="8" creationId="{EDEB8930-4C19-4F12-9773-04D60A31A94D}"/>
          </ac:picMkLst>
        </pc:picChg>
        <pc:picChg chg="del">
          <ac:chgData name="Kadir Murat Başeren" userId="f2e617aff724ee2b" providerId="LiveId" clId="{00BC53CA-A95C-4488-8C31-CCD008A26632}" dt="2022-01-10T19:06:16.389" v="21677" actId="478"/>
          <ac:picMkLst>
            <pc:docMk/>
            <pc:sldMk cId="1365957382" sldId="827"/>
            <ac:picMk id="9" creationId="{534DFFA9-8A7A-4979-AF32-1EB3E1474C82}"/>
          </ac:picMkLst>
        </pc:picChg>
        <pc:picChg chg="add mod">
          <ac:chgData name="Kadir Murat Başeren" userId="f2e617aff724ee2b" providerId="LiveId" clId="{00BC53CA-A95C-4488-8C31-CCD008A26632}" dt="2022-01-10T19:06:26.558" v="21680" actId="1076"/>
          <ac:picMkLst>
            <pc:docMk/>
            <pc:sldMk cId="1365957382" sldId="827"/>
            <ac:picMk id="10" creationId="{A11936F7-FF37-4072-B6EB-75CB96546760}"/>
          </ac:picMkLst>
        </pc:picChg>
        <pc:picChg chg="add mod">
          <ac:chgData name="Kadir Murat Başeren" userId="f2e617aff724ee2b" providerId="LiveId" clId="{00BC53CA-A95C-4488-8C31-CCD008A26632}" dt="2022-01-10T19:06:26.558" v="21680" actId="1076"/>
          <ac:picMkLst>
            <pc:docMk/>
            <pc:sldMk cId="1365957382" sldId="827"/>
            <ac:picMk id="11" creationId="{95AB83F4-4452-4CB5-877F-BE0D155CA554}"/>
          </ac:picMkLst>
        </pc:picChg>
      </pc:sldChg>
      <pc:sldChg chg="addSp modSp add mod modAnim">
        <pc:chgData name="Kadir Murat Başeren" userId="f2e617aff724ee2b" providerId="LiveId" clId="{00BC53CA-A95C-4488-8C31-CCD008A26632}" dt="2022-01-10T19:07:23.736" v="21694" actId="1076"/>
        <pc:sldMkLst>
          <pc:docMk/>
          <pc:sldMk cId="3551481443" sldId="828"/>
        </pc:sldMkLst>
        <pc:picChg chg="add mod">
          <ac:chgData name="Kadir Murat Başeren" userId="f2e617aff724ee2b" providerId="LiveId" clId="{00BC53CA-A95C-4488-8C31-CCD008A26632}" dt="2022-01-10T19:07:23.736" v="21694" actId="1076"/>
          <ac:picMkLst>
            <pc:docMk/>
            <pc:sldMk cId="3551481443" sldId="828"/>
            <ac:picMk id="3" creationId="{79C48D77-EC03-4E3B-B69B-A70FCA128AE0}"/>
          </ac:picMkLst>
        </pc:picChg>
        <pc:picChg chg="add mod">
          <ac:chgData name="Kadir Murat Başeren" userId="f2e617aff724ee2b" providerId="LiveId" clId="{00BC53CA-A95C-4488-8C31-CCD008A26632}" dt="2022-01-10T19:07:23.736" v="21694" actId="1076"/>
          <ac:picMkLst>
            <pc:docMk/>
            <pc:sldMk cId="3551481443" sldId="828"/>
            <ac:picMk id="4" creationId="{9FBC8844-0085-463E-B845-637AEF291B58}"/>
          </ac:picMkLst>
        </pc:picChg>
        <pc:picChg chg="add mod">
          <ac:chgData name="Kadir Murat Başeren" userId="f2e617aff724ee2b" providerId="LiveId" clId="{00BC53CA-A95C-4488-8C31-CCD008A26632}" dt="2022-01-10T19:07:23.736" v="21694" actId="1076"/>
          <ac:picMkLst>
            <pc:docMk/>
            <pc:sldMk cId="3551481443" sldId="828"/>
            <ac:picMk id="5" creationId="{3977B066-77A9-4862-A80D-D692FA7E380D}"/>
          </ac:picMkLst>
        </pc:picChg>
      </pc:sldChg>
      <pc:sldChg chg="addSp modSp add mod ord modAnim">
        <pc:chgData name="Kadir Murat Başeren" userId="f2e617aff724ee2b" providerId="LiveId" clId="{00BC53CA-A95C-4488-8C31-CCD008A26632}" dt="2022-01-10T19:06:43.845" v="21685"/>
        <pc:sldMkLst>
          <pc:docMk/>
          <pc:sldMk cId="596619420" sldId="829"/>
        </pc:sldMkLst>
        <pc:picChg chg="add mod">
          <ac:chgData name="Kadir Murat Başeren" userId="f2e617aff724ee2b" providerId="LiveId" clId="{00BC53CA-A95C-4488-8C31-CCD008A26632}" dt="2022-01-10T19:06:40.200" v="21683" actId="1076"/>
          <ac:picMkLst>
            <pc:docMk/>
            <pc:sldMk cId="596619420" sldId="829"/>
            <ac:picMk id="3" creationId="{0F50295E-3225-404E-A666-264A5453A95E}"/>
          </ac:picMkLst>
        </pc:picChg>
        <pc:picChg chg="add mod">
          <ac:chgData name="Kadir Murat Başeren" userId="f2e617aff724ee2b" providerId="LiveId" clId="{00BC53CA-A95C-4488-8C31-CCD008A26632}" dt="2022-01-10T19:06:40.200" v="21683" actId="1076"/>
          <ac:picMkLst>
            <pc:docMk/>
            <pc:sldMk cId="596619420" sldId="829"/>
            <ac:picMk id="4" creationId="{C16DCA96-3F2B-4595-8858-EA605608F90E}"/>
          </ac:picMkLst>
        </pc:picChg>
        <pc:picChg chg="add mod">
          <ac:chgData name="Kadir Murat Başeren" userId="f2e617aff724ee2b" providerId="LiveId" clId="{00BC53CA-A95C-4488-8C31-CCD008A26632}" dt="2022-01-10T19:06:40.200" v="21683" actId="1076"/>
          <ac:picMkLst>
            <pc:docMk/>
            <pc:sldMk cId="596619420" sldId="829"/>
            <ac:picMk id="5" creationId="{37283A4D-54A3-4478-B38B-D5242196A990}"/>
          </ac:picMkLst>
        </pc:picChg>
      </pc:sldChg>
      <pc:sldChg chg="addSp modSp add mod ord modAnim">
        <pc:chgData name="Kadir Murat Başeren" userId="f2e617aff724ee2b" providerId="LiveId" clId="{00BC53CA-A95C-4488-8C31-CCD008A26632}" dt="2022-01-10T19:07:01.404" v="21690"/>
        <pc:sldMkLst>
          <pc:docMk/>
          <pc:sldMk cId="2655256351" sldId="830"/>
        </pc:sldMkLst>
        <pc:picChg chg="add mod">
          <ac:chgData name="Kadir Murat Başeren" userId="f2e617aff724ee2b" providerId="LiveId" clId="{00BC53CA-A95C-4488-8C31-CCD008A26632}" dt="2022-01-10T19:06:54.025" v="21688" actId="1076"/>
          <ac:picMkLst>
            <pc:docMk/>
            <pc:sldMk cId="2655256351" sldId="830"/>
            <ac:picMk id="3" creationId="{6B8345D1-7499-4B72-974B-3BAA3FC48C79}"/>
          </ac:picMkLst>
        </pc:picChg>
        <pc:picChg chg="add mod">
          <ac:chgData name="Kadir Murat Başeren" userId="f2e617aff724ee2b" providerId="LiveId" clId="{00BC53CA-A95C-4488-8C31-CCD008A26632}" dt="2022-01-10T19:06:54.025" v="21688" actId="1076"/>
          <ac:picMkLst>
            <pc:docMk/>
            <pc:sldMk cId="2655256351" sldId="830"/>
            <ac:picMk id="4" creationId="{C52FA500-D523-4536-9FAE-BFC5F7557372}"/>
          </ac:picMkLst>
        </pc:picChg>
        <pc:picChg chg="add mod">
          <ac:chgData name="Kadir Murat Başeren" userId="f2e617aff724ee2b" providerId="LiveId" clId="{00BC53CA-A95C-4488-8C31-CCD008A26632}" dt="2022-01-10T19:06:54.025" v="21688" actId="1076"/>
          <ac:picMkLst>
            <pc:docMk/>
            <pc:sldMk cId="2655256351" sldId="830"/>
            <ac:picMk id="5" creationId="{D23F70ED-6C00-42C9-8B2C-AAC442A5D8CA}"/>
          </ac:picMkLst>
        </pc:picChg>
      </pc:sldChg>
      <pc:sldChg chg="addSp modSp add mod modAnim">
        <pc:chgData name="Kadir Murat Başeren" userId="f2e617aff724ee2b" providerId="LiveId" clId="{00BC53CA-A95C-4488-8C31-CCD008A26632}" dt="2022-01-10T19:23:48.509" v="21844" actId="1076"/>
        <pc:sldMkLst>
          <pc:docMk/>
          <pc:sldMk cId="3997802884" sldId="831"/>
        </pc:sldMkLst>
        <pc:spChg chg="add mod">
          <ac:chgData name="Kadir Murat Başeren" userId="f2e617aff724ee2b" providerId="LiveId" clId="{00BC53CA-A95C-4488-8C31-CCD008A26632}" dt="2022-01-10T19:23:41.891" v="21842" actId="14100"/>
          <ac:spMkLst>
            <pc:docMk/>
            <pc:sldMk cId="3997802884" sldId="831"/>
            <ac:spMk id="5" creationId="{7B711D30-124B-4A72-A388-B0766B33E6E7}"/>
          </ac:spMkLst>
        </pc:spChg>
        <pc:spChg chg="add mod">
          <ac:chgData name="Kadir Murat Başeren" userId="f2e617aff724ee2b" providerId="LiveId" clId="{00BC53CA-A95C-4488-8C31-CCD008A26632}" dt="2022-01-10T19:23:48.509" v="21844" actId="1076"/>
          <ac:spMkLst>
            <pc:docMk/>
            <pc:sldMk cId="3997802884" sldId="831"/>
            <ac:spMk id="6" creationId="{C7F5A535-6E26-4189-B80E-992B990FACBB}"/>
          </ac:spMkLst>
        </pc:spChg>
        <pc:picChg chg="add mod">
          <ac:chgData name="Kadir Murat Başeren" userId="f2e617aff724ee2b" providerId="LiveId" clId="{00BC53CA-A95C-4488-8C31-CCD008A26632}" dt="2022-01-10T19:07:33.195" v="21697" actId="1076"/>
          <ac:picMkLst>
            <pc:docMk/>
            <pc:sldMk cId="3997802884" sldId="831"/>
            <ac:picMk id="3" creationId="{1522BA29-D1BA-4A86-94AB-2774CBB059EC}"/>
          </ac:picMkLst>
        </pc:picChg>
        <pc:picChg chg="add mod">
          <ac:chgData name="Kadir Murat Başeren" userId="f2e617aff724ee2b" providerId="LiveId" clId="{00BC53CA-A95C-4488-8C31-CCD008A26632}" dt="2022-01-10T19:23:13.500" v="21838" actId="1362"/>
          <ac:picMkLst>
            <pc:docMk/>
            <pc:sldMk cId="3997802884" sldId="831"/>
            <ac:picMk id="4" creationId="{FB1DC719-1CFE-4B63-878E-6660E8DD5E67}"/>
          </ac:picMkLst>
        </pc:picChg>
      </pc:sldChg>
      <pc:sldChg chg="addSp delSp modSp add mod delAnim modAnim">
        <pc:chgData name="Kadir Murat Başeren" userId="f2e617aff724ee2b" providerId="LiveId" clId="{00BC53CA-A95C-4488-8C31-CCD008A26632}" dt="2022-01-10T19:22:27.329" v="21836"/>
        <pc:sldMkLst>
          <pc:docMk/>
          <pc:sldMk cId="1596023979" sldId="832"/>
        </pc:sldMkLst>
        <pc:picChg chg="add mod">
          <ac:chgData name="Kadir Murat Başeren" userId="f2e617aff724ee2b" providerId="LiveId" clId="{00BC53CA-A95C-4488-8C31-CCD008A26632}" dt="2022-01-10T19:22:22.039" v="21835" actId="1076"/>
          <ac:picMkLst>
            <pc:docMk/>
            <pc:sldMk cId="1596023979" sldId="832"/>
            <ac:picMk id="3" creationId="{F182B082-EBC8-40E5-B7C4-6986FCEA22C2}"/>
          </ac:picMkLst>
        </pc:picChg>
        <pc:picChg chg="add del mod">
          <ac:chgData name="Kadir Murat Başeren" userId="f2e617aff724ee2b" providerId="LiveId" clId="{00BC53CA-A95C-4488-8C31-CCD008A26632}" dt="2022-01-10T19:22:05.509" v="21829" actId="478"/>
          <ac:picMkLst>
            <pc:docMk/>
            <pc:sldMk cId="1596023979" sldId="832"/>
            <ac:picMk id="4" creationId="{AFA1C42D-0775-4E13-ADAE-25171B6EC07B}"/>
          </ac:picMkLst>
        </pc:picChg>
        <pc:picChg chg="add mod">
          <ac:chgData name="Kadir Murat Başeren" userId="f2e617aff724ee2b" providerId="LiveId" clId="{00BC53CA-A95C-4488-8C31-CCD008A26632}" dt="2022-01-10T19:22:14.910" v="21833" actId="1076"/>
          <ac:picMkLst>
            <pc:docMk/>
            <pc:sldMk cId="1596023979" sldId="832"/>
            <ac:picMk id="6" creationId="{FD12D29A-0678-4E06-AE37-B5998729E26F}"/>
          </ac:picMkLst>
        </pc:picChg>
      </pc:sldChg>
      <pc:sldChg chg="addSp modSp add mod modAnim">
        <pc:chgData name="Kadir Murat Başeren" userId="f2e617aff724ee2b" providerId="LiveId" clId="{00BC53CA-A95C-4488-8C31-CCD008A26632}" dt="2022-01-10T19:08:04.190" v="21703" actId="1076"/>
        <pc:sldMkLst>
          <pc:docMk/>
          <pc:sldMk cId="3354968576" sldId="833"/>
        </pc:sldMkLst>
        <pc:picChg chg="add mod">
          <ac:chgData name="Kadir Murat Başeren" userId="f2e617aff724ee2b" providerId="LiveId" clId="{00BC53CA-A95C-4488-8C31-CCD008A26632}" dt="2022-01-10T19:08:04.190" v="21703" actId="1076"/>
          <ac:picMkLst>
            <pc:docMk/>
            <pc:sldMk cId="3354968576" sldId="833"/>
            <ac:picMk id="3" creationId="{B190BDE9-3FF8-4F69-8E8C-844EDD2F23A0}"/>
          </ac:picMkLst>
        </pc:picChg>
        <pc:picChg chg="add mod">
          <ac:chgData name="Kadir Murat Başeren" userId="f2e617aff724ee2b" providerId="LiveId" clId="{00BC53CA-A95C-4488-8C31-CCD008A26632}" dt="2022-01-10T19:08:04.190" v="21703" actId="1076"/>
          <ac:picMkLst>
            <pc:docMk/>
            <pc:sldMk cId="3354968576" sldId="833"/>
            <ac:picMk id="4" creationId="{2B4E15FB-8644-4DB5-89CA-80E3B04C5BF9}"/>
          </ac:picMkLst>
        </pc:picChg>
        <pc:picChg chg="add mod">
          <ac:chgData name="Kadir Murat Başeren" userId="f2e617aff724ee2b" providerId="LiveId" clId="{00BC53CA-A95C-4488-8C31-CCD008A26632}" dt="2022-01-10T19:08:04.190" v="21703" actId="1076"/>
          <ac:picMkLst>
            <pc:docMk/>
            <pc:sldMk cId="3354968576" sldId="833"/>
            <ac:picMk id="5" creationId="{4473D158-4293-4999-890E-B737785C97A7}"/>
          </ac:picMkLst>
        </pc:picChg>
      </pc:sldChg>
      <pc:sldChg chg="addSp modSp add mod modAnim">
        <pc:chgData name="Kadir Murat Başeren" userId="f2e617aff724ee2b" providerId="LiveId" clId="{00BC53CA-A95C-4488-8C31-CCD008A26632}" dt="2022-01-10T19:12:11.746" v="21757"/>
        <pc:sldMkLst>
          <pc:docMk/>
          <pc:sldMk cId="2243329917" sldId="834"/>
        </pc:sldMkLst>
        <pc:picChg chg="add mod">
          <ac:chgData name="Kadir Murat Başeren" userId="f2e617aff724ee2b" providerId="LiveId" clId="{00BC53CA-A95C-4488-8C31-CCD008A26632}" dt="2022-01-10T19:08:21.349" v="21706" actId="1076"/>
          <ac:picMkLst>
            <pc:docMk/>
            <pc:sldMk cId="2243329917" sldId="834"/>
            <ac:picMk id="3" creationId="{309AF01F-0304-42E4-8919-55C565330798}"/>
          </ac:picMkLst>
        </pc:picChg>
      </pc:sldChg>
      <pc:sldChg chg="addSp modSp add mod modAnim">
        <pc:chgData name="Kadir Murat Başeren" userId="f2e617aff724ee2b" providerId="LiveId" clId="{00BC53CA-A95C-4488-8C31-CCD008A26632}" dt="2022-01-10T19:08:37.928" v="21709" actId="1076"/>
        <pc:sldMkLst>
          <pc:docMk/>
          <pc:sldMk cId="1809419145" sldId="835"/>
        </pc:sldMkLst>
        <pc:picChg chg="add mod">
          <ac:chgData name="Kadir Murat Başeren" userId="f2e617aff724ee2b" providerId="LiveId" clId="{00BC53CA-A95C-4488-8C31-CCD008A26632}" dt="2022-01-10T19:08:37.928" v="21709" actId="1076"/>
          <ac:picMkLst>
            <pc:docMk/>
            <pc:sldMk cId="1809419145" sldId="835"/>
            <ac:picMk id="3" creationId="{3487978E-ADBA-45CD-8718-27A5EDDCD288}"/>
          </ac:picMkLst>
        </pc:picChg>
        <pc:picChg chg="add mod">
          <ac:chgData name="Kadir Murat Başeren" userId="f2e617aff724ee2b" providerId="LiveId" clId="{00BC53CA-A95C-4488-8C31-CCD008A26632}" dt="2022-01-10T19:08:37.928" v="21709" actId="1076"/>
          <ac:picMkLst>
            <pc:docMk/>
            <pc:sldMk cId="1809419145" sldId="835"/>
            <ac:picMk id="4" creationId="{B1B25871-4132-46BA-BF95-5182670180FD}"/>
          </ac:picMkLst>
        </pc:picChg>
      </pc:sldChg>
      <pc:sldChg chg="addSp modSp add mod modAnim">
        <pc:chgData name="Kadir Murat Başeren" userId="f2e617aff724ee2b" providerId="LiveId" clId="{00BC53CA-A95C-4488-8C31-CCD008A26632}" dt="2022-01-10T19:09:00.438" v="21717" actId="1076"/>
        <pc:sldMkLst>
          <pc:docMk/>
          <pc:sldMk cId="2942473645" sldId="836"/>
        </pc:sldMkLst>
        <pc:picChg chg="add mod">
          <ac:chgData name="Kadir Murat Başeren" userId="f2e617aff724ee2b" providerId="LiveId" clId="{00BC53CA-A95C-4488-8C31-CCD008A26632}" dt="2022-01-10T19:09:00.438" v="21717" actId="1076"/>
          <ac:picMkLst>
            <pc:docMk/>
            <pc:sldMk cId="2942473645" sldId="836"/>
            <ac:picMk id="3" creationId="{17BCC44C-394D-4300-BA3B-E9CE05048C53}"/>
          </ac:picMkLst>
        </pc:picChg>
        <pc:picChg chg="add mod">
          <ac:chgData name="Kadir Murat Başeren" userId="f2e617aff724ee2b" providerId="LiveId" clId="{00BC53CA-A95C-4488-8C31-CCD008A26632}" dt="2022-01-10T19:09:00.438" v="21717" actId="1076"/>
          <ac:picMkLst>
            <pc:docMk/>
            <pc:sldMk cId="2942473645" sldId="836"/>
            <ac:picMk id="4" creationId="{D9DB35CF-8481-4C81-B7C9-7326547EFBE6}"/>
          </ac:picMkLst>
        </pc:picChg>
      </pc:sldChg>
      <pc:sldChg chg="addSp modSp add mod ord modAnim">
        <pc:chgData name="Kadir Murat Başeren" userId="f2e617aff724ee2b" providerId="LiveId" clId="{00BC53CA-A95C-4488-8C31-CCD008A26632}" dt="2022-01-10T19:08:50.865" v="21714"/>
        <pc:sldMkLst>
          <pc:docMk/>
          <pc:sldMk cId="473626790" sldId="837"/>
        </pc:sldMkLst>
        <pc:picChg chg="add mod">
          <ac:chgData name="Kadir Murat Başeren" userId="f2e617aff724ee2b" providerId="LiveId" clId="{00BC53CA-A95C-4488-8C31-CCD008A26632}" dt="2022-01-10T19:08:47.917" v="21712" actId="1076"/>
          <ac:picMkLst>
            <pc:docMk/>
            <pc:sldMk cId="473626790" sldId="837"/>
            <ac:picMk id="3" creationId="{175BC503-CF3B-4785-BCC5-98290161297F}"/>
          </ac:picMkLst>
        </pc:picChg>
        <pc:picChg chg="add mod">
          <ac:chgData name="Kadir Murat Başeren" userId="f2e617aff724ee2b" providerId="LiveId" clId="{00BC53CA-A95C-4488-8C31-CCD008A26632}" dt="2022-01-10T19:08:47.917" v="21712" actId="1076"/>
          <ac:picMkLst>
            <pc:docMk/>
            <pc:sldMk cId="473626790" sldId="837"/>
            <ac:picMk id="4" creationId="{AF75C914-A08B-4C1B-8728-16C2EF822FC2}"/>
          </ac:picMkLst>
        </pc:picChg>
      </pc:sldChg>
      <pc:sldChg chg="addSp modSp add mod modAnim">
        <pc:chgData name="Kadir Murat Başeren" userId="f2e617aff724ee2b" providerId="LiveId" clId="{00BC53CA-A95C-4488-8C31-CCD008A26632}" dt="2022-01-10T19:09:10.619" v="21720" actId="1076"/>
        <pc:sldMkLst>
          <pc:docMk/>
          <pc:sldMk cId="1838949093" sldId="838"/>
        </pc:sldMkLst>
        <pc:picChg chg="add mod">
          <ac:chgData name="Kadir Murat Başeren" userId="f2e617aff724ee2b" providerId="LiveId" clId="{00BC53CA-A95C-4488-8C31-CCD008A26632}" dt="2022-01-10T19:09:10.619" v="21720" actId="1076"/>
          <ac:picMkLst>
            <pc:docMk/>
            <pc:sldMk cId="1838949093" sldId="838"/>
            <ac:picMk id="3" creationId="{C533E353-A3B3-429A-BC99-6F0A88312093}"/>
          </ac:picMkLst>
        </pc:picChg>
        <pc:picChg chg="add mod">
          <ac:chgData name="Kadir Murat Başeren" userId="f2e617aff724ee2b" providerId="LiveId" clId="{00BC53CA-A95C-4488-8C31-CCD008A26632}" dt="2022-01-10T19:09:10.619" v="21720" actId="1076"/>
          <ac:picMkLst>
            <pc:docMk/>
            <pc:sldMk cId="1838949093" sldId="838"/>
            <ac:picMk id="4" creationId="{88B142AB-C4BF-45D0-B5B9-FB01E5CD5CF3}"/>
          </ac:picMkLst>
        </pc:picChg>
      </pc:sldChg>
      <pc:sldChg chg="addSp modSp add mod modAnim">
        <pc:chgData name="Kadir Murat Başeren" userId="f2e617aff724ee2b" providerId="LiveId" clId="{00BC53CA-A95C-4488-8C31-CCD008A26632}" dt="2022-01-10T19:09:40.905" v="21728" actId="1076"/>
        <pc:sldMkLst>
          <pc:docMk/>
          <pc:sldMk cId="1060782882" sldId="839"/>
        </pc:sldMkLst>
        <pc:picChg chg="add mod">
          <ac:chgData name="Kadir Murat Başeren" userId="f2e617aff724ee2b" providerId="LiveId" clId="{00BC53CA-A95C-4488-8C31-CCD008A26632}" dt="2022-01-10T19:09:40.905" v="21728" actId="1076"/>
          <ac:picMkLst>
            <pc:docMk/>
            <pc:sldMk cId="1060782882" sldId="839"/>
            <ac:picMk id="3" creationId="{295FF1EB-BDBA-4C2E-BCBB-33A4BF198E05}"/>
          </ac:picMkLst>
        </pc:picChg>
        <pc:picChg chg="add mod">
          <ac:chgData name="Kadir Murat Başeren" userId="f2e617aff724ee2b" providerId="LiveId" clId="{00BC53CA-A95C-4488-8C31-CCD008A26632}" dt="2022-01-10T19:09:40.905" v="21728" actId="1076"/>
          <ac:picMkLst>
            <pc:docMk/>
            <pc:sldMk cId="1060782882" sldId="839"/>
            <ac:picMk id="4" creationId="{A2B91386-BF63-4833-BBDA-2192BAA1E01A}"/>
          </ac:picMkLst>
        </pc:picChg>
      </pc:sldChg>
      <pc:sldChg chg="addSp modSp add mod ord modAnim">
        <pc:chgData name="Kadir Murat Başeren" userId="f2e617aff724ee2b" providerId="LiveId" clId="{00BC53CA-A95C-4488-8C31-CCD008A26632}" dt="2022-01-10T19:09:28.041" v="21725"/>
        <pc:sldMkLst>
          <pc:docMk/>
          <pc:sldMk cId="3990424293" sldId="840"/>
        </pc:sldMkLst>
        <pc:picChg chg="add mod">
          <ac:chgData name="Kadir Murat Başeren" userId="f2e617aff724ee2b" providerId="LiveId" clId="{00BC53CA-A95C-4488-8C31-CCD008A26632}" dt="2022-01-10T19:09:25.855" v="21723" actId="1076"/>
          <ac:picMkLst>
            <pc:docMk/>
            <pc:sldMk cId="3990424293" sldId="840"/>
            <ac:picMk id="3" creationId="{F64A5EEF-FA74-4982-92FA-C6EC8C042DE6}"/>
          </ac:picMkLst>
        </pc:picChg>
        <pc:picChg chg="add mod">
          <ac:chgData name="Kadir Murat Başeren" userId="f2e617aff724ee2b" providerId="LiveId" clId="{00BC53CA-A95C-4488-8C31-CCD008A26632}" dt="2022-01-10T19:09:25.855" v="21723" actId="1076"/>
          <ac:picMkLst>
            <pc:docMk/>
            <pc:sldMk cId="3990424293" sldId="840"/>
            <ac:picMk id="4" creationId="{363AB0BE-8560-44FB-80A2-7DE307B87AB4}"/>
          </ac:picMkLst>
        </pc:picChg>
      </pc:sldChg>
      <pc:sldChg chg="addSp modSp add mod modAnim">
        <pc:chgData name="Kadir Murat Başeren" userId="f2e617aff724ee2b" providerId="LiveId" clId="{00BC53CA-A95C-4488-8C31-CCD008A26632}" dt="2022-01-10T19:10:01.996" v="21731" actId="1076"/>
        <pc:sldMkLst>
          <pc:docMk/>
          <pc:sldMk cId="3398860542" sldId="841"/>
        </pc:sldMkLst>
        <pc:picChg chg="add mod">
          <ac:chgData name="Kadir Murat Başeren" userId="f2e617aff724ee2b" providerId="LiveId" clId="{00BC53CA-A95C-4488-8C31-CCD008A26632}" dt="2022-01-10T19:10:01.996" v="21731" actId="1076"/>
          <ac:picMkLst>
            <pc:docMk/>
            <pc:sldMk cId="3398860542" sldId="841"/>
            <ac:picMk id="3" creationId="{4DBD441A-705A-4123-B0F5-3C373E616DDA}"/>
          </ac:picMkLst>
        </pc:picChg>
        <pc:picChg chg="add mod">
          <ac:chgData name="Kadir Murat Başeren" userId="f2e617aff724ee2b" providerId="LiveId" clId="{00BC53CA-A95C-4488-8C31-CCD008A26632}" dt="2022-01-10T19:10:01.996" v="21731" actId="1076"/>
          <ac:picMkLst>
            <pc:docMk/>
            <pc:sldMk cId="3398860542" sldId="841"/>
            <ac:picMk id="4" creationId="{DB446D01-6B76-4FD4-A604-81674E4C9B90}"/>
          </ac:picMkLst>
        </pc:picChg>
      </pc:sldChg>
      <pc:sldChg chg="addSp modSp add mod modAnim">
        <pc:chgData name="Kadir Murat Başeren" userId="f2e617aff724ee2b" providerId="LiveId" clId="{00BC53CA-A95C-4488-8C31-CCD008A26632}" dt="2022-01-10T19:27:27.514" v="21852" actId="20577"/>
        <pc:sldMkLst>
          <pc:docMk/>
          <pc:sldMk cId="326547590" sldId="842"/>
        </pc:sldMkLst>
        <pc:spChg chg="mod">
          <ac:chgData name="Kadir Murat Başeren" userId="f2e617aff724ee2b" providerId="LiveId" clId="{00BC53CA-A95C-4488-8C31-CCD008A26632}" dt="2022-01-10T19:27:27.514" v="21852" actId="20577"/>
          <ac:spMkLst>
            <pc:docMk/>
            <pc:sldMk cId="326547590" sldId="842"/>
            <ac:spMk id="2" creationId="{817DAADA-A843-4CA6-9F2D-93F67B177ED2}"/>
          </ac:spMkLst>
        </pc:spChg>
        <pc:picChg chg="add mod">
          <ac:chgData name="Kadir Murat Başeren" userId="f2e617aff724ee2b" providerId="LiveId" clId="{00BC53CA-A95C-4488-8C31-CCD008A26632}" dt="2022-01-10T19:10:15.563" v="21734" actId="1076"/>
          <ac:picMkLst>
            <pc:docMk/>
            <pc:sldMk cId="326547590" sldId="842"/>
            <ac:picMk id="3" creationId="{831798E3-072E-42D1-9A09-3DF1527A6585}"/>
          </ac:picMkLst>
        </pc:picChg>
      </pc:sldChg>
      <pc:sldChg chg="addSp delSp modSp add mod modAnim">
        <pc:chgData name="Kadir Murat Başeren" userId="f2e617aff724ee2b" providerId="LiveId" clId="{00BC53CA-A95C-4488-8C31-CCD008A26632}" dt="2022-01-10T19:27:42.158" v="21856"/>
        <pc:sldMkLst>
          <pc:docMk/>
          <pc:sldMk cId="2640176913" sldId="843"/>
        </pc:sldMkLst>
        <pc:spChg chg="del">
          <ac:chgData name="Kadir Murat Başeren" userId="f2e617aff724ee2b" providerId="LiveId" clId="{00BC53CA-A95C-4488-8C31-CCD008A26632}" dt="2022-01-10T19:27:37.985" v="21853" actId="478"/>
          <ac:spMkLst>
            <pc:docMk/>
            <pc:sldMk cId="2640176913" sldId="843"/>
            <ac:spMk id="2" creationId="{817DAADA-A843-4CA6-9F2D-93F67B177ED2}"/>
          </ac:spMkLst>
        </pc:spChg>
        <pc:spChg chg="add del mod">
          <ac:chgData name="Kadir Murat Başeren" userId="f2e617aff724ee2b" providerId="LiveId" clId="{00BC53CA-A95C-4488-8C31-CCD008A26632}" dt="2022-01-10T19:27:42.158" v="21856"/>
          <ac:spMkLst>
            <pc:docMk/>
            <pc:sldMk cId="2640176913" sldId="843"/>
            <ac:spMk id="6" creationId="{A9CE5D7A-CC5A-4128-BCF6-B2674D5BD9DA}"/>
          </ac:spMkLst>
        </pc:spChg>
        <pc:spChg chg="add del mod">
          <ac:chgData name="Kadir Murat Başeren" userId="f2e617aff724ee2b" providerId="LiveId" clId="{00BC53CA-A95C-4488-8C31-CCD008A26632}" dt="2022-01-10T19:27:39.505" v="21855"/>
          <ac:spMkLst>
            <pc:docMk/>
            <pc:sldMk cId="2640176913" sldId="843"/>
            <ac:spMk id="7" creationId="{DBFF87A5-7205-4C2B-BEDC-41B1EA1E34D8}"/>
          </ac:spMkLst>
        </pc:spChg>
        <pc:spChg chg="add mod">
          <ac:chgData name="Kadir Murat Başeren" userId="f2e617aff724ee2b" providerId="LiveId" clId="{00BC53CA-A95C-4488-8C31-CCD008A26632}" dt="2022-01-10T19:27:42.158" v="21856"/>
          <ac:spMkLst>
            <pc:docMk/>
            <pc:sldMk cId="2640176913" sldId="843"/>
            <ac:spMk id="8" creationId="{EF95D3AE-CF1D-40B5-A100-E208867A1443}"/>
          </ac:spMkLst>
        </pc:spChg>
        <pc:picChg chg="add mod">
          <ac:chgData name="Kadir Murat Başeren" userId="f2e617aff724ee2b" providerId="LiveId" clId="{00BC53CA-A95C-4488-8C31-CCD008A26632}" dt="2022-01-10T19:10:26.823" v="21737" actId="1076"/>
          <ac:picMkLst>
            <pc:docMk/>
            <pc:sldMk cId="2640176913" sldId="843"/>
            <ac:picMk id="3" creationId="{A60AFEC8-F494-4218-9430-46E7D546D175}"/>
          </ac:picMkLst>
        </pc:picChg>
        <pc:picChg chg="add mod">
          <ac:chgData name="Kadir Murat Başeren" userId="f2e617aff724ee2b" providerId="LiveId" clId="{00BC53CA-A95C-4488-8C31-CCD008A26632}" dt="2022-01-10T19:10:26.823" v="21737" actId="1076"/>
          <ac:picMkLst>
            <pc:docMk/>
            <pc:sldMk cId="2640176913" sldId="843"/>
            <ac:picMk id="4" creationId="{0B7D4BB3-A2BB-45A9-9743-B5DA6BED5EA0}"/>
          </ac:picMkLst>
        </pc:picChg>
      </pc:sldChg>
      <pc:sldChg chg="addSp modSp add mod modAnim">
        <pc:chgData name="Kadir Murat Başeren" userId="f2e617aff724ee2b" providerId="LiveId" clId="{00BC53CA-A95C-4488-8C31-CCD008A26632}" dt="2022-01-10T19:27:55.551" v="21867" actId="20577"/>
        <pc:sldMkLst>
          <pc:docMk/>
          <pc:sldMk cId="1002294499" sldId="844"/>
        </pc:sldMkLst>
        <pc:spChg chg="mod">
          <ac:chgData name="Kadir Murat Başeren" userId="f2e617aff724ee2b" providerId="LiveId" clId="{00BC53CA-A95C-4488-8C31-CCD008A26632}" dt="2022-01-10T19:27:55.551" v="21867" actId="20577"/>
          <ac:spMkLst>
            <pc:docMk/>
            <pc:sldMk cId="1002294499" sldId="844"/>
            <ac:spMk id="2" creationId="{817DAADA-A843-4CA6-9F2D-93F67B177ED2}"/>
          </ac:spMkLst>
        </pc:spChg>
        <pc:picChg chg="add mod">
          <ac:chgData name="Kadir Murat Başeren" userId="f2e617aff724ee2b" providerId="LiveId" clId="{00BC53CA-A95C-4488-8C31-CCD008A26632}" dt="2022-01-10T19:10:39.110" v="21740" actId="1076"/>
          <ac:picMkLst>
            <pc:docMk/>
            <pc:sldMk cId="1002294499" sldId="844"/>
            <ac:picMk id="3" creationId="{E36EB6D5-E506-4B53-9932-43FE31ED60A4}"/>
          </ac:picMkLst>
        </pc:picChg>
        <pc:picChg chg="add mod">
          <ac:chgData name="Kadir Murat Başeren" userId="f2e617aff724ee2b" providerId="LiveId" clId="{00BC53CA-A95C-4488-8C31-CCD008A26632}" dt="2022-01-10T19:10:39.110" v="21740" actId="1076"/>
          <ac:picMkLst>
            <pc:docMk/>
            <pc:sldMk cId="1002294499" sldId="844"/>
            <ac:picMk id="4" creationId="{75791F30-9359-40D1-8E50-9057F389E598}"/>
          </ac:picMkLst>
        </pc:picChg>
      </pc:sldChg>
      <pc:sldChg chg="addSp modSp add mod modAnim">
        <pc:chgData name="Kadir Murat Başeren" userId="f2e617aff724ee2b" providerId="LiveId" clId="{00BC53CA-A95C-4488-8C31-CCD008A26632}" dt="2022-01-10T19:10:52.558" v="21743" actId="1076"/>
        <pc:sldMkLst>
          <pc:docMk/>
          <pc:sldMk cId="3074042263" sldId="845"/>
        </pc:sldMkLst>
        <pc:picChg chg="add mod">
          <ac:chgData name="Kadir Murat Başeren" userId="f2e617aff724ee2b" providerId="LiveId" clId="{00BC53CA-A95C-4488-8C31-CCD008A26632}" dt="2022-01-10T19:10:52.558" v="21743" actId="1076"/>
          <ac:picMkLst>
            <pc:docMk/>
            <pc:sldMk cId="3074042263" sldId="845"/>
            <ac:picMk id="3" creationId="{8FED72DC-0FBB-4D10-85E5-902D79E89B0D}"/>
          </ac:picMkLst>
        </pc:picChg>
        <pc:picChg chg="add mod">
          <ac:chgData name="Kadir Murat Başeren" userId="f2e617aff724ee2b" providerId="LiveId" clId="{00BC53CA-A95C-4488-8C31-CCD008A26632}" dt="2022-01-10T19:10:52.558" v="21743" actId="1076"/>
          <ac:picMkLst>
            <pc:docMk/>
            <pc:sldMk cId="3074042263" sldId="845"/>
            <ac:picMk id="4" creationId="{1C2A8996-B9A7-4174-9E05-116F7A169E88}"/>
          </ac:picMkLst>
        </pc:picChg>
      </pc:sldChg>
      <pc:sldChg chg="addSp modSp add mod modAnim">
        <pc:chgData name="Kadir Murat Başeren" userId="f2e617aff724ee2b" providerId="LiveId" clId="{00BC53CA-A95C-4488-8C31-CCD008A26632}" dt="2022-01-10T19:12:35.594" v="21763"/>
        <pc:sldMkLst>
          <pc:docMk/>
          <pc:sldMk cId="2496799010" sldId="846"/>
        </pc:sldMkLst>
        <pc:picChg chg="add mod">
          <ac:chgData name="Kadir Murat Başeren" userId="f2e617aff724ee2b" providerId="LiveId" clId="{00BC53CA-A95C-4488-8C31-CCD008A26632}" dt="2022-01-10T19:11:06.546" v="21748" actId="1076"/>
          <ac:picMkLst>
            <pc:docMk/>
            <pc:sldMk cId="2496799010" sldId="846"/>
            <ac:picMk id="3" creationId="{1ADD61F1-0608-436D-BA35-EEA3C4FFC629}"/>
          </ac:picMkLst>
        </pc:picChg>
      </pc:sldChg>
      <pc:sldChg chg="addSp modSp add mod modAnim">
        <pc:chgData name="Kadir Murat Başeren" userId="f2e617aff724ee2b" providerId="LiveId" clId="{00BC53CA-A95C-4488-8C31-CCD008A26632}" dt="2022-01-10T19:12:33.781" v="21762"/>
        <pc:sldMkLst>
          <pc:docMk/>
          <pc:sldMk cId="3566204147" sldId="847"/>
        </pc:sldMkLst>
        <pc:picChg chg="add mod">
          <ac:chgData name="Kadir Murat Başeren" userId="f2e617aff724ee2b" providerId="LiveId" clId="{00BC53CA-A95C-4488-8C31-CCD008A26632}" dt="2022-01-10T19:11:22.730" v="21752" actId="1076"/>
          <ac:picMkLst>
            <pc:docMk/>
            <pc:sldMk cId="3566204147" sldId="847"/>
            <ac:picMk id="3" creationId="{A1E29709-75DA-4BE0-86A3-C5AC446B6FA8}"/>
          </ac:picMkLst>
        </pc:picChg>
      </pc:sldChg>
      <pc:sldChg chg="addSp modSp add mod modAnim">
        <pc:chgData name="Kadir Murat Başeren" userId="f2e617aff724ee2b" providerId="LiveId" clId="{00BC53CA-A95C-4488-8C31-CCD008A26632}" dt="2022-01-10T19:11:39.820" v="21755" actId="1076"/>
        <pc:sldMkLst>
          <pc:docMk/>
          <pc:sldMk cId="1855085237" sldId="848"/>
        </pc:sldMkLst>
        <pc:picChg chg="add mod">
          <ac:chgData name="Kadir Murat Başeren" userId="f2e617aff724ee2b" providerId="LiveId" clId="{00BC53CA-A95C-4488-8C31-CCD008A26632}" dt="2022-01-10T19:11:39.820" v="21755" actId="1076"/>
          <ac:picMkLst>
            <pc:docMk/>
            <pc:sldMk cId="1855085237" sldId="848"/>
            <ac:picMk id="3" creationId="{59630121-C38C-46DF-BD74-860382834A2F}"/>
          </ac:picMkLst>
        </pc:picChg>
        <pc:picChg chg="add mod">
          <ac:chgData name="Kadir Murat Başeren" userId="f2e617aff724ee2b" providerId="LiveId" clId="{00BC53CA-A95C-4488-8C31-CCD008A26632}" dt="2022-01-10T19:11:39.820" v="21755" actId="1076"/>
          <ac:picMkLst>
            <pc:docMk/>
            <pc:sldMk cId="1855085237" sldId="848"/>
            <ac:picMk id="4" creationId="{51631547-53F8-41AE-837E-957E3C9EB23E}"/>
          </ac:picMkLst>
        </pc:picChg>
      </pc:sldChg>
      <pc:sldChg chg="add del">
        <pc:chgData name="Kadir Murat Başeren" userId="f2e617aff724ee2b" providerId="LiveId" clId="{00BC53CA-A95C-4488-8C31-CCD008A26632}" dt="2022-01-10T19:12:31.269" v="21761" actId="47"/>
        <pc:sldMkLst>
          <pc:docMk/>
          <pc:sldMk cId="1716952982" sldId="849"/>
        </pc:sldMkLst>
      </pc:sldChg>
      <pc:sldChg chg="modSp add mod ord">
        <pc:chgData name="Kadir Murat Başeren" userId="f2e617aff724ee2b" providerId="LiveId" clId="{00BC53CA-A95C-4488-8C31-CCD008A26632}" dt="2022-01-10T19:13:06.230" v="21785" actId="20577"/>
        <pc:sldMkLst>
          <pc:docMk/>
          <pc:sldMk cId="1970034855" sldId="850"/>
        </pc:sldMkLst>
        <pc:spChg chg="mod">
          <ac:chgData name="Kadir Murat Başeren" userId="f2e617aff724ee2b" providerId="LiveId" clId="{00BC53CA-A95C-4488-8C31-CCD008A26632}" dt="2022-01-10T19:13:06.230" v="21785" actId="20577"/>
          <ac:spMkLst>
            <pc:docMk/>
            <pc:sldMk cId="1970034855" sldId="850"/>
            <ac:spMk id="2" creationId="{817DAADA-A843-4CA6-9F2D-93F67B177ED2}"/>
          </ac:spMkLst>
        </pc:spChg>
      </pc:sldChg>
      <pc:sldChg chg="addSp delSp modSp add mod modClrScheme modAnim chgLayout">
        <pc:chgData name="Kadir Murat Başeren" userId="f2e617aff724ee2b" providerId="LiveId" clId="{00BC53CA-A95C-4488-8C31-CCD008A26632}" dt="2022-01-10T19:13:43.067" v="21795" actId="1076"/>
        <pc:sldMkLst>
          <pc:docMk/>
          <pc:sldMk cId="1169206010" sldId="851"/>
        </pc:sldMkLst>
        <pc:spChg chg="mod ord">
          <ac:chgData name="Kadir Murat Başeren" userId="f2e617aff724ee2b" providerId="LiveId" clId="{00BC53CA-A95C-4488-8C31-CCD008A26632}" dt="2022-01-10T19:13:29.293" v="21792" actId="27636"/>
          <ac:spMkLst>
            <pc:docMk/>
            <pc:sldMk cId="1169206010" sldId="851"/>
            <ac:spMk id="2" creationId="{817DAADA-A843-4CA6-9F2D-93F67B177ED2}"/>
          </ac:spMkLst>
        </pc:spChg>
        <pc:spChg chg="del mod ord">
          <ac:chgData name="Kadir Murat Başeren" userId="f2e617aff724ee2b" providerId="LiveId" clId="{00BC53CA-A95C-4488-8C31-CCD008A26632}" dt="2022-01-10T19:13:24.904" v="21789" actId="478"/>
          <ac:spMkLst>
            <pc:docMk/>
            <pc:sldMk cId="1169206010" sldId="851"/>
            <ac:spMk id="9" creationId="{C1A3D669-F1EA-4B81-9480-03B14F92C458}"/>
          </ac:spMkLst>
        </pc:spChg>
        <pc:picChg chg="add mod">
          <ac:chgData name="Kadir Murat Başeren" userId="f2e617aff724ee2b" providerId="LiveId" clId="{00BC53CA-A95C-4488-8C31-CCD008A26632}" dt="2022-01-10T19:13:40.204" v="21794" actId="1076"/>
          <ac:picMkLst>
            <pc:docMk/>
            <pc:sldMk cId="1169206010" sldId="851"/>
            <ac:picMk id="5" creationId="{7076F9EC-E9F5-48AF-8FFA-3774F9181520}"/>
          </ac:picMkLst>
        </pc:picChg>
        <pc:picChg chg="add mod">
          <ac:chgData name="Kadir Murat Başeren" userId="f2e617aff724ee2b" providerId="LiveId" clId="{00BC53CA-A95C-4488-8C31-CCD008A26632}" dt="2022-01-10T19:13:43.067" v="21795" actId="1076"/>
          <ac:picMkLst>
            <pc:docMk/>
            <pc:sldMk cId="1169206010" sldId="851"/>
            <ac:picMk id="6" creationId="{2D69FE1D-D54F-4E9F-ACDF-5F4112DF5060}"/>
          </ac:picMkLst>
        </pc:picChg>
        <pc:picChg chg="del">
          <ac:chgData name="Kadir Murat Başeren" userId="f2e617aff724ee2b" providerId="LiveId" clId="{00BC53CA-A95C-4488-8C31-CCD008A26632}" dt="2022-01-10T19:13:26.417" v="21790" actId="478"/>
          <ac:picMkLst>
            <pc:docMk/>
            <pc:sldMk cId="1169206010" sldId="851"/>
            <ac:picMk id="3074" creationId="{40E749CF-EF95-41DD-9710-F9ADD354C57A}"/>
          </ac:picMkLst>
        </pc:picChg>
      </pc:sldChg>
      <pc:sldChg chg="addSp delSp modSp add mod delAnim">
        <pc:chgData name="Kadir Murat Başeren" userId="f2e617aff724ee2b" providerId="LiveId" clId="{00BC53CA-A95C-4488-8C31-CCD008A26632}" dt="2022-01-10T19:14:05.500" v="21800" actId="1076"/>
        <pc:sldMkLst>
          <pc:docMk/>
          <pc:sldMk cId="2519237686" sldId="852"/>
        </pc:sldMkLst>
        <pc:picChg chg="del">
          <ac:chgData name="Kadir Murat Başeren" userId="f2e617aff724ee2b" providerId="LiveId" clId="{00BC53CA-A95C-4488-8C31-CCD008A26632}" dt="2022-01-10T19:13:52.527" v="21797" actId="478"/>
          <ac:picMkLst>
            <pc:docMk/>
            <pc:sldMk cId="2519237686" sldId="852"/>
            <ac:picMk id="5" creationId="{7076F9EC-E9F5-48AF-8FFA-3774F9181520}"/>
          </ac:picMkLst>
        </pc:picChg>
        <pc:picChg chg="del">
          <ac:chgData name="Kadir Murat Başeren" userId="f2e617aff724ee2b" providerId="LiveId" clId="{00BC53CA-A95C-4488-8C31-CCD008A26632}" dt="2022-01-10T19:13:52.527" v="21797" actId="478"/>
          <ac:picMkLst>
            <pc:docMk/>
            <pc:sldMk cId="2519237686" sldId="852"/>
            <ac:picMk id="6" creationId="{2D69FE1D-D54F-4E9F-ACDF-5F4112DF5060}"/>
          </ac:picMkLst>
        </pc:picChg>
        <pc:picChg chg="add mod">
          <ac:chgData name="Kadir Murat Başeren" userId="f2e617aff724ee2b" providerId="LiveId" clId="{00BC53CA-A95C-4488-8C31-CCD008A26632}" dt="2022-01-10T19:14:05.500" v="21800" actId="1076"/>
          <ac:picMkLst>
            <pc:docMk/>
            <pc:sldMk cId="2519237686" sldId="852"/>
            <ac:picMk id="7" creationId="{2CFF9B31-A956-4580-8030-8DEA45E8F743}"/>
          </ac:picMkLst>
        </pc:picChg>
      </pc:sldChg>
      <pc:sldChg chg="addSp modSp add mod modAnim">
        <pc:chgData name="Kadir Murat Başeren" userId="f2e617aff724ee2b" providerId="LiveId" clId="{00BC53CA-A95C-4488-8C31-CCD008A26632}" dt="2022-01-10T19:14:46.570" v="21813" actId="1076"/>
        <pc:sldMkLst>
          <pc:docMk/>
          <pc:sldMk cId="535826802" sldId="853"/>
        </pc:sldMkLst>
        <pc:picChg chg="add mod">
          <ac:chgData name="Kadir Murat Başeren" userId="f2e617aff724ee2b" providerId="LiveId" clId="{00BC53CA-A95C-4488-8C31-CCD008A26632}" dt="2022-01-10T19:14:46.570" v="21813" actId="1076"/>
          <ac:picMkLst>
            <pc:docMk/>
            <pc:sldMk cId="535826802" sldId="853"/>
            <ac:picMk id="3" creationId="{9D3FFC8C-3D29-4AE9-9F2F-CAA1F905822B}"/>
          </ac:picMkLst>
        </pc:picChg>
        <pc:picChg chg="add mod">
          <ac:chgData name="Kadir Murat Başeren" userId="f2e617aff724ee2b" providerId="LiveId" clId="{00BC53CA-A95C-4488-8C31-CCD008A26632}" dt="2022-01-10T19:14:46.570" v="21813" actId="1076"/>
          <ac:picMkLst>
            <pc:docMk/>
            <pc:sldMk cId="535826802" sldId="853"/>
            <ac:picMk id="4" creationId="{B5B8139A-D054-4B89-8D68-6BCE32D18047}"/>
          </ac:picMkLst>
        </pc:picChg>
        <pc:picChg chg="add mod">
          <ac:chgData name="Kadir Murat Başeren" userId="f2e617aff724ee2b" providerId="LiveId" clId="{00BC53CA-A95C-4488-8C31-CCD008A26632}" dt="2022-01-10T19:14:46.570" v="21813" actId="1076"/>
          <ac:picMkLst>
            <pc:docMk/>
            <pc:sldMk cId="535826802" sldId="853"/>
            <ac:picMk id="5" creationId="{4F4B9686-858A-4D89-A7A2-CA64D7EEF124}"/>
          </ac:picMkLst>
        </pc:picChg>
        <pc:picChg chg="add mod">
          <ac:chgData name="Kadir Murat Başeren" userId="f2e617aff724ee2b" providerId="LiveId" clId="{00BC53CA-A95C-4488-8C31-CCD008A26632}" dt="2022-01-10T19:14:46.570" v="21813" actId="1076"/>
          <ac:picMkLst>
            <pc:docMk/>
            <pc:sldMk cId="535826802" sldId="853"/>
            <ac:picMk id="6" creationId="{7F49CFF3-A879-4F49-8D0A-06888FDC81D7}"/>
          </ac:picMkLst>
        </pc:picChg>
      </pc:sldChg>
      <pc:sldChg chg="addSp modSp add mod ord">
        <pc:chgData name="Kadir Murat Başeren" userId="f2e617aff724ee2b" providerId="LiveId" clId="{00BC53CA-A95C-4488-8C31-CCD008A26632}" dt="2022-01-10T19:14:16.631" v="21805"/>
        <pc:sldMkLst>
          <pc:docMk/>
          <pc:sldMk cId="3251796882" sldId="854"/>
        </pc:sldMkLst>
        <pc:picChg chg="add mod">
          <ac:chgData name="Kadir Murat Başeren" userId="f2e617aff724ee2b" providerId="LiveId" clId="{00BC53CA-A95C-4488-8C31-CCD008A26632}" dt="2022-01-10T19:14:14.938" v="21803" actId="1076"/>
          <ac:picMkLst>
            <pc:docMk/>
            <pc:sldMk cId="3251796882" sldId="854"/>
            <ac:picMk id="3" creationId="{22913FD2-3946-4611-8B70-BA2558F96938}"/>
          </ac:picMkLst>
        </pc:picChg>
      </pc:sldChg>
      <pc:sldChg chg="addSp modSp add mod ord modAnim">
        <pc:chgData name="Kadir Murat Başeren" userId="f2e617aff724ee2b" providerId="LiveId" clId="{00BC53CA-A95C-4488-8C31-CCD008A26632}" dt="2022-01-10T19:14:43.355" v="21811"/>
        <pc:sldMkLst>
          <pc:docMk/>
          <pc:sldMk cId="2014218118" sldId="855"/>
        </pc:sldMkLst>
        <pc:picChg chg="add mod">
          <ac:chgData name="Kadir Murat Başeren" userId="f2e617aff724ee2b" providerId="LiveId" clId="{00BC53CA-A95C-4488-8C31-CCD008A26632}" dt="2022-01-10T19:14:26.552" v="21808" actId="1076"/>
          <ac:picMkLst>
            <pc:docMk/>
            <pc:sldMk cId="2014218118" sldId="855"/>
            <ac:picMk id="3" creationId="{DC4DEB88-A098-42C6-8AC0-425D4448C1CB}"/>
          </ac:picMkLst>
        </pc:picChg>
        <pc:picChg chg="add mod">
          <ac:chgData name="Kadir Murat Başeren" userId="f2e617aff724ee2b" providerId="LiveId" clId="{00BC53CA-A95C-4488-8C31-CCD008A26632}" dt="2022-01-10T19:14:26.552" v="21808" actId="1076"/>
          <ac:picMkLst>
            <pc:docMk/>
            <pc:sldMk cId="2014218118" sldId="855"/>
            <ac:picMk id="4" creationId="{36E9C967-56DE-4E81-B3B7-3B16BB7CC259}"/>
          </ac:picMkLst>
        </pc:picChg>
      </pc:sldChg>
      <pc:sldChg chg="addSp modSp add mod modAnim">
        <pc:chgData name="Kadir Murat Başeren" userId="f2e617aff724ee2b" providerId="LiveId" clId="{00BC53CA-A95C-4488-8C31-CCD008A26632}" dt="2022-01-10T19:15:37.023" v="21827"/>
        <pc:sldMkLst>
          <pc:docMk/>
          <pc:sldMk cId="1824461139" sldId="856"/>
        </pc:sldMkLst>
        <pc:picChg chg="add mod">
          <ac:chgData name="Kadir Murat Başeren" userId="f2e617aff724ee2b" providerId="LiveId" clId="{00BC53CA-A95C-4488-8C31-CCD008A26632}" dt="2022-01-10T19:14:58.082" v="21816" actId="1076"/>
          <ac:picMkLst>
            <pc:docMk/>
            <pc:sldMk cId="1824461139" sldId="856"/>
            <ac:picMk id="3" creationId="{47DB5F3E-1476-4196-93FA-B64AFC63F595}"/>
          </ac:picMkLst>
        </pc:picChg>
        <pc:picChg chg="add mod">
          <ac:chgData name="Kadir Murat Başeren" userId="f2e617aff724ee2b" providerId="LiveId" clId="{00BC53CA-A95C-4488-8C31-CCD008A26632}" dt="2022-01-10T19:14:58.082" v="21816" actId="1076"/>
          <ac:picMkLst>
            <pc:docMk/>
            <pc:sldMk cId="1824461139" sldId="856"/>
            <ac:picMk id="4" creationId="{9329544B-B727-4C44-A9CB-ECB236BD3DB9}"/>
          </ac:picMkLst>
        </pc:picChg>
        <pc:picChg chg="add mod">
          <ac:chgData name="Kadir Murat Başeren" userId="f2e617aff724ee2b" providerId="LiveId" clId="{00BC53CA-A95C-4488-8C31-CCD008A26632}" dt="2022-01-10T19:15:37.023" v="21827"/>
          <ac:picMkLst>
            <pc:docMk/>
            <pc:sldMk cId="1824461139" sldId="856"/>
            <ac:picMk id="5" creationId="{01899FE6-5CE2-4586-B84B-03A8D2BDE69C}"/>
          </ac:picMkLst>
        </pc:picChg>
      </pc:sldChg>
      <pc:sldChg chg="addSp modSp add mod modAnim">
        <pc:chgData name="Kadir Murat Başeren" userId="f2e617aff724ee2b" providerId="LiveId" clId="{00BC53CA-A95C-4488-8C31-CCD008A26632}" dt="2022-01-10T19:15:35.782" v="21826"/>
        <pc:sldMkLst>
          <pc:docMk/>
          <pc:sldMk cId="3055944657" sldId="857"/>
        </pc:sldMkLst>
        <pc:picChg chg="add mod">
          <ac:chgData name="Kadir Murat Başeren" userId="f2e617aff724ee2b" providerId="LiveId" clId="{00BC53CA-A95C-4488-8C31-CCD008A26632}" dt="2022-01-10T19:15:10.658" v="21819" actId="1076"/>
          <ac:picMkLst>
            <pc:docMk/>
            <pc:sldMk cId="3055944657" sldId="857"/>
            <ac:picMk id="3" creationId="{B176BDD5-23DE-46F6-A3E9-F09EADAEB6F3}"/>
          </ac:picMkLst>
        </pc:picChg>
        <pc:picChg chg="add mod">
          <ac:chgData name="Kadir Murat Başeren" userId="f2e617aff724ee2b" providerId="LiveId" clId="{00BC53CA-A95C-4488-8C31-CCD008A26632}" dt="2022-01-10T19:15:10.658" v="21819" actId="1076"/>
          <ac:picMkLst>
            <pc:docMk/>
            <pc:sldMk cId="3055944657" sldId="857"/>
            <ac:picMk id="4" creationId="{BA8763D4-3138-43CF-BCDE-46C5A3CA4832}"/>
          </ac:picMkLst>
        </pc:picChg>
        <pc:picChg chg="add mod">
          <ac:chgData name="Kadir Murat Başeren" userId="f2e617aff724ee2b" providerId="LiveId" clId="{00BC53CA-A95C-4488-8C31-CCD008A26632}" dt="2022-01-10T19:15:35.782" v="21826"/>
          <ac:picMkLst>
            <pc:docMk/>
            <pc:sldMk cId="3055944657" sldId="857"/>
            <ac:picMk id="5" creationId="{8799EBF5-270F-4967-8CB4-5B190663B0AC}"/>
          </ac:picMkLst>
        </pc:picChg>
      </pc:sldChg>
      <pc:sldChg chg="addSp modSp add mod modAnim">
        <pc:chgData name="Kadir Murat Başeren" userId="f2e617aff724ee2b" providerId="LiveId" clId="{00BC53CA-A95C-4488-8C31-CCD008A26632}" dt="2022-01-10T19:15:32.466" v="21825" actId="14100"/>
        <pc:sldMkLst>
          <pc:docMk/>
          <pc:sldMk cId="3896820818" sldId="858"/>
        </pc:sldMkLst>
        <pc:picChg chg="add mod">
          <ac:chgData name="Kadir Murat Başeren" userId="f2e617aff724ee2b" providerId="LiveId" clId="{00BC53CA-A95C-4488-8C31-CCD008A26632}" dt="2022-01-10T19:15:24.909" v="21822" actId="1076"/>
          <ac:picMkLst>
            <pc:docMk/>
            <pc:sldMk cId="3896820818" sldId="858"/>
            <ac:picMk id="3" creationId="{D7A93DEE-0FCF-47CD-A4B8-38CE869E76E4}"/>
          </ac:picMkLst>
        </pc:picChg>
        <pc:picChg chg="add mod">
          <ac:chgData name="Kadir Murat Başeren" userId="f2e617aff724ee2b" providerId="LiveId" clId="{00BC53CA-A95C-4488-8C31-CCD008A26632}" dt="2022-01-10T19:15:24.909" v="21822" actId="1076"/>
          <ac:picMkLst>
            <pc:docMk/>
            <pc:sldMk cId="3896820818" sldId="858"/>
            <ac:picMk id="4" creationId="{AFC7AB21-A763-4F95-9E83-57BC20AA8999}"/>
          </ac:picMkLst>
        </pc:picChg>
        <pc:picChg chg="add mod">
          <ac:chgData name="Kadir Murat Başeren" userId="f2e617aff724ee2b" providerId="LiveId" clId="{00BC53CA-A95C-4488-8C31-CCD008A26632}" dt="2022-01-10T19:15:32.466" v="21825" actId="14100"/>
          <ac:picMkLst>
            <pc:docMk/>
            <pc:sldMk cId="3896820818" sldId="858"/>
            <ac:picMk id="5" creationId="{487725A0-E4DE-4448-A1CA-A479098C1CCC}"/>
          </ac:picMkLst>
        </pc:picChg>
      </pc:sldChg>
      <pc:sldChg chg="addSp delSp modSp add mod">
        <pc:chgData name="Kadir Murat Başeren" userId="f2e617aff724ee2b" providerId="LiveId" clId="{00BC53CA-A95C-4488-8C31-CCD008A26632}" dt="2022-01-10T22:42:27.880" v="21897" actId="1076"/>
        <pc:sldMkLst>
          <pc:docMk/>
          <pc:sldMk cId="2093795031" sldId="859"/>
        </pc:sldMkLst>
        <pc:spChg chg="mod">
          <ac:chgData name="Kadir Murat Başeren" userId="f2e617aff724ee2b" providerId="LiveId" clId="{00BC53CA-A95C-4488-8C31-CCD008A26632}" dt="2022-01-10T22:42:01.756" v="21893" actId="20577"/>
          <ac:spMkLst>
            <pc:docMk/>
            <pc:sldMk cId="2093795031" sldId="859"/>
            <ac:spMk id="2" creationId="{817DAADA-A843-4CA6-9F2D-93F67B177ED2}"/>
          </ac:spMkLst>
        </pc:spChg>
        <pc:picChg chg="del">
          <ac:chgData name="Kadir Murat Başeren" userId="f2e617aff724ee2b" providerId="LiveId" clId="{00BC53CA-A95C-4488-8C31-CCD008A26632}" dt="2022-01-10T22:42:20.406" v="21894" actId="478"/>
          <ac:picMkLst>
            <pc:docMk/>
            <pc:sldMk cId="2093795031" sldId="859"/>
            <ac:picMk id="3074" creationId="{40E749CF-EF95-41DD-9710-F9ADD354C57A}"/>
          </ac:picMkLst>
        </pc:picChg>
        <pc:picChg chg="add mod">
          <ac:chgData name="Kadir Murat Başeren" userId="f2e617aff724ee2b" providerId="LiveId" clId="{00BC53CA-A95C-4488-8C31-CCD008A26632}" dt="2022-01-10T22:42:27.880" v="21897" actId="1076"/>
          <ac:picMkLst>
            <pc:docMk/>
            <pc:sldMk cId="2093795031" sldId="859"/>
            <ac:picMk id="4098" creationId="{F0E7F92D-5214-40AB-A026-6453FE7B33AB}"/>
          </ac:picMkLst>
        </pc:picChg>
      </pc:sldChg>
      <pc:sldChg chg="add del">
        <pc:chgData name="Kadir Murat Başeren" userId="f2e617aff724ee2b" providerId="LiveId" clId="{00BC53CA-A95C-4488-8C31-CCD008A26632}" dt="2022-01-10T19:15:47.983" v="21828" actId="2696"/>
        <pc:sldMkLst>
          <pc:docMk/>
          <pc:sldMk cId="3434800143" sldId="859"/>
        </pc:sldMkLst>
      </pc:sldChg>
      <pc:sldChg chg="modSp add mod">
        <pc:chgData name="Kadir Murat Başeren" userId="f2e617aff724ee2b" providerId="LiveId" clId="{00BC53CA-A95C-4488-8C31-CCD008A26632}" dt="2022-01-11T14:50:55.196" v="21955"/>
        <pc:sldMkLst>
          <pc:docMk/>
          <pc:sldMk cId="584536359" sldId="860"/>
        </pc:sldMkLst>
        <pc:spChg chg="mod">
          <ac:chgData name="Kadir Murat Başeren" userId="f2e617aff724ee2b" providerId="LiveId" clId="{00BC53CA-A95C-4488-8C31-CCD008A26632}" dt="2022-01-11T14:50:55.196" v="21955"/>
          <ac:spMkLst>
            <pc:docMk/>
            <pc:sldMk cId="584536359" sldId="860"/>
            <ac:spMk id="2" creationId="{817DAADA-A843-4CA6-9F2D-93F67B177ED2}"/>
          </ac:spMkLst>
        </pc:spChg>
      </pc:sldChg>
      <pc:sldChg chg="modSp add mod">
        <pc:chgData name="Kadir Murat Başeren" userId="f2e617aff724ee2b" providerId="LiveId" clId="{00BC53CA-A95C-4488-8C31-CCD008A26632}" dt="2022-01-11T14:51:12.591" v="21957"/>
        <pc:sldMkLst>
          <pc:docMk/>
          <pc:sldMk cId="2149192660" sldId="861"/>
        </pc:sldMkLst>
        <pc:spChg chg="mod">
          <ac:chgData name="Kadir Murat Başeren" userId="f2e617aff724ee2b" providerId="LiveId" clId="{00BC53CA-A95C-4488-8C31-CCD008A26632}" dt="2022-01-11T14:51:12.591" v="21957"/>
          <ac:spMkLst>
            <pc:docMk/>
            <pc:sldMk cId="2149192660" sldId="861"/>
            <ac:spMk id="2" creationId="{817DAADA-A843-4CA6-9F2D-93F67B177ED2}"/>
          </ac:spMkLst>
        </pc:spChg>
      </pc:sldChg>
      <pc:sldChg chg="modSp add mod">
        <pc:chgData name="Kadir Murat Başeren" userId="f2e617aff724ee2b" providerId="LiveId" clId="{00BC53CA-A95C-4488-8C31-CCD008A26632}" dt="2022-01-11T14:51:23.108" v="21959"/>
        <pc:sldMkLst>
          <pc:docMk/>
          <pc:sldMk cId="2720430049" sldId="862"/>
        </pc:sldMkLst>
        <pc:spChg chg="mod">
          <ac:chgData name="Kadir Murat Başeren" userId="f2e617aff724ee2b" providerId="LiveId" clId="{00BC53CA-A95C-4488-8C31-CCD008A26632}" dt="2022-01-11T14:51:23.108" v="21959"/>
          <ac:spMkLst>
            <pc:docMk/>
            <pc:sldMk cId="2720430049" sldId="862"/>
            <ac:spMk id="2" creationId="{817DAADA-A843-4CA6-9F2D-93F67B177ED2}"/>
          </ac:spMkLst>
        </pc:spChg>
      </pc:sldChg>
      <pc:sldChg chg="add del">
        <pc:chgData name="Kadir Murat Başeren" userId="f2e617aff724ee2b" providerId="LiveId" clId="{00BC53CA-A95C-4488-8C31-CCD008A26632}" dt="2022-01-11T19:53:50.649" v="21967" actId="2696"/>
        <pc:sldMkLst>
          <pc:docMk/>
          <pc:sldMk cId="2373703431" sldId="863"/>
        </pc:sldMkLst>
      </pc:sldChg>
      <pc:sldChg chg="modSp add mod">
        <pc:chgData name="Kadir Murat Başeren" userId="f2e617aff724ee2b" providerId="LiveId" clId="{00BC53CA-A95C-4488-8C31-CCD008A26632}" dt="2022-01-11T20:02:15.950" v="21989" actId="20577"/>
        <pc:sldMkLst>
          <pc:docMk/>
          <pc:sldMk cId="3925087903" sldId="863"/>
        </pc:sldMkLst>
        <pc:spChg chg="mod">
          <ac:chgData name="Kadir Murat Başeren" userId="f2e617aff724ee2b" providerId="LiveId" clId="{00BC53CA-A95C-4488-8C31-CCD008A26632}" dt="2022-01-11T20:02:15.950" v="21989" actId="20577"/>
          <ac:spMkLst>
            <pc:docMk/>
            <pc:sldMk cId="3925087903" sldId="863"/>
            <ac:spMk id="2" creationId="{817DAADA-A843-4CA6-9F2D-93F67B177ED2}"/>
          </ac:spMkLst>
        </pc:spChg>
      </pc:sldChg>
      <pc:sldChg chg="modSp add del mod ord">
        <pc:chgData name="Kadir Murat Başeren" userId="f2e617aff724ee2b" providerId="LiveId" clId="{00BC53CA-A95C-4488-8C31-CCD008A26632}" dt="2022-01-11T19:55:20.261" v="21968" actId="47"/>
        <pc:sldMkLst>
          <pc:docMk/>
          <pc:sldMk cId="552963244" sldId="864"/>
        </pc:sldMkLst>
        <pc:spChg chg="mod">
          <ac:chgData name="Kadir Murat Başeren" userId="f2e617aff724ee2b" providerId="LiveId" clId="{00BC53CA-A95C-4488-8C31-CCD008A26632}" dt="2022-01-11T14:52:30.290" v="21966"/>
          <ac:spMkLst>
            <pc:docMk/>
            <pc:sldMk cId="552963244" sldId="864"/>
            <ac:spMk id="2" creationId="{817DAADA-A843-4CA6-9F2D-93F67B177ED2}"/>
          </ac:spMkLst>
        </pc:spChg>
      </pc:sldChg>
      <pc:sldChg chg="addSp delSp modSp add mod">
        <pc:chgData name="Kadir Murat Başeren" userId="f2e617aff724ee2b" providerId="LiveId" clId="{00BC53CA-A95C-4488-8C31-CCD008A26632}" dt="2022-01-13T12:00:22.933" v="22013" actId="20577"/>
        <pc:sldMkLst>
          <pc:docMk/>
          <pc:sldMk cId="1603183705" sldId="864"/>
        </pc:sldMkLst>
        <pc:spChg chg="mod">
          <ac:chgData name="Kadir Murat Başeren" userId="f2e617aff724ee2b" providerId="LiveId" clId="{00BC53CA-A95C-4488-8C31-CCD008A26632}" dt="2022-01-13T12:00:22.933" v="22013" actId="20577"/>
          <ac:spMkLst>
            <pc:docMk/>
            <pc:sldMk cId="1603183705" sldId="864"/>
            <ac:spMk id="2" creationId="{817DAADA-A843-4CA6-9F2D-93F67B177ED2}"/>
          </ac:spMkLst>
        </pc:spChg>
        <pc:spChg chg="mod">
          <ac:chgData name="Kadir Murat Başeren" userId="f2e617aff724ee2b" providerId="LiveId" clId="{00BC53CA-A95C-4488-8C31-CCD008A26632}" dt="2022-01-13T11:58:20.561" v="21997" actId="20577"/>
          <ac:spMkLst>
            <pc:docMk/>
            <pc:sldMk cId="1603183705" sldId="864"/>
            <ac:spMk id="3" creationId="{B5BD7668-BD2B-443D-8ADB-6B4BC94CA6F5}"/>
          </ac:spMkLst>
        </pc:spChg>
        <pc:picChg chg="del">
          <ac:chgData name="Kadir Murat Başeren" userId="f2e617aff724ee2b" providerId="LiveId" clId="{00BC53CA-A95C-4488-8C31-CCD008A26632}" dt="2022-01-13T12:00:07.473" v="22004" actId="478"/>
          <ac:picMkLst>
            <pc:docMk/>
            <pc:sldMk cId="1603183705" sldId="864"/>
            <ac:picMk id="6" creationId="{5984F6E1-AAF8-4B16-8E4F-C254C11DD541}"/>
          </ac:picMkLst>
        </pc:picChg>
        <pc:picChg chg="add del">
          <ac:chgData name="Kadir Murat Başeren" userId="f2e617aff724ee2b" providerId="LiveId" clId="{00BC53CA-A95C-4488-8C31-CCD008A26632}" dt="2022-01-13T11:59:37.570" v="21999"/>
          <ac:picMkLst>
            <pc:docMk/>
            <pc:sldMk cId="1603183705" sldId="864"/>
            <ac:picMk id="1026" creationId="{875C035E-3176-4FE3-A1E6-1A5BD941524C}"/>
          </ac:picMkLst>
        </pc:picChg>
        <pc:picChg chg="add mod">
          <ac:chgData name="Kadir Murat Başeren" userId="f2e617aff724ee2b" providerId="LiveId" clId="{00BC53CA-A95C-4488-8C31-CCD008A26632}" dt="2022-01-13T12:00:06.009" v="22003" actId="1076"/>
          <ac:picMkLst>
            <pc:docMk/>
            <pc:sldMk cId="1603183705" sldId="864"/>
            <ac:picMk id="1028" creationId="{1FAA2DBB-51B8-4D03-9DDD-AAD16A75ECFA}"/>
          </ac:picMkLst>
        </pc:picChg>
      </pc:sldChg>
      <pc:sldChg chg="modSp add mod">
        <pc:chgData name="Kadir Murat Başeren" userId="f2e617aff724ee2b" providerId="LiveId" clId="{00BC53CA-A95C-4488-8C31-CCD008A26632}" dt="2022-01-13T12:00:58.164" v="22021" actId="20577"/>
        <pc:sldMkLst>
          <pc:docMk/>
          <pc:sldMk cId="4010108994" sldId="865"/>
        </pc:sldMkLst>
        <pc:spChg chg="mod">
          <ac:chgData name="Kadir Murat Başeren" userId="f2e617aff724ee2b" providerId="LiveId" clId="{00BC53CA-A95C-4488-8C31-CCD008A26632}" dt="2022-01-13T12:00:58.164" v="22021" actId="20577"/>
          <ac:spMkLst>
            <pc:docMk/>
            <pc:sldMk cId="4010108994" sldId="865"/>
            <ac:spMk id="2" creationId="{817DAADA-A843-4CA6-9F2D-93F67B177ED2}"/>
          </ac:spMkLst>
        </pc:spChg>
        <pc:picChg chg="mod">
          <ac:chgData name="Kadir Murat Başeren" userId="f2e617aff724ee2b" providerId="LiveId" clId="{00BC53CA-A95C-4488-8C31-CCD008A26632}" dt="2022-01-13T12:00:50.403" v="22018" actId="1076"/>
          <ac:picMkLst>
            <pc:docMk/>
            <pc:sldMk cId="4010108994" sldId="865"/>
            <ac:picMk id="1028" creationId="{1FAA2DBB-51B8-4D03-9DDD-AAD16A75ECFA}"/>
          </ac:picMkLst>
        </pc:picChg>
      </pc:sldChg>
      <pc:sldChg chg="modSp add mod">
        <pc:chgData name="Kadir Murat Başeren" userId="f2e617aff724ee2b" providerId="LiveId" clId="{00BC53CA-A95C-4488-8C31-CCD008A26632}" dt="2022-01-13T12:01:25.931" v="22031" actId="20577"/>
        <pc:sldMkLst>
          <pc:docMk/>
          <pc:sldMk cId="3370750113" sldId="866"/>
        </pc:sldMkLst>
        <pc:spChg chg="mod">
          <ac:chgData name="Kadir Murat Başeren" userId="f2e617aff724ee2b" providerId="LiveId" clId="{00BC53CA-A95C-4488-8C31-CCD008A26632}" dt="2022-01-13T12:01:25.931" v="22031" actId="20577"/>
          <ac:spMkLst>
            <pc:docMk/>
            <pc:sldMk cId="3370750113" sldId="866"/>
            <ac:spMk id="2" creationId="{817DAADA-A843-4CA6-9F2D-93F67B177ED2}"/>
          </ac:spMkLst>
        </pc:spChg>
      </pc:sldChg>
      <pc:sldChg chg="modSp add mod">
        <pc:chgData name="Kadir Murat Başeren" userId="f2e617aff724ee2b" providerId="LiveId" clId="{00BC53CA-A95C-4488-8C31-CCD008A26632}" dt="2022-01-13T12:01:42.940" v="22044" actId="20577"/>
        <pc:sldMkLst>
          <pc:docMk/>
          <pc:sldMk cId="574315461" sldId="867"/>
        </pc:sldMkLst>
        <pc:spChg chg="mod">
          <ac:chgData name="Kadir Murat Başeren" userId="f2e617aff724ee2b" providerId="LiveId" clId="{00BC53CA-A95C-4488-8C31-CCD008A26632}" dt="2022-01-13T12:01:42.940" v="22044" actId="20577"/>
          <ac:spMkLst>
            <pc:docMk/>
            <pc:sldMk cId="574315461" sldId="867"/>
            <ac:spMk id="2" creationId="{817DAADA-A843-4CA6-9F2D-93F67B177ED2}"/>
          </ac:spMkLst>
        </pc:spChg>
      </pc:sldChg>
      <pc:sldChg chg="modSp add mod">
        <pc:chgData name="Kadir Murat Başeren" userId="f2e617aff724ee2b" providerId="LiveId" clId="{00BC53CA-A95C-4488-8C31-CCD008A26632}" dt="2022-01-13T12:01:51.962" v="22046"/>
        <pc:sldMkLst>
          <pc:docMk/>
          <pc:sldMk cId="2429260006" sldId="868"/>
        </pc:sldMkLst>
        <pc:spChg chg="mod">
          <ac:chgData name="Kadir Murat Başeren" userId="f2e617aff724ee2b" providerId="LiveId" clId="{00BC53CA-A95C-4488-8C31-CCD008A26632}" dt="2022-01-13T12:01:51.962" v="22046"/>
          <ac:spMkLst>
            <pc:docMk/>
            <pc:sldMk cId="2429260006" sldId="868"/>
            <ac:spMk id="2" creationId="{817DAADA-A843-4CA6-9F2D-93F67B177ED2}"/>
          </ac:spMkLst>
        </pc:spChg>
      </pc:sldChg>
      <pc:sldChg chg="modSp add mod">
        <pc:chgData name="Kadir Murat Başeren" userId="f2e617aff724ee2b" providerId="LiveId" clId="{00BC53CA-A95C-4488-8C31-CCD008A26632}" dt="2022-01-13T12:02:14.828" v="22058" actId="6549"/>
        <pc:sldMkLst>
          <pc:docMk/>
          <pc:sldMk cId="2320759373" sldId="869"/>
        </pc:sldMkLst>
        <pc:spChg chg="mod">
          <ac:chgData name="Kadir Murat Başeren" userId="f2e617aff724ee2b" providerId="LiveId" clId="{00BC53CA-A95C-4488-8C31-CCD008A26632}" dt="2022-01-13T12:02:14.828" v="22058" actId="6549"/>
          <ac:spMkLst>
            <pc:docMk/>
            <pc:sldMk cId="2320759373" sldId="869"/>
            <ac:spMk id="2" creationId="{817DAADA-A843-4CA6-9F2D-93F67B177ED2}"/>
          </ac:spMkLst>
        </pc:spChg>
      </pc:sldChg>
      <pc:sldChg chg="modSp add mod">
        <pc:chgData name="Kadir Murat Başeren" userId="f2e617aff724ee2b" providerId="LiveId" clId="{00BC53CA-A95C-4488-8C31-CCD008A26632}" dt="2022-01-13T12:02:26.871" v="22060"/>
        <pc:sldMkLst>
          <pc:docMk/>
          <pc:sldMk cId="2608982985" sldId="870"/>
        </pc:sldMkLst>
        <pc:spChg chg="mod">
          <ac:chgData name="Kadir Murat Başeren" userId="f2e617aff724ee2b" providerId="LiveId" clId="{00BC53CA-A95C-4488-8C31-CCD008A26632}" dt="2022-01-13T12:02:26.871" v="22060"/>
          <ac:spMkLst>
            <pc:docMk/>
            <pc:sldMk cId="2608982985" sldId="870"/>
            <ac:spMk id="2" creationId="{817DAADA-A843-4CA6-9F2D-93F67B177ED2}"/>
          </ac:spMkLst>
        </pc:spChg>
      </pc:sldChg>
      <pc:sldChg chg="modSp add mod">
        <pc:chgData name="Kadir Murat Başeren" userId="f2e617aff724ee2b" providerId="LiveId" clId="{00BC53CA-A95C-4488-8C31-CCD008A26632}" dt="2022-01-13T12:02:35.849" v="22062"/>
        <pc:sldMkLst>
          <pc:docMk/>
          <pc:sldMk cId="556692039" sldId="871"/>
        </pc:sldMkLst>
        <pc:spChg chg="mod">
          <ac:chgData name="Kadir Murat Başeren" userId="f2e617aff724ee2b" providerId="LiveId" clId="{00BC53CA-A95C-4488-8C31-CCD008A26632}" dt="2022-01-13T12:02:35.849" v="22062"/>
          <ac:spMkLst>
            <pc:docMk/>
            <pc:sldMk cId="556692039" sldId="871"/>
            <ac:spMk id="2" creationId="{817DAADA-A843-4CA6-9F2D-93F67B177ED2}"/>
          </ac:spMkLst>
        </pc:spChg>
      </pc:sldChg>
      <pc:sldChg chg="modSp add mod">
        <pc:chgData name="Kadir Murat Başeren" userId="f2e617aff724ee2b" providerId="LiveId" clId="{00BC53CA-A95C-4488-8C31-CCD008A26632}" dt="2022-01-13T12:02:43.589" v="22064"/>
        <pc:sldMkLst>
          <pc:docMk/>
          <pc:sldMk cId="4224948670" sldId="872"/>
        </pc:sldMkLst>
        <pc:spChg chg="mod">
          <ac:chgData name="Kadir Murat Başeren" userId="f2e617aff724ee2b" providerId="LiveId" clId="{00BC53CA-A95C-4488-8C31-CCD008A26632}" dt="2022-01-13T12:02:43.589" v="22064"/>
          <ac:spMkLst>
            <pc:docMk/>
            <pc:sldMk cId="4224948670" sldId="872"/>
            <ac:spMk id="2" creationId="{817DAADA-A843-4CA6-9F2D-93F67B177ED2}"/>
          </ac:spMkLst>
        </pc:spChg>
      </pc:sldChg>
      <pc:sldChg chg="modSp add mod">
        <pc:chgData name="Kadir Murat Başeren" userId="f2e617aff724ee2b" providerId="LiveId" clId="{00BC53CA-A95C-4488-8C31-CCD008A26632}" dt="2022-01-13T12:02:51.770" v="22066"/>
        <pc:sldMkLst>
          <pc:docMk/>
          <pc:sldMk cId="1782101593" sldId="873"/>
        </pc:sldMkLst>
        <pc:spChg chg="mod">
          <ac:chgData name="Kadir Murat Başeren" userId="f2e617aff724ee2b" providerId="LiveId" clId="{00BC53CA-A95C-4488-8C31-CCD008A26632}" dt="2022-01-13T12:02:51.770" v="22066"/>
          <ac:spMkLst>
            <pc:docMk/>
            <pc:sldMk cId="1782101593" sldId="873"/>
            <ac:spMk id="2" creationId="{817DAADA-A843-4CA6-9F2D-93F67B177ED2}"/>
          </ac:spMkLst>
        </pc:spChg>
      </pc:sldChg>
      <pc:sldChg chg="modSp add mod">
        <pc:chgData name="Kadir Murat Başeren" userId="f2e617aff724ee2b" providerId="LiveId" clId="{00BC53CA-A95C-4488-8C31-CCD008A26632}" dt="2022-01-15T09:09:26.496" v="22083" actId="20577"/>
        <pc:sldMkLst>
          <pc:docMk/>
          <pc:sldMk cId="2474955461" sldId="874"/>
        </pc:sldMkLst>
        <pc:spChg chg="mod">
          <ac:chgData name="Kadir Murat Başeren" userId="f2e617aff724ee2b" providerId="LiveId" clId="{00BC53CA-A95C-4488-8C31-CCD008A26632}" dt="2022-01-15T09:09:26.496" v="22083" actId="20577"/>
          <ac:spMkLst>
            <pc:docMk/>
            <pc:sldMk cId="2474955461" sldId="874"/>
            <ac:spMk id="2" creationId="{817DAADA-A843-4CA6-9F2D-93F67B177ED2}"/>
          </ac:spMkLst>
        </pc:spChg>
      </pc:sldChg>
      <pc:sldChg chg="modSp add mod">
        <pc:chgData name="Kadir Murat Başeren" userId="f2e617aff724ee2b" providerId="LiveId" clId="{00BC53CA-A95C-4488-8C31-CCD008A26632}" dt="2022-01-15T09:38:27.468" v="22139" actId="20577"/>
        <pc:sldMkLst>
          <pc:docMk/>
          <pc:sldMk cId="1749993495" sldId="875"/>
        </pc:sldMkLst>
        <pc:spChg chg="mod">
          <ac:chgData name="Kadir Murat Başeren" userId="f2e617aff724ee2b" providerId="LiveId" clId="{00BC53CA-A95C-4488-8C31-CCD008A26632}" dt="2022-01-15T09:38:27.468" v="22139" actId="20577"/>
          <ac:spMkLst>
            <pc:docMk/>
            <pc:sldMk cId="1749993495" sldId="875"/>
            <ac:spMk id="2" creationId="{817DAADA-A843-4CA6-9F2D-93F67B177ED2}"/>
          </ac:spMkLst>
        </pc:spChg>
      </pc:sldChg>
      <pc:sldChg chg="modSp add mod">
        <pc:chgData name="Kadir Murat Başeren" userId="f2e617aff724ee2b" providerId="LiveId" clId="{00BC53CA-A95C-4488-8C31-CCD008A26632}" dt="2022-01-15T10:37:05.026" v="22153" actId="20577"/>
        <pc:sldMkLst>
          <pc:docMk/>
          <pc:sldMk cId="1008579356" sldId="876"/>
        </pc:sldMkLst>
        <pc:spChg chg="mod">
          <ac:chgData name="Kadir Murat Başeren" userId="f2e617aff724ee2b" providerId="LiveId" clId="{00BC53CA-A95C-4488-8C31-CCD008A26632}" dt="2022-01-15T10:37:05.026" v="22153" actId="20577"/>
          <ac:spMkLst>
            <pc:docMk/>
            <pc:sldMk cId="1008579356" sldId="876"/>
            <ac:spMk id="2" creationId="{817DAADA-A843-4CA6-9F2D-93F67B177ED2}"/>
          </ac:spMkLst>
        </pc:spChg>
      </pc:sldChg>
      <pc:sldChg chg="modSp add mod ord">
        <pc:chgData name="Kadir Murat Başeren" userId="f2e617aff724ee2b" providerId="LiveId" clId="{00BC53CA-A95C-4488-8C31-CCD008A26632}" dt="2022-01-15T10:38:42.699" v="22161"/>
        <pc:sldMkLst>
          <pc:docMk/>
          <pc:sldMk cId="1294761693" sldId="877"/>
        </pc:sldMkLst>
        <pc:spChg chg="mod">
          <ac:chgData name="Kadir Murat Başeren" userId="f2e617aff724ee2b" providerId="LiveId" clId="{00BC53CA-A95C-4488-8C31-CCD008A26632}" dt="2022-01-15T10:38:35.617" v="22159" actId="20577"/>
          <ac:spMkLst>
            <pc:docMk/>
            <pc:sldMk cId="1294761693" sldId="877"/>
            <ac:spMk id="2" creationId="{817DAADA-A843-4CA6-9F2D-93F67B177ED2}"/>
          </ac:spMkLst>
        </pc:spChg>
      </pc:sldChg>
      <pc:sldChg chg="modSp add mod">
        <pc:chgData name="Kadir Murat Başeren" userId="f2e617aff724ee2b" providerId="LiveId" clId="{00BC53CA-A95C-4488-8C31-CCD008A26632}" dt="2022-01-15T11:00:27.195" v="22189" actId="20577"/>
        <pc:sldMkLst>
          <pc:docMk/>
          <pc:sldMk cId="2745650763" sldId="878"/>
        </pc:sldMkLst>
        <pc:spChg chg="mod">
          <ac:chgData name="Kadir Murat Başeren" userId="f2e617aff724ee2b" providerId="LiveId" clId="{00BC53CA-A95C-4488-8C31-CCD008A26632}" dt="2022-01-15T11:00:27.195" v="22189" actId="20577"/>
          <ac:spMkLst>
            <pc:docMk/>
            <pc:sldMk cId="2745650763" sldId="878"/>
            <ac:spMk id="2" creationId="{817DAADA-A843-4CA6-9F2D-93F67B177ED2}"/>
          </ac:spMkLst>
        </pc:spChg>
      </pc:sldChg>
      <pc:sldChg chg="modSp add mod ord">
        <pc:chgData name="Kadir Murat Başeren" userId="f2e617aff724ee2b" providerId="LiveId" clId="{00BC53CA-A95C-4488-8C31-CCD008A26632}" dt="2022-01-15T12:19:08.548" v="22207" actId="20577"/>
        <pc:sldMkLst>
          <pc:docMk/>
          <pc:sldMk cId="410328042" sldId="879"/>
        </pc:sldMkLst>
        <pc:spChg chg="mod">
          <ac:chgData name="Kadir Murat Başeren" userId="f2e617aff724ee2b" providerId="LiveId" clId="{00BC53CA-A95C-4488-8C31-CCD008A26632}" dt="2022-01-15T12:19:08.548" v="22207" actId="20577"/>
          <ac:spMkLst>
            <pc:docMk/>
            <pc:sldMk cId="410328042" sldId="879"/>
            <ac:spMk id="2" creationId="{817DAADA-A843-4CA6-9F2D-93F67B177ED2}"/>
          </ac:spMkLst>
        </pc:spChg>
      </pc:sldChg>
      <pc:sldChg chg="modSp add mod">
        <pc:chgData name="Kadir Murat Başeren" userId="f2e617aff724ee2b" providerId="LiveId" clId="{00BC53CA-A95C-4488-8C31-CCD008A26632}" dt="2022-01-15T12:42:49.314" v="22256" actId="20577"/>
        <pc:sldMkLst>
          <pc:docMk/>
          <pc:sldMk cId="3999459106" sldId="880"/>
        </pc:sldMkLst>
        <pc:spChg chg="mod">
          <ac:chgData name="Kadir Murat Başeren" userId="f2e617aff724ee2b" providerId="LiveId" clId="{00BC53CA-A95C-4488-8C31-CCD008A26632}" dt="2022-01-15T12:42:49.314" v="22256" actId="20577"/>
          <ac:spMkLst>
            <pc:docMk/>
            <pc:sldMk cId="3999459106" sldId="880"/>
            <ac:spMk id="2" creationId="{817DAADA-A843-4CA6-9F2D-93F67B177ED2}"/>
          </ac:spMkLst>
        </pc:spChg>
      </pc:sldChg>
      <pc:sldChg chg="modSp add mod ord">
        <pc:chgData name="Kadir Murat Başeren" userId="f2e617aff724ee2b" providerId="LiveId" clId="{00BC53CA-A95C-4488-8C31-CCD008A26632}" dt="2022-01-15T13:10:47.733" v="22267" actId="20577"/>
        <pc:sldMkLst>
          <pc:docMk/>
          <pc:sldMk cId="4269664022" sldId="881"/>
        </pc:sldMkLst>
        <pc:spChg chg="mod">
          <ac:chgData name="Kadir Murat Başeren" userId="f2e617aff724ee2b" providerId="LiveId" clId="{00BC53CA-A95C-4488-8C31-CCD008A26632}" dt="2022-01-15T13:10:47.733" v="22267" actId="20577"/>
          <ac:spMkLst>
            <pc:docMk/>
            <pc:sldMk cId="4269664022" sldId="881"/>
            <ac:spMk id="2" creationId="{817DAADA-A843-4CA6-9F2D-93F67B177ED2}"/>
          </ac:spMkLst>
        </pc:spChg>
      </pc:sldChg>
      <pc:sldChg chg="modSp add mod">
        <pc:chgData name="Kadir Murat Başeren" userId="f2e617aff724ee2b" providerId="LiveId" clId="{00BC53CA-A95C-4488-8C31-CCD008A26632}" dt="2022-01-15T19:36:02.596" v="22297" actId="20577"/>
        <pc:sldMkLst>
          <pc:docMk/>
          <pc:sldMk cId="1872559011" sldId="882"/>
        </pc:sldMkLst>
        <pc:spChg chg="mod">
          <ac:chgData name="Kadir Murat Başeren" userId="f2e617aff724ee2b" providerId="LiveId" clId="{00BC53CA-A95C-4488-8C31-CCD008A26632}" dt="2022-01-15T19:36:02.596" v="22297" actId="20577"/>
          <ac:spMkLst>
            <pc:docMk/>
            <pc:sldMk cId="1872559011" sldId="882"/>
            <ac:spMk id="2" creationId="{817DAADA-A843-4CA6-9F2D-93F67B177ED2}"/>
          </ac:spMkLst>
        </pc:spChg>
      </pc:sldChg>
      <pc:sldChg chg="modSp add mod">
        <pc:chgData name="Kadir Murat Başeren" userId="f2e617aff724ee2b" providerId="LiveId" clId="{00BC53CA-A95C-4488-8C31-CCD008A26632}" dt="2022-01-15T19:36:11.053" v="22319" actId="20577"/>
        <pc:sldMkLst>
          <pc:docMk/>
          <pc:sldMk cId="4173852305" sldId="883"/>
        </pc:sldMkLst>
        <pc:spChg chg="mod">
          <ac:chgData name="Kadir Murat Başeren" userId="f2e617aff724ee2b" providerId="LiveId" clId="{00BC53CA-A95C-4488-8C31-CCD008A26632}" dt="2022-01-15T19:36:11.053" v="22319" actId="20577"/>
          <ac:spMkLst>
            <pc:docMk/>
            <pc:sldMk cId="4173852305" sldId="883"/>
            <ac:spMk id="2" creationId="{817DAADA-A843-4CA6-9F2D-93F67B177ED2}"/>
          </ac:spMkLst>
        </pc:spChg>
      </pc:sldChg>
      <pc:sldChg chg="modSp add mod">
        <pc:chgData name="Kadir Murat Başeren" userId="f2e617aff724ee2b" providerId="LiveId" clId="{00BC53CA-A95C-4488-8C31-CCD008A26632}" dt="2022-01-15T19:36:17.096" v="22326" actId="20577"/>
        <pc:sldMkLst>
          <pc:docMk/>
          <pc:sldMk cId="1801929797" sldId="884"/>
        </pc:sldMkLst>
        <pc:spChg chg="mod">
          <ac:chgData name="Kadir Murat Başeren" userId="f2e617aff724ee2b" providerId="LiveId" clId="{00BC53CA-A95C-4488-8C31-CCD008A26632}" dt="2022-01-15T19:36:17.096" v="22326" actId="20577"/>
          <ac:spMkLst>
            <pc:docMk/>
            <pc:sldMk cId="1801929797" sldId="884"/>
            <ac:spMk id="2" creationId="{817DAADA-A843-4CA6-9F2D-93F67B177ED2}"/>
          </ac:spMkLst>
        </pc:spChg>
      </pc:sldChg>
      <pc:sldChg chg="modSp add mod">
        <pc:chgData name="Kadir Murat Başeren" userId="f2e617aff724ee2b" providerId="LiveId" clId="{00BC53CA-A95C-4488-8C31-CCD008A26632}" dt="2022-01-15T19:36:36.302" v="22336" actId="20577"/>
        <pc:sldMkLst>
          <pc:docMk/>
          <pc:sldMk cId="4204474717" sldId="885"/>
        </pc:sldMkLst>
        <pc:spChg chg="mod">
          <ac:chgData name="Kadir Murat Başeren" userId="f2e617aff724ee2b" providerId="LiveId" clId="{00BC53CA-A95C-4488-8C31-CCD008A26632}" dt="2022-01-15T19:36:36.302" v="22336" actId="20577"/>
          <ac:spMkLst>
            <pc:docMk/>
            <pc:sldMk cId="4204474717" sldId="885"/>
            <ac:spMk id="2" creationId="{817DAADA-A843-4CA6-9F2D-93F67B177ED2}"/>
          </ac:spMkLst>
        </pc:spChg>
      </pc:sldChg>
      <pc:sldChg chg="modSp add mod">
        <pc:chgData name="Kadir Murat Başeren" userId="f2e617aff724ee2b" providerId="LiveId" clId="{00BC53CA-A95C-4488-8C31-CCD008A26632}" dt="2022-01-16T18:58:27.909" v="22338"/>
        <pc:sldMkLst>
          <pc:docMk/>
          <pc:sldMk cId="4196475577" sldId="886"/>
        </pc:sldMkLst>
        <pc:spChg chg="mod">
          <ac:chgData name="Kadir Murat Başeren" userId="f2e617aff724ee2b" providerId="LiveId" clId="{00BC53CA-A95C-4488-8C31-CCD008A26632}" dt="2022-01-16T18:58:27.909" v="22338"/>
          <ac:spMkLst>
            <pc:docMk/>
            <pc:sldMk cId="4196475577" sldId="886"/>
            <ac:spMk id="2" creationId="{817DAADA-A843-4CA6-9F2D-93F67B177ED2}"/>
          </ac:spMkLst>
        </pc:spChg>
      </pc:sldChg>
      <pc:sldChg chg="addSp delSp modSp add mod">
        <pc:chgData name="Kadir Murat Başeren" userId="f2e617aff724ee2b" providerId="LiveId" clId="{00BC53CA-A95C-4488-8C31-CCD008A26632}" dt="2022-01-16T18:58:46.065" v="22342"/>
        <pc:sldMkLst>
          <pc:docMk/>
          <pc:sldMk cId="3209942089" sldId="887"/>
        </pc:sldMkLst>
        <pc:spChg chg="mod">
          <ac:chgData name="Kadir Murat Başeren" userId="f2e617aff724ee2b" providerId="LiveId" clId="{00BC53CA-A95C-4488-8C31-CCD008A26632}" dt="2022-01-16T18:58:46.065" v="22342"/>
          <ac:spMkLst>
            <pc:docMk/>
            <pc:sldMk cId="3209942089" sldId="887"/>
            <ac:spMk id="2" creationId="{817DAADA-A843-4CA6-9F2D-93F67B177ED2}"/>
          </ac:spMkLst>
        </pc:spChg>
        <pc:spChg chg="add del">
          <ac:chgData name="Kadir Murat Başeren" userId="f2e617aff724ee2b" providerId="LiveId" clId="{00BC53CA-A95C-4488-8C31-CCD008A26632}" dt="2022-01-16T18:58:38.455" v="22341" actId="22"/>
          <ac:spMkLst>
            <pc:docMk/>
            <pc:sldMk cId="3209942089" sldId="887"/>
            <ac:spMk id="6" creationId="{DCF29EA0-B3D9-4CC6-A8A5-CBB8D8207D4A}"/>
          </ac:spMkLst>
        </pc:spChg>
      </pc:sldChg>
      <pc:sldChg chg="modSp add mod">
        <pc:chgData name="Kadir Murat Başeren" userId="f2e617aff724ee2b" providerId="LiveId" clId="{00BC53CA-A95C-4488-8C31-CCD008A26632}" dt="2022-01-16T21:41:23.093" v="22360" actId="20577"/>
        <pc:sldMkLst>
          <pc:docMk/>
          <pc:sldMk cId="1656751976" sldId="888"/>
        </pc:sldMkLst>
        <pc:spChg chg="mod">
          <ac:chgData name="Kadir Murat Başeren" userId="f2e617aff724ee2b" providerId="LiveId" clId="{00BC53CA-A95C-4488-8C31-CCD008A26632}" dt="2022-01-16T21:41:23.093" v="22360" actId="20577"/>
          <ac:spMkLst>
            <pc:docMk/>
            <pc:sldMk cId="1656751976" sldId="888"/>
            <ac:spMk id="2" creationId="{817DAADA-A843-4CA6-9F2D-93F67B177ED2}"/>
          </ac:spMkLst>
        </pc:spChg>
      </pc:sldChg>
      <pc:sldChg chg="addSp delSp modSp add mod modClrScheme modAnim chgLayout">
        <pc:chgData name="Kadir Murat Başeren" userId="f2e617aff724ee2b" providerId="LiveId" clId="{00BC53CA-A95C-4488-8C31-CCD008A26632}" dt="2022-01-16T21:46:17.289" v="22408"/>
        <pc:sldMkLst>
          <pc:docMk/>
          <pc:sldMk cId="949650119" sldId="889"/>
        </pc:sldMkLst>
        <pc:spChg chg="mod ord">
          <ac:chgData name="Kadir Murat Başeren" userId="f2e617aff724ee2b" providerId="LiveId" clId="{00BC53CA-A95C-4488-8C31-CCD008A26632}" dt="2022-01-16T21:41:42.134" v="22363" actId="700"/>
          <ac:spMkLst>
            <pc:docMk/>
            <pc:sldMk cId="949650119" sldId="889"/>
            <ac:spMk id="2" creationId="{817DAADA-A843-4CA6-9F2D-93F67B177ED2}"/>
          </ac:spMkLst>
        </pc:spChg>
        <pc:spChg chg="del mod ord">
          <ac:chgData name="Kadir Murat Başeren" userId="f2e617aff724ee2b" providerId="LiveId" clId="{00BC53CA-A95C-4488-8C31-CCD008A26632}" dt="2022-01-16T21:41:44.628" v="22364" actId="478"/>
          <ac:spMkLst>
            <pc:docMk/>
            <pc:sldMk cId="949650119" sldId="889"/>
            <ac:spMk id="3" creationId="{B5BD7668-BD2B-443D-8ADB-6B4BC94CA6F5}"/>
          </ac:spMkLst>
        </pc:spChg>
        <pc:picChg chg="add mod modCrop">
          <ac:chgData name="Kadir Murat Başeren" userId="f2e617aff724ee2b" providerId="LiveId" clId="{00BC53CA-A95C-4488-8C31-CCD008A26632}" dt="2022-01-16T21:46:07.075" v="22403" actId="1076"/>
          <ac:picMkLst>
            <pc:docMk/>
            <pc:sldMk cId="949650119" sldId="889"/>
            <ac:picMk id="5" creationId="{92066530-63F4-4723-A3B0-75CB572F6816}"/>
          </ac:picMkLst>
        </pc:picChg>
        <pc:picChg chg="add mod modCrop">
          <ac:chgData name="Kadir Murat Başeren" userId="f2e617aff724ee2b" providerId="LiveId" clId="{00BC53CA-A95C-4488-8C31-CCD008A26632}" dt="2022-01-16T21:46:09.426" v="22404" actId="1076"/>
          <ac:picMkLst>
            <pc:docMk/>
            <pc:sldMk cId="949650119" sldId="889"/>
            <ac:picMk id="7" creationId="{69E92576-6CA0-4786-8C58-2FC563B0A3C2}"/>
          </ac:picMkLst>
        </pc:picChg>
        <pc:picChg chg="add del">
          <ac:chgData name="Kadir Murat Başeren" userId="f2e617aff724ee2b" providerId="LiveId" clId="{00BC53CA-A95C-4488-8C31-CCD008A26632}" dt="2022-01-16T21:45:28.241" v="22395" actId="22"/>
          <ac:picMkLst>
            <pc:docMk/>
            <pc:sldMk cId="949650119" sldId="889"/>
            <ac:picMk id="9" creationId="{ADF458AF-2C7D-431F-BBE7-9FD1EBA8B645}"/>
          </ac:picMkLst>
        </pc:picChg>
        <pc:picChg chg="add mod modCrop">
          <ac:chgData name="Kadir Murat Başeren" userId="f2e617aff724ee2b" providerId="LiveId" clId="{00BC53CA-A95C-4488-8C31-CCD008A26632}" dt="2022-01-16T21:46:11.643" v="22405" actId="1076"/>
          <ac:picMkLst>
            <pc:docMk/>
            <pc:sldMk cId="949650119" sldId="889"/>
            <ac:picMk id="11" creationId="{F480A6CC-A736-46D6-965A-04C9D9699072}"/>
          </ac:picMkLst>
        </pc:picChg>
      </pc:sldChg>
      <pc:sldChg chg="modSp add mod ord">
        <pc:chgData name="Kadir Murat Başeren" userId="f2e617aff724ee2b" providerId="LiveId" clId="{00BC53CA-A95C-4488-8C31-CCD008A26632}" dt="2022-01-16T22:14:04.956" v="22459" actId="20577"/>
        <pc:sldMkLst>
          <pc:docMk/>
          <pc:sldMk cId="2714693981" sldId="890"/>
        </pc:sldMkLst>
        <pc:spChg chg="mod">
          <ac:chgData name="Kadir Murat Başeren" userId="f2e617aff724ee2b" providerId="LiveId" clId="{00BC53CA-A95C-4488-8C31-CCD008A26632}" dt="2022-01-16T22:14:04.956" v="22459" actId="20577"/>
          <ac:spMkLst>
            <pc:docMk/>
            <pc:sldMk cId="2714693981" sldId="890"/>
            <ac:spMk id="2" creationId="{817DAADA-A843-4CA6-9F2D-93F67B177ED2}"/>
          </ac:spMkLst>
        </pc:spChg>
      </pc:sldChg>
      <pc:sldChg chg="modSp add mod">
        <pc:chgData name="Kadir Murat Başeren" userId="f2e617aff724ee2b" providerId="LiveId" clId="{00BC53CA-A95C-4488-8C31-CCD008A26632}" dt="2022-01-16T22:16:23.250" v="22478" actId="20577"/>
        <pc:sldMkLst>
          <pc:docMk/>
          <pc:sldMk cId="2172755694" sldId="891"/>
        </pc:sldMkLst>
        <pc:spChg chg="mod">
          <ac:chgData name="Kadir Murat Başeren" userId="f2e617aff724ee2b" providerId="LiveId" clId="{00BC53CA-A95C-4488-8C31-CCD008A26632}" dt="2022-01-16T22:16:23.250" v="22478" actId="20577"/>
          <ac:spMkLst>
            <pc:docMk/>
            <pc:sldMk cId="2172755694" sldId="891"/>
            <ac:spMk id="2" creationId="{817DAADA-A843-4CA6-9F2D-93F67B177ED2}"/>
          </ac:spMkLst>
        </pc:spChg>
      </pc:sldChg>
      <pc:sldChg chg="modSp add mod ord">
        <pc:chgData name="Kadir Murat Başeren" userId="f2e617aff724ee2b" providerId="LiveId" clId="{00BC53CA-A95C-4488-8C31-CCD008A26632}" dt="2022-01-18T16:26:46.064" v="22502" actId="20577"/>
        <pc:sldMkLst>
          <pc:docMk/>
          <pc:sldMk cId="4976652" sldId="892"/>
        </pc:sldMkLst>
        <pc:spChg chg="mod">
          <ac:chgData name="Kadir Murat Başeren" userId="f2e617aff724ee2b" providerId="LiveId" clId="{00BC53CA-A95C-4488-8C31-CCD008A26632}" dt="2022-01-18T16:26:46.064" v="22502" actId="20577"/>
          <ac:spMkLst>
            <pc:docMk/>
            <pc:sldMk cId="4976652" sldId="892"/>
            <ac:spMk id="2" creationId="{817DAADA-A843-4CA6-9F2D-93F67B177ED2}"/>
          </ac:spMkLst>
        </pc:spChg>
      </pc:sldChg>
      <pc:sldChg chg="modSp add mod">
        <pc:chgData name="Kadir Murat Başeren" userId="f2e617aff724ee2b" providerId="LiveId" clId="{00BC53CA-A95C-4488-8C31-CCD008A26632}" dt="2022-01-18T16:26:55.200" v="22522" actId="20577"/>
        <pc:sldMkLst>
          <pc:docMk/>
          <pc:sldMk cId="1279220281" sldId="893"/>
        </pc:sldMkLst>
        <pc:spChg chg="mod">
          <ac:chgData name="Kadir Murat Başeren" userId="f2e617aff724ee2b" providerId="LiveId" clId="{00BC53CA-A95C-4488-8C31-CCD008A26632}" dt="2022-01-18T16:26:55.200" v="22522" actId="20577"/>
          <ac:spMkLst>
            <pc:docMk/>
            <pc:sldMk cId="1279220281" sldId="893"/>
            <ac:spMk id="2" creationId="{817DAADA-A843-4CA6-9F2D-93F67B177ED2}"/>
          </ac:spMkLst>
        </pc:spChg>
      </pc:sldChg>
      <pc:sldChg chg="modSp add mod">
        <pc:chgData name="Kadir Murat Başeren" userId="f2e617aff724ee2b" providerId="LiveId" clId="{00BC53CA-A95C-4488-8C31-CCD008A26632}" dt="2022-01-18T17:14:34.219" v="22545" actId="20577"/>
        <pc:sldMkLst>
          <pc:docMk/>
          <pc:sldMk cId="91643521" sldId="894"/>
        </pc:sldMkLst>
        <pc:spChg chg="mod">
          <ac:chgData name="Kadir Murat Başeren" userId="f2e617aff724ee2b" providerId="LiveId" clId="{00BC53CA-A95C-4488-8C31-CCD008A26632}" dt="2022-01-18T17:14:34.219" v="22545" actId="20577"/>
          <ac:spMkLst>
            <pc:docMk/>
            <pc:sldMk cId="91643521" sldId="894"/>
            <ac:spMk id="2" creationId="{817DAADA-A843-4CA6-9F2D-93F67B177ED2}"/>
          </ac:spMkLst>
        </pc:spChg>
      </pc:sldChg>
      <pc:sldChg chg="modSp add mod">
        <pc:chgData name="Kadir Murat Başeren" userId="f2e617aff724ee2b" providerId="LiveId" clId="{00BC53CA-A95C-4488-8C31-CCD008A26632}" dt="2022-01-18T17:48:15.307" v="22577" actId="20577"/>
        <pc:sldMkLst>
          <pc:docMk/>
          <pc:sldMk cId="3322547242" sldId="895"/>
        </pc:sldMkLst>
        <pc:spChg chg="mod">
          <ac:chgData name="Kadir Murat Başeren" userId="f2e617aff724ee2b" providerId="LiveId" clId="{00BC53CA-A95C-4488-8C31-CCD008A26632}" dt="2022-01-18T17:48:15.307" v="22577" actId="20577"/>
          <ac:spMkLst>
            <pc:docMk/>
            <pc:sldMk cId="3322547242" sldId="895"/>
            <ac:spMk id="2" creationId="{817DAADA-A843-4CA6-9F2D-93F67B177ED2}"/>
          </ac:spMkLst>
        </pc:spChg>
      </pc:sldChg>
      <pc:sldChg chg="modSp add mod">
        <pc:chgData name="Kadir Murat Başeren" userId="f2e617aff724ee2b" providerId="LiveId" clId="{00BC53CA-A95C-4488-8C31-CCD008A26632}" dt="2022-01-18T18:19:39.461" v="22624" actId="313"/>
        <pc:sldMkLst>
          <pc:docMk/>
          <pc:sldMk cId="301642032" sldId="896"/>
        </pc:sldMkLst>
        <pc:spChg chg="mod">
          <ac:chgData name="Kadir Murat Başeren" userId="f2e617aff724ee2b" providerId="LiveId" clId="{00BC53CA-A95C-4488-8C31-CCD008A26632}" dt="2022-01-18T18:19:39.461" v="22624" actId="313"/>
          <ac:spMkLst>
            <pc:docMk/>
            <pc:sldMk cId="301642032" sldId="896"/>
            <ac:spMk id="2" creationId="{817DAADA-A843-4CA6-9F2D-93F67B177ED2}"/>
          </ac:spMkLst>
        </pc:spChg>
      </pc:sldChg>
      <pc:sldChg chg="add del">
        <pc:chgData name="Kadir Murat Başeren" userId="f2e617aff724ee2b" providerId="LiveId" clId="{00BC53CA-A95C-4488-8C31-CCD008A26632}" dt="2022-01-18T19:13:26.490" v="22632" actId="2696"/>
        <pc:sldMkLst>
          <pc:docMk/>
          <pc:sldMk cId="497094864" sldId="897"/>
        </pc:sldMkLst>
      </pc:sldChg>
      <pc:sldChg chg="modSp add mod">
        <pc:chgData name="Kadir Murat Başeren" userId="f2e617aff724ee2b" providerId="LiveId" clId="{00BC53CA-A95C-4488-8C31-CCD008A26632}" dt="2022-01-18T18:39:41.971" v="22631" actId="20577"/>
        <pc:sldMkLst>
          <pc:docMk/>
          <pc:sldMk cId="617095700" sldId="898"/>
        </pc:sldMkLst>
        <pc:spChg chg="mod">
          <ac:chgData name="Kadir Murat Başeren" userId="f2e617aff724ee2b" providerId="LiveId" clId="{00BC53CA-A95C-4488-8C31-CCD008A26632}" dt="2022-01-18T18:39:41.971" v="22631" actId="20577"/>
          <ac:spMkLst>
            <pc:docMk/>
            <pc:sldMk cId="617095700" sldId="898"/>
            <ac:spMk id="2" creationId="{817DAADA-A843-4CA6-9F2D-93F67B177ED2}"/>
          </ac:spMkLst>
        </pc:spChg>
      </pc:sldChg>
      <pc:sldChg chg="modSp add mod">
        <pc:chgData name="Kadir Murat Başeren" userId="f2e617aff724ee2b" providerId="LiveId" clId="{00BC53CA-A95C-4488-8C31-CCD008A26632}" dt="2022-01-18T19:13:45.898" v="22663" actId="20577"/>
        <pc:sldMkLst>
          <pc:docMk/>
          <pc:sldMk cId="3723237150" sldId="899"/>
        </pc:sldMkLst>
        <pc:spChg chg="mod">
          <ac:chgData name="Kadir Murat Başeren" userId="f2e617aff724ee2b" providerId="LiveId" clId="{00BC53CA-A95C-4488-8C31-CCD008A26632}" dt="2022-01-18T19:13:45.898" v="22663" actId="20577"/>
          <ac:spMkLst>
            <pc:docMk/>
            <pc:sldMk cId="3723237150" sldId="899"/>
            <ac:spMk id="2" creationId="{817DAADA-A843-4CA6-9F2D-93F67B177ED2}"/>
          </ac:spMkLst>
        </pc:spChg>
      </pc:sldChg>
      <pc:sldChg chg="modSp add mod">
        <pc:chgData name="Kadir Murat Başeren" userId="f2e617aff724ee2b" providerId="LiveId" clId="{00BC53CA-A95C-4488-8C31-CCD008A26632}" dt="2022-01-18T19:23:57.046" v="22676" actId="20577"/>
        <pc:sldMkLst>
          <pc:docMk/>
          <pc:sldMk cId="3992978672" sldId="900"/>
        </pc:sldMkLst>
        <pc:spChg chg="mod">
          <ac:chgData name="Kadir Murat Başeren" userId="f2e617aff724ee2b" providerId="LiveId" clId="{00BC53CA-A95C-4488-8C31-CCD008A26632}" dt="2022-01-18T19:23:57.046" v="22676" actId="20577"/>
          <ac:spMkLst>
            <pc:docMk/>
            <pc:sldMk cId="3992978672" sldId="900"/>
            <ac:spMk id="2" creationId="{817DAADA-A843-4CA6-9F2D-93F67B177ED2}"/>
          </ac:spMkLst>
        </pc:spChg>
      </pc:sldChg>
      <pc:sldChg chg="modSp add mod">
        <pc:chgData name="Kadir Murat Başeren" userId="f2e617aff724ee2b" providerId="LiveId" clId="{00BC53CA-A95C-4488-8C31-CCD008A26632}" dt="2022-01-18T20:23:39.318" v="22729" actId="313"/>
        <pc:sldMkLst>
          <pc:docMk/>
          <pc:sldMk cId="2775800911" sldId="901"/>
        </pc:sldMkLst>
        <pc:spChg chg="mod">
          <ac:chgData name="Kadir Murat Başeren" userId="f2e617aff724ee2b" providerId="LiveId" clId="{00BC53CA-A95C-4488-8C31-CCD008A26632}" dt="2022-01-18T20:23:39.318" v="22729" actId="313"/>
          <ac:spMkLst>
            <pc:docMk/>
            <pc:sldMk cId="2775800911" sldId="901"/>
            <ac:spMk id="2" creationId="{817DAADA-A843-4CA6-9F2D-93F67B177ED2}"/>
          </ac:spMkLst>
        </pc:spChg>
      </pc:sldChg>
      <pc:sldChg chg="modSp add mod">
        <pc:chgData name="Kadir Murat Başeren" userId="f2e617aff724ee2b" providerId="LiveId" clId="{00BC53CA-A95C-4488-8C31-CCD008A26632}" dt="2022-01-18T20:43:04.045" v="22769" actId="20577"/>
        <pc:sldMkLst>
          <pc:docMk/>
          <pc:sldMk cId="829787358" sldId="902"/>
        </pc:sldMkLst>
        <pc:spChg chg="mod">
          <ac:chgData name="Kadir Murat Başeren" userId="f2e617aff724ee2b" providerId="LiveId" clId="{00BC53CA-A95C-4488-8C31-CCD008A26632}" dt="2022-01-18T20:43:04.045" v="22769" actId="20577"/>
          <ac:spMkLst>
            <pc:docMk/>
            <pc:sldMk cId="829787358" sldId="902"/>
            <ac:spMk id="2" creationId="{817DAADA-A843-4CA6-9F2D-93F67B177ED2}"/>
          </ac:spMkLst>
        </pc:spChg>
      </pc:sldChg>
      <pc:sldChg chg="modSp add mod">
        <pc:chgData name="Kadir Murat Başeren" userId="f2e617aff724ee2b" providerId="LiveId" clId="{00BC53CA-A95C-4488-8C31-CCD008A26632}" dt="2022-01-18T20:59:17.711" v="22792" actId="20577"/>
        <pc:sldMkLst>
          <pc:docMk/>
          <pc:sldMk cId="3733442286" sldId="903"/>
        </pc:sldMkLst>
        <pc:spChg chg="mod">
          <ac:chgData name="Kadir Murat Başeren" userId="f2e617aff724ee2b" providerId="LiveId" clId="{00BC53CA-A95C-4488-8C31-CCD008A26632}" dt="2022-01-18T20:59:17.711" v="22792" actId="20577"/>
          <ac:spMkLst>
            <pc:docMk/>
            <pc:sldMk cId="3733442286" sldId="903"/>
            <ac:spMk id="2" creationId="{817DAADA-A843-4CA6-9F2D-93F67B177ED2}"/>
          </ac:spMkLst>
        </pc:spChg>
      </pc:sldChg>
      <pc:sldChg chg="modSp add mod">
        <pc:chgData name="Kadir Murat Başeren" userId="f2e617aff724ee2b" providerId="LiveId" clId="{00BC53CA-A95C-4488-8C31-CCD008A26632}" dt="2022-01-19T19:22:26.072" v="22854" actId="20577"/>
        <pc:sldMkLst>
          <pc:docMk/>
          <pc:sldMk cId="1990366046" sldId="904"/>
        </pc:sldMkLst>
        <pc:spChg chg="mod">
          <ac:chgData name="Kadir Murat Başeren" userId="f2e617aff724ee2b" providerId="LiveId" clId="{00BC53CA-A95C-4488-8C31-CCD008A26632}" dt="2022-01-19T19:22:26.072" v="22854" actId="20577"/>
          <ac:spMkLst>
            <pc:docMk/>
            <pc:sldMk cId="1990366046" sldId="904"/>
            <ac:spMk id="2" creationId="{817DAADA-A843-4CA6-9F2D-93F67B177ED2}"/>
          </ac:spMkLst>
        </pc:spChg>
      </pc:sldChg>
      <pc:sldChg chg="addSp delSp modSp add mod modClrScheme modAnim chgLayout">
        <pc:chgData name="Kadir Murat Başeren" userId="f2e617aff724ee2b" providerId="LiveId" clId="{00BC53CA-A95C-4488-8C31-CCD008A26632}" dt="2022-01-19T19:23:50.402" v="22878"/>
        <pc:sldMkLst>
          <pc:docMk/>
          <pc:sldMk cId="282305047" sldId="905"/>
        </pc:sldMkLst>
        <pc:spChg chg="mod ord">
          <ac:chgData name="Kadir Murat Başeren" userId="f2e617aff724ee2b" providerId="LiveId" clId="{00BC53CA-A95C-4488-8C31-CCD008A26632}" dt="2022-01-19T19:22:38.829" v="22857" actId="27636"/>
          <ac:spMkLst>
            <pc:docMk/>
            <pc:sldMk cId="282305047" sldId="905"/>
            <ac:spMk id="2" creationId="{817DAADA-A843-4CA6-9F2D-93F67B177ED2}"/>
          </ac:spMkLst>
        </pc:spChg>
        <pc:spChg chg="del mod ord">
          <ac:chgData name="Kadir Murat Başeren" userId="f2e617aff724ee2b" providerId="LiveId" clId="{00BC53CA-A95C-4488-8C31-CCD008A26632}" dt="2022-01-19T19:22:43.176" v="22858" actId="478"/>
          <ac:spMkLst>
            <pc:docMk/>
            <pc:sldMk cId="282305047" sldId="905"/>
            <ac:spMk id="3" creationId="{B5BD7668-BD2B-443D-8ADB-6B4BC94CA6F5}"/>
          </ac:spMkLst>
        </pc:spChg>
        <pc:picChg chg="add mod">
          <ac:chgData name="Kadir Murat Başeren" userId="f2e617aff724ee2b" providerId="LiveId" clId="{00BC53CA-A95C-4488-8C31-CCD008A26632}" dt="2022-01-19T19:23:01.922" v="22863" actId="1076"/>
          <ac:picMkLst>
            <pc:docMk/>
            <pc:sldMk cId="282305047" sldId="905"/>
            <ac:picMk id="5" creationId="{9F5221D7-A9FB-416A-AC16-EA11637CE4DE}"/>
          </ac:picMkLst>
        </pc:picChg>
        <pc:picChg chg="add mod">
          <ac:chgData name="Kadir Murat Başeren" userId="f2e617aff724ee2b" providerId="LiveId" clId="{00BC53CA-A95C-4488-8C31-CCD008A26632}" dt="2022-01-19T19:23:43.002" v="22874" actId="1076"/>
          <ac:picMkLst>
            <pc:docMk/>
            <pc:sldMk cId="282305047" sldId="905"/>
            <ac:picMk id="7" creationId="{A415CBC5-02A8-495E-8AF6-774FA2178F02}"/>
          </ac:picMkLst>
        </pc:picChg>
        <pc:picChg chg="add mod">
          <ac:chgData name="Kadir Murat Başeren" userId="f2e617aff724ee2b" providerId="LiveId" clId="{00BC53CA-A95C-4488-8C31-CCD008A26632}" dt="2022-01-19T19:23:44.056" v="22875" actId="1076"/>
          <ac:picMkLst>
            <pc:docMk/>
            <pc:sldMk cId="282305047" sldId="905"/>
            <ac:picMk id="9" creationId="{53ACC400-FAC3-43CB-A138-063EDBCE29CF}"/>
          </ac:picMkLst>
        </pc:picChg>
      </pc:sldChg>
      <pc:sldChg chg="addSp delSp modSp add mod delAnim modAnim">
        <pc:chgData name="Kadir Murat Başeren" userId="f2e617aff724ee2b" providerId="LiveId" clId="{00BC53CA-A95C-4488-8C31-CCD008A26632}" dt="2022-01-19T19:24:37.509" v="22894"/>
        <pc:sldMkLst>
          <pc:docMk/>
          <pc:sldMk cId="3962833596" sldId="906"/>
        </pc:sldMkLst>
        <pc:picChg chg="add mod">
          <ac:chgData name="Kadir Murat Başeren" userId="f2e617aff724ee2b" providerId="LiveId" clId="{00BC53CA-A95C-4488-8C31-CCD008A26632}" dt="2022-01-19T19:24:20.825" v="22887" actId="1076"/>
          <ac:picMkLst>
            <pc:docMk/>
            <pc:sldMk cId="3962833596" sldId="906"/>
            <ac:picMk id="4" creationId="{F4C96920-A8B3-4E45-91AD-75CB7270CF8D}"/>
          </ac:picMkLst>
        </pc:picChg>
        <pc:picChg chg="del">
          <ac:chgData name="Kadir Murat Başeren" userId="f2e617aff724ee2b" providerId="LiveId" clId="{00BC53CA-A95C-4488-8C31-CCD008A26632}" dt="2022-01-19T19:23:59.823" v="22882" actId="478"/>
          <ac:picMkLst>
            <pc:docMk/>
            <pc:sldMk cId="3962833596" sldId="906"/>
            <ac:picMk id="5" creationId="{9F5221D7-A9FB-416A-AC16-EA11637CE4DE}"/>
          </ac:picMkLst>
        </pc:picChg>
        <pc:picChg chg="del">
          <ac:chgData name="Kadir Murat Başeren" userId="f2e617aff724ee2b" providerId="LiveId" clId="{00BC53CA-A95C-4488-8C31-CCD008A26632}" dt="2022-01-19T19:23:58.809" v="22881" actId="478"/>
          <ac:picMkLst>
            <pc:docMk/>
            <pc:sldMk cId="3962833596" sldId="906"/>
            <ac:picMk id="7" creationId="{A415CBC5-02A8-495E-8AF6-774FA2178F02}"/>
          </ac:picMkLst>
        </pc:picChg>
        <pc:picChg chg="add mod">
          <ac:chgData name="Kadir Murat Başeren" userId="f2e617aff724ee2b" providerId="LiveId" clId="{00BC53CA-A95C-4488-8C31-CCD008A26632}" dt="2022-01-19T19:24:32.941" v="22891" actId="1440"/>
          <ac:picMkLst>
            <pc:docMk/>
            <pc:sldMk cId="3962833596" sldId="906"/>
            <ac:picMk id="8" creationId="{A4F762CC-3E92-41C1-AEAB-4FA04AB9F4AE}"/>
          </ac:picMkLst>
        </pc:picChg>
        <pc:picChg chg="del">
          <ac:chgData name="Kadir Murat Başeren" userId="f2e617aff724ee2b" providerId="LiveId" clId="{00BC53CA-A95C-4488-8C31-CCD008A26632}" dt="2022-01-19T19:23:58.198" v="22880" actId="478"/>
          <ac:picMkLst>
            <pc:docMk/>
            <pc:sldMk cId="3962833596" sldId="906"/>
            <ac:picMk id="9" creationId="{53ACC400-FAC3-43CB-A138-063EDBCE29CF}"/>
          </ac:picMkLst>
        </pc:picChg>
      </pc:sldChg>
      <pc:sldChg chg="addSp delSp modSp add mod">
        <pc:chgData name="Kadir Murat Başeren" userId="f2e617aff724ee2b" providerId="LiveId" clId="{00BC53CA-A95C-4488-8C31-CCD008A26632}" dt="2022-01-21T13:16:41.161" v="22912" actId="20577"/>
        <pc:sldMkLst>
          <pc:docMk/>
          <pc:sldMk cId="3127406641" sldId="907"/>
        </pc:sldMkLst>
        <pc:spChg chg="mod">
          <ac:chgData name="Kadir Murat Başeren" userId="f2e617aff724ee2b" providerId="LiveId" clId="{00BC53CA-A95C-4488-8C31-CCD008A26632}" dt="2022-01-21T13:16:37.290" v="22905" actId="20577"/>
          <ac:spMkLst>
            <pc:docMk/>
            <pc:sldMk cId="3127406641" sldId="907"/>
            <ac:spMk id="2" creationId="{817DAADA-A843-4CA6-9F2D-93F67B177ED2}"/>
          </ac:spMkLst>
        </pc:spChg>
        <pc:spChg chg="mod">
          <ac:chgData name="Kadir Murat Başeren" userId="f2e617aff724ee2b" providerId="LiveId" clId="{00BC53CA-A95C-4488-8C31-CCD008A26632}" dt="2022-01-21T13:16:41.161" v="22912" actId="20577"/>
          <ac:spMkLst>
            <pc:docMk/>
            <pc:sldMk cId="3127406641" sldId="907"/>
            <ac:spMk id="3" creationId="{B5BD7668-BD2B-443D-8ADB-6B4BC94CA6F5}"/>
          </ac:spMkLst>
        </pc:spChg>
        <pc:picChg chg="add mod">
          <ac:chgData name="Kadir Murat Başeren" userId="f2e617aff724ee2b" providerId="LiveId" clId="{00BC53CA-A95C-4488-8C31-CCD008A26632}" dt="2022-01-21T13:16:35.078" v="22899" actId="1076"/>
          <ac:picMkLst>
            <pc:docMk/>
            <pc:sldMk cId="3127406641" sldId="907"/>
            <ac:picMk id="1026" creationId="{58DB18AB-92FC-4110-897C-798A456FB512}"/>
          </ac:picMkLst>
        </pc:picChg>
        <pc:picChg chg="del">
          <ac:chgData name="Kadir Murat Başeren" userId="f2e617aff724ee2b" providerId="LiveId" clId="{00BC53CA-A95C-4488-8C31-CCD008A26632}" dt="2022-01-21T13:16:32.383" v="22898" actId="478"/>
          <ac:picMkLst>
            <pc:docMk/>
            <pc:sldMk cId="3127406641" sldId="907"/>
            <ac:picMk id="1028" creationId="{1FAA2DBB-51B8-4D03-9DDD-AAD16A75ECFA}"/>
          </ac:picMkLst>
        </pc:picChg>
      </pc:sldChg>
      <pc:sldChg chg="addSp delSp modSp add del mod">
        <pc:chgData name="Kadir Murat Başeren" userId="f2e617aff724ee2b" providerId="LiveId" clId="{00BC53CA-A95C-4488-8C31-CCD008A26632}" dt="2022-01-21T13:23:31.950" v="22983" actId="47"/>
        <pc:sldMkLst>
          <pc:docMk/>
          <pc:sldMk cId="818652138" sldId="908"/>
        </pc:sldMkLst>
        <pc:spChg chg="mod">
          <ac:chgData name="Kadir Murat Başeren" userId="f2e617aff724ee2b" providerId="LiveId" clId="{00BC53CA-A95C-4488-8C31-CCD008A26632}" dt="2022-01-21T13:17:01.794" v="22933" actId="20577"/>
          <ac:spMkLst>
            <pc:docMk/>
            <pc:sldMk cId="818652138" sldId="908"/>
            <ac:spMk id="2" creationId="{817DAADA-A843-4CA6-9F2D-93F67B177ED2}"/>
          </ac:spMkLst>
        </pc:spChg>
        <pc:spChg chg="mod">
          <ac:chgData name="Kadir Murat Başeren" userId="f2e617aff724ee2b" providerId="LiveId" clId="{00BC53CA-A95C-4488-8C31-CCD008A26632}" dt="2022-01-21T13:17:05.641" v="22938" actId="20577"/>
          <ac:spMkLst>
            <pc:docMk/>
            <pc:sldMk cId="818652138" sldId="908"/>
            <ac:spMk id="3" creationId="{B5BD7668-BD2B-443D-8ADB-6B4BC94CA6F5}"/>
          </ac:spMkLst>
        </pc:spChg>
        <pc:picChg chg="add mod">
          <ac:chgData name="Kadir Murat Başeren" userId="f2e617aff724ee2b" providerId="LiveId" clId="{00BC53CA-A95C-4488-8C31-CCD008A26632}" dt="2022-01-21T13:16:54.858" v="22918" actId="1076"/>
          <ac:picMkLst>
            <pc:docMk/>
            <pc:sldMk cId="818652138" sldId="908"/>
            <ac:picMk id="5" creationId="{62BCA087-B5BA-433A-9376-93B82ED68290}"/>
          </ac:picMkLst>
        </pc:picChg>
        <pc:picChg chg="del mod">
          <ac:chgData name="Kadir Murat Başeren" userId="f2e617aff724ee2b" providerId="LiveId" clId="{00BC53CA-A95C-4488-8C31-CCD008A26632}" dt="2022-01-21T13:16:55.953" v="22919" actId="478"/>
          <ac:picMkLst>
            <pc:docMk/>
            <pc:sldMk cId="818652138" sldId="908"/>
            <ac:picMk id="1028" creationId="{1FAA2DBB-51B8-4D03-9DDD-AAD16A75ECFA}"/>
          </ac:picMkLst>
        </pc:picChg>
      </pc:sldChg>
      <pc:sldChg chg="addSp delSp modSp add mod modClrScheme chgLayout">
        <pc:chgData name="Kadir Murat Başeren" userId="f2e617aff724ee2b" providerId="LiveId" clId="{00BC53CA-A95C-4488-8C31-CCD008A26632}" dt="2022-01-21T13:24:15.904" v="23030"/>
        <pc:sldMkLst>
          <pc:docMk/>
          <pc:sldMk cId="2195606849" sldId="909"/>
        </pc:sldMkLst>
        <pc:spChg chg="mod ord">
          <ac:chgData name="Kadir Murat Başeren" userId="f2e617aff724ee2b" providerId="LiveId" clId="{00BC53CA-A95C-4488-8C31-CCD008A26632}" dt="2022-01-21T13:24:15.904" v="23030"/>
          <ac:spMkLst>
            <pc:docMk/>
            <pc:sldMk cId="2195606849" sldId="909"/>
            <ac:spMk id="2" creationId="{817DAADA-A843-4CA6-9F2D-93F67B177ED2}"/>
          </ac:spMkLst>
        </pc:spChg>
        <pc:spChg chg="del mod ord">
          <ac:chgData name="Kadir Murat Başeren" userId="f2e617aff724ee2b" providerId="LiveId" clId="{00BC53CA-A95C-4488-8C31-CCD008A26632}" dt="2022-01-21T13:17:23.071" v="22941" actId="478"/>
          <ac:spMkLst>
            <pc:docMk/>
            <pc:sldMk cId="2195606849" sldId="909"/>
            <ac:spMk id="3" creationId="{B5BD7668-BD2B-443D-8ADB-6B4BC94CA6F5}"/>
          </ac:spMkLst>
        </pc:spChg>
        <pc:picChg chg="add del mod">
          <ac:chgData name="Kadir Murat Başeren" userId="f2e617aff724ee2b" providerId="LiveId" clId="{00BC53CA-A95C-4488-8C31-CCD008A26632}" dt="2022-01-21T13:17:48.898" v="22946" actId="478"/>
          <ac:picMkLst>
            <pc:docMk/>
            <pc:sldMk cId="2195606849" sldId="909"/>
            <ac:picMk id="2050" creationId="{2FC1D2A2-74B1-4474-8CD5-88D694BE7EFD}"/>
          </ac:picMkLst>
        </pc:picChg>
        <pc:picChg chg="add mod">
          <ac:chgData name="Kadir Murat Başeren" userId="f2e617aff724ee2b" providerId="LiveId" clId="{00BC53CA-A95C-4488-8C31-CCD008A26632}" dt="2022-01-21T13:17:59.659" v="22951" actId="1076"/>
          <ac:picMkLst>
            <pc:docMk/>
            <pc:sldMk cId="2195606849" sldId="909"/>
            <ac:picMk id="2052" creationId="{1CF3849E-C698-4DBC-AB62-83705DB0F8AE}"/>
          </ac:picMkLst>
        </pc:picChg>
      </pc:sldChg>
      <pc:sldChg chg="addSp delSp modSp add">
        <pc:chgData name="Kadir Murat Başeren" userId="f2e617aff724ee2b" providerId="LiveId" clId="{00BC53CA-A95C-4488-8C31-CCD008A26632}" dt="2022-01-21T13:21:10.726" v="22979" actId="1076"/>
        <pc:sldMkLst>
          <pc:docMk/>
          <pc:sldMk cId="3450629540" sldId="910"/>
        </pc:sldMkLst>
        <pc:picChg chg="add mod">
          <ac:chgData name="Kadir Murat Başeren" userId="f2e617aff724ee2b" providerId="LiveId" clId="{00BC53CA-A95C-4488-8C31-CCD008A26632}" dt="2022-01-21T13:21:10.726" v="22979" actId="1076"/>
          <ac:picMkLst>
            <pc:docMk/>
            <pc:sldMk cId="3450629540" sldId="910"/>
            <ac:picMk id="7" creationId="{83E4685D-01AA-4BC0-B825-93EB20446A27}"/>
          </ac:picMkLst>
        </pc:picChg>
        <pc:picChg chg="del mod">
          <ac:chgData name="Kadir Murat Başeren" userId="f2e617aff724ee2b" providerId="LiveId" clId="{00BC53CA-A95C-4488-8C31-CCD008A26632}" dt="2022-01-21T13:19:12.741" v="22961" actId="478"/>
          <ac:picMkLst>
            <pc:docMk/>
            <pc:sldMk cId="3450629540" sldId="910"/>
            <ac:picMk id="2050" creationId="{2FC1D2A2-74B1-4474-8CD5-88D694BE7EFD}"/>
          </ac:picMkLst>
        </pc:picChg>
        <pc:picChg chg="add del mod">
          <ac:chgData name="Kadir Murat Başeren" userId="f2e617aff724ee2b" providerId="LiveId" clId="{00BC53CA-A95C-4488-8C31-CCD008A26632}" dt="2022-01-21T13:19:23.293" v="22966" actId="478"/>
          <ac:picMkLst>
            <pc:docMk/>
            <pc:sldMk cId="3450629540" sldId="910"/>
            <ac:picMk id="4098" creationId="{7FF8CC52-5708-40C9-BC3B-16701637784F}"/>
          </ac:picMkLst>
        </pc:picChg>
        <pc:picChg chg="add del mod">
          <ac:chgData name="Kadir Murat Başeren" userId="f2e617aff724ee2b" providerId="LiveId" clId="{00BC53CA-A95C-4488-8C31-CCD008A26632}" dt="2022-01-21T13:20:42.614" v="22975" actId="478"/>
          <ac:picMkLst>
            <pc:docMk/>
            <pc:sldMk cId="3450629540" sldId="910"/>
            <ac:picMk id="4100" creationId="{512A2F0A-02E8-4568-99B0-1B4FAE22BD89}"/>
          </ac:picMkLst>
        </pc:picChg>
      </pc:sldChg>
      <pc:sldChg chg="delSp modSp add del mod">
        <pc:chgData name="Kadir Murat Başeren" userId="f2e617aff724ee2b" providerId="LiveId" clId="{00BC53CA-A95C-4488-8C31-CCD008A26632}" dt="2022-01-21T13:23:21.227" v="22981" actId="47"/>
        <pc:sldMkLst>
          <pc:docMk/>
          <pc:sldMk cId="1251953978" sldId="911"/>
        </pc:sldMkLst>
        <pc:spChg chg="mod">
          <ac:chgData name="Kadir Murat Başeren" userId="f2e617aff724ee2b" providerId="LiveId" clId="{00BC53CA-A95C-4488-8C31-CCD008A26632}" dt="2022-01-21T13:23:19.407" v="22980" actId="6549"/>
          <ac:spMkLst>
            <pc:docMk/>
            <pc:sldMk cId="1251953978" sldId="911"/>
            <ac:spMk id="2" creationId="{817DAADA-A843-4CA6-9F2D-93F67B177ED2}"/>
          </ac:spMkLst>
        </pc:spChg>
        <pc:picChg chg="del">
          <ac:chgData name="Kadir Murat Başeren" userId="f2e617aff724ee2b" providerId="LiveId" clId="{00BC53CA-A95C-4488-8C31-CCD008A26632}" dt="2022-01-21T13:19:50.538" v="22970" actId="21"/>
          <ac:picMkLst>
            <pc:docMk/>
            <pc:sldMk cId="1251953978" sldId="911"/>
            <ac:picMk id="2050" creationId="{2FC1D2A2-74B1-4474-8CD5-88D694BE7EFD}"/>
          </ac:picMkLst>
        </pc:picChg>
        <pc:picChg chg="del">
          <ac:chgData name="Kadir Murat Başeren" userId="f2e617aff724ee2b" providerId="LiveId" clId="{00BC53CA-A95C-4488-8C31-CCD008A26632}" dt="2022-01-21T13:19:48.042" v="22969" actId="478"/>
          <ac:picMkLst>
            <pc:docMk/>
            <pc:sldMk cId="1251953978" sldId="911"/>
            <ac:picMk id="4098" creationId="{7FF8CC52-5708-40C9-BC3B-16701637784F}"/>
          </ac:picMkLst>
        </pc:picChg>
        <pc:picChg chg="del">
          <ac:chgData name="Kadir Murat Başeren" userId="f2e617aff724ee2b" providerId="LiveId" clId="{00BC53CA-A95C-4488-8C31-CCD008A26632}" dt="2022-01-21T13:19:46.798" v="22968" actId="478"/>
          <ac:picMkLst>
            <pc:docMk/>
            <pc:sldMk cId="1251953978" sldId="911"/>
            <ac:picMk id="4100" creationId="{512A2F0A-02E8-4568-99B0-1B4FAE22BD89}"/>
          </ac:picMkLst>
        </pc:picChg>
      </pc:sldChg>
      <pc:sldChg chg="delSp modSp add">
        <pc:chgData name="Kadir Murat Başeren" userId="f2e617aff724ee2b" providerId="LiveId" clId="{00BC53CA-A95C-4488-8C31-CCD008A26632}" dt="2022-01-21T13:20:52.438" v="22978" actId="1440"/>
        <pc:sldMkLst>
          <pc:docMk/>
          <pc:sldMk cId="2643211944" sldId="912"/>
        </pc:sldMkLst>
        <pc:picChg chg="del">
          <ac:chgData name="Kadir Murat Başeren" userId="f2e617aff724ee2b" providerId="LiveId" clId="{00BC53CA-A95C-4488-8C31-CCD008A26632}" dt="2022-01-21T13:20:45.147" v="22976" actId="478"/>
          <ac:picMkLst>
            <pc:docMk/>
            <pc:sldMk cId="2643211944" sldId="912"/>
            <ac:picMk id="7" creationId="{83E4685D-01AA-4BC0-B825-93EB20446A27}"/>
          </ac:picMkLst>
        </pc:picChg>
        <pc:picChg chg="mod">
          <ac:chgData name="Kadir Murat Başeren" userId="f2e617aff724ee2b" providerId="LiveId" clId="{00BC53CA-A95C-4488-8C31-CCD008A26632}" dt="2022-01-21T13:20:52.438" v="22978" actId="1440"/>
          <ac:picMkLst>
            <pc:docMk/>
            <pc:sldMk cId="2643211944" sldId="912"/>
            <ac:picMk id="4100" creationId="{512A2F0A-02E8-4568-99B0-1B4FAE22BD89}"/>
          </ac:picMkLst>
        </pc:picChg>
      </pc:sldChg>
      <pc:sldChg chg="modSp add mod">
        <pc:chgData name="Kadir Murat Başeren" userId="f2e617aff724ee2b" providerId="LiveId" clId="{00BC53CA-A95C-4488-8C31-CCD008A26632}" dt="2022-01-21T13:24:07.706" v="23027" actId="20577"/>
        <pc:sldMkLst>
          <pc:docMk/>
          <pc:sldMk cId="1747470464" sldId="913"/>
        </pc:sldMkLst>
        <pc:spChg chg="mod">
          <ac:chgData name="Kadir Murat Başeren" userId="f2e617aff724ee2b" providerId="LiveId" clId="{00BC53CA-A95C-4488-8C31-CCD008A26632}" dt="2022-01-21T13:24:07.706" v="23027" actId="20577"/>
          <ac:spMkLst>
            <pc:docMk/>
            <pc:sldMk cId="1747470464" sldId="913"/>
            <ac:spMk id="2" creationId="{817DAADA-A843-4CA6-9F2D-93F67B177ED2}"/>
          </ac:spMkLst>
        </pc:spChg>
      </pc:sldChg>
      <pc:sldChg chg="add ord">
        <pc:chgData name="Kadir Murat Başeren" userId="f2e617aff724ee2b" providerId="LiveId" clId="{00BC53CA-A95C-4488-8C31-CCD008A26632}" dt="2022-01-21T13:24:11.468" v="23029"/>
        <pc:sldMkLst>
          <pc:docMk/>
          <pc:sldMk cId="475103982" sldId="914"/>
        </pc:sldMkLst>
      </pc:sldChg>
      <pc:sldChg chg="addSp delSp modSp add mod ord modClrScheme chgLayout">
        <pc:chgData name="Kadir Murat Başeren" userId="f2e617aff724ee2b" providerId="LiveId" clId="{00BC53CA-A95C-4488-8C31-CCD008A26632}" dt="2022-01-21T13:29:17.630" v="23053" actId="1440"/>
        <pc:sldMkLst>
          <pc:docMk/>
          <pc:sldMk cId="1083237598" sldId="915"/>
        </pc:sldMkLst>
        <pc:spChg chg="mod ord">
          <ac:chgData name="Kadir Murat Başeren" userId="f2e617aff724ee2b" providerId="LiveId" clId="{00BC53CA-A95C-4488-8C31-CCD008A26632}" dt="2022-01-21T13:27:02.370" v="23034" actId="700"/>
          <ac:spMkLst>
            <pc:docMk/>
            <pc:sldMk cId="1083237598" sldId="915"/>
            <ac:spMk id="2" creationId="{817DAADA-A843-4CA6-9F2D-93F67B177ED2}"/>
          </ac:spMkLst>
        </pc:spChg>
        <pc:spChg chg="del mod ord">
          <ac:chgData name="Kadir Murat Başeren" userId="f2e617aff724ee2b" providerId="LiveId" clId="{00BC53CA-A95C-4488-8C31-CCD008A26632}" dt="2022-01-21T13:27:04.819" v="23035" actId="478"/>
          <ac:spMkLst>
            <pc:docMk/>
            <pc:sldMk cId="1083237598" sldId="915"/>
            <ac:spMk id="3" creationId="{B5BD7668-BD2B-443D-8ADB-6B4BC94CA6F5}"/>
          </ac:spMkLst>
        </pc:spChg>
        <pc:spChg chg="add del">
          <ac:chgData name="Kadir Murat Başeren" userId="f2e617aff724ee2b" providerId="LiveId" clId="{00BC53CA-A95C-4488-8C31-CCD008A26632}" dt="2022-01-21T13:27:07.610" v="23037" actId="478"/>
          <ac:spMkLst>
            <pc:docMk/>
            <pc:sldMk cId="1083237598" sldId="915"/>
            <ac:spMk id="6" creationId="{1610A630-6DB4-42E0-B861-52E7F197921D}"/>
          </ac:spMkLst>
        </pc:spChg>
        <pc:picChg chg="add del mod">
          <ac:chgData name="Kadir Murat Başeren" userId="f2e617aff724ee2b" providerId="LiveId" clId="{00BC53CA-A95C-4488-8C31-CCD008A26632}" dt="2022-01-21T13:29:00.200" v="23045" actId="478"/>
          <ac:picMkLst>
            <pc:docMk/>
            <pc:sldMk cId="1083237598" sldId="915"/>
            <ac:picMk id="5122" creationId="{151BFD59-62F6-4BE1-8535-2DEDAA096F53}"/>
          </ac:picMkLst>
        </pc:picChg>
        <pc:picChg chg="add del mod">
          <ac:chgData name="Kadir Murat Başeren" userId="f2e617aff724ee2b" providerId="LiveId" clId="{00BC53CA-A95C-4488-8C31-CCD008A26632}" dt="2022-01-21T13:29:00.200" v="23045" actId="478"/>
          <ac:picMkLst>
            <pc:docMk/>
            <pc:sldMk cId="1083237598" sldId="915"/>
            <ac:picMk id="5124" creationId="{EC7110DF-85D8-4F98-9069-CD8F4D7F83D2}"/>
          </ac:picMkLst>
        </pc:picChg>
        <pc:picChg chg="add mod">
          <ac:chgData name="Kadir Murat Başeren" userId="f2e617aff724ee2b" providerId="LiveId" clId="{00BC53CA-A95C-4488-8C31-CCD008A26632}" dt="2022-01-21T13:29:17.630" v="23053" actId="1440"/>
          <ac:picMkLst>
            <pc:docMk/>
            <pc:sldMk cId="1083237598" sldId="915"/>
            <ac:picMk id="5126" creationId="{5FCF9F91-4056-4181-84DC-CC9653091F1A}"/>
          </ac:picMkLst>
        </pc:picChg>
      </pc:sldChg>
      <pc:sldChg chg="modSp add mod">
        <pc:chgData name="Kadir Murat Başeren" userId="f2e617aff724ee2b" providerId="LiveId" clId="{00BC53CA-A95C-4488-8C31-CCD008A26632}" dt="2022-01-21T13:49:49.006" v="23063" actId="20577"/>
        <pc:sldMkLst>
          <pc:docMk/>
          <pc:sldMk cId="2105774247" sldId="916"/>
        </pc:sldMkLst>
        <pc:spChg chg="mod">
          <ac:chgData name="Kadir Murat Başeren" userId="f2e617aff724ee2b" providerId="LiveId" clId="{00BC53CA-A95C-4488-8C31-CCD008A26632}" dt="2022-01-21T13:49:49.006" v="23063" actId="20577"/>
          <ac:spMkLst>
            <pc:docMk/>
            <pc:sldMk cId="2105774247" sldId="916"/>
            <ac:spMk id="2" creationId="{817DAADA-A843-4CA6-9F2D-93F67B177ED2}"/>
          </ac:spMkLst>
        </pc:spChg>
      </pc:sldChg>
      <pc:sldChg chg="delSp add del">
        <pc:chgData name="Kadir Murat Başeren" userId="f2e617aff724ee2b" providerId="LiveId" clId="{00BC53CA-A95C-4488-8C31-CCD008A26632}" dt="2022-01-21T14:10:34.837" v="23066" actId="47"/>
        <pc:sldMkLst>
          <pc:docMk/>
          <pc:sldMk cId="2709272945" sldId="917"/>
        </pc:sldMkLst>
        <pc:picChg chg="del">
          <ac:chgData name="Kadir Murat Başeren" userId="f2e617aff724ee2b" providerId="LiveId" clId="{00BC53CA-A95C-4488-8C31-CCD008A26632}" dt="2022-01-21T13:59:02.051" v="23065" actId="478"/>
          <ac:picMkLst>
            <pc:docMk/>
            <pc:sldMk cId="2709272945" sldId="917"/>
            <ac:picMk id="4100" creationId="{512A2F0A-02E8-4568-99B0-1B4FAE22BD89}"/>
          </ac:picMkLst>
        </pc:picChg>
      </pc:sldChg>
      <pc:sldChg chg="modSp add mod">
        <pc:chgData name="Kadir Murat Başeren" userId="f2e617aff724ee2b" providerId="LiveId" clId="{00BC53CA-A95C-4488-8C31-CCD008A26632}" dt="2022-01-21T14:11:09.754" v="23141" actId="20577"/>
        <pc:sldMkLst>
          <pc:docMk/>
          <pc:sldMk cId="3210492117" sldId="917"/>
        </pc:sldMkLst>
        <pc:spChg chg="mod">
          <ac:chgData name="Kadir Murat Başeren" userId="f2e617aff724ee2b" providerId="LiveId" clId="{00BC53CA-A95C-4488-8C31-CCD008A26632}" dt="2022-01-21T14:11:09.754" v="23141" actId="20577"/>
          <ac:spMkLst>
            <pc:docMk/>
            <pc:sldMk cId="3210492117" sldId="917"/>
            <ac:spMk id="2" creationId="{817DAADA-A843-4CA6-9F2D-93F67B177ED2}"/>
          </ac:spMkLst>
        </pc:spChg>
      </pc:sldChg>
      <pc:sldChg chg="modSp add mod">
        <pc:chgData name="Kadir Murat Başeren" userId="f2e617aff724ee2b" providerId="LiveId" clId="{00BC53CA-A95C-4488-8C31-CCD008A26632}" dt="2022-01-21T14:36:21.440" v="23174" actId="20577"/>
        <pc:sldMkLst>
          <pc:docMk/>
          <pc:sldMk cId="3049921962" sldId="918"/>
        </pc:sldMkLst>
        <pc:spChg chg="mod">
          <ac:chgData name="Kadir Murat Başeren" userId="f2e617aff724ee2b" providerId="LiveId" clId="{00BC53CA-A95C-4488-8C31-CCD008A26632}" dt="2022-01-21T14:36:21.440" v="23174" actId="20577"/>
          <ac:spMkLst>
            <pc:docMk/>
            <pc:sldMk cId="3049921962" sldId="918"/>
            <ac:spMk id="2" creationId="{817DAADA-A843-4CA6-9F2D-93F67B177ED2}"/>
          </ac:spMkLst>
        </pc:spChg>
      </pc:sldChg>
      <pc:sldChg chg="modSp add mod">
        <pc:chgData name="Kadir Murat Başeren" userId="f2e617aff724ee2b" providerId="LiveId" clId="{00BC53CA-A95C-4488-8C31-CCD008A26632}" dt="2022-01-21T14:53:39.384" v="23178"/>
        <pc:sldMkLst>
          <pc:docMk/>
          <pc:sldMk cId="2696290306" sldId="919"/>
        </pc:sldMkLst>
        <pc:spChg chg="mod">
          <ac:chgData name="Kadir Murat Başeren" userId="f2e617aff724ee2b" providerId="LiveId" clId="{00BC53CA-A95C-4488-8C31-CCD008A26632}" dt="2022-01-21T14:53:39.384" v="23178"/>
          <ac:spMkLst>
            <pc:docMk/>
            <pc:sldMk cId="2696290306" sldId="919"/>
            <ac:spMk id="2" creationId="{817DAADA-A843-4CA6-9F2D-93F67B177ED2}"/>
          </ac:spMkLst>
        </pc:spChg>
      </pc:sldChg>
      <pc:sldChg chg="modSp add mod">
        <pc:chgData name="Kadir Murat Başeren" userId="f2e617aff724ee2b" providerId="LiveId" clId="{00BC53CA-A95C-4488-8C31-CCD008A26632}" dt="2022-01-21T15:02:11.417" v="23207" actId="20577"/>
        <pc:sldMkLst>
          <pc:docMk/>
          <pc:sldMk cId="3678392506" sldId="920"/>
        </pc:sldMkLst>
        <pc:spChg chg="mod">
          <ac:chgData name="Kadir Murat Başeren" userId="f2e617aff724ee2b" providerId="LiveId" clId="{00BC53CA-A95C-4488-8C31-CCD008A26632}" dt="2022-01-21T15:02:11.417" v="23207" actId="20577"/>
          <ac:spMkLst>
            <pc:docMk/>
            <pc:sldMk cId="3678392506" sldId="920"/>
            <ac:spMk id="2" creationId="{817DAADA-A843-4CA6-9F2D-93F67B177ED2}"/>
          </ac:spMkLst>
        </pc:spChg>
      </pc:sldChg>
      <pc:sldChg chg="modSp add mod">
        <pc:chgData name="Kadir Murat Başeren" userId="f2e617aff724ee2b" providerId="LiveId" clId="{00BC53CA-A95C-4488-8C31-CCD008A26632}" dt="2022-01-21T15:24:58.198" v="23228" actId="20577"/>
        <pc:sldMkLst>
          <pc:docMk/>
          <pc:sldMk cId="862788814" sldId="921"/>
        </pc:sldMkLst>
        <pc:spChg chg="mod">
          <ac:chgData name="Kadir Murat Başeren" userId="f2e617aff724ee2b" providerId="LiveId" clId="{00BC53CA-A95C-4488-8C31-CCD008A26632}" dt="2022-01-21T15:24:58.198" v="23228" actId="20577"/>
          <ac:spMkLst>
            <pc:docMk/>
            <pc:sldMk cId="862788814" sldId="921"/>
            <ac:spMk id="2" creationId="{817DAADA-A843-4CA6-9F2D-93F67B177ED2}"/>
          </ac:spMkLst>
        </pc:spChg>
      </pc:sldChg>
      <pc:sldChg chg="modSp add mod">
        <pc:chgData name="Kadir Murat Başeren" userId="f2e617aff724ee2b" providerId="LiveId" clId="{00BC53CA-A95C-4488-8C31-CCD008A26632}" dt="2022-01-21T15:25:35.822" v="23238" actId="20577"/>
        <pc:sldMkLst>
          <pc:docMk/>
          <pc:sldMk cId="4179714734" sldId="922"/>
        </pc:sldMkLst>
        <pc:spChg chg="mod">
          <ac:chgData name="Kadir Murat Başeren" userId="f2e617aff724ee2b" providerId="LiveId" clId="{00BC53CA-A95C-4488-8C31-CCD008A26632}" dt="2022-01-21T15:25:35.822" v="23238" actId="20577"/>
          <ac:spMkLst>
            <pc:docMk/>
            <pc:sldMk cId="4179714734" sldId="922"/>
            <ac:spMk id="2" creationId="{817DAADA-A843-4CA6-9F2D-93F67B177ED2}"/>
          </ac:spMkLst>
        </pc:spChg>
      </pc:sldChg>
      <pc:sldChg chg="modSp add mod">
        <pc:chgData name="Kadir Murat Başeren" userId="f2e617aff724ee2b" providerId="LiveId" clId="{00BC53CA-A95C-4488-8C31-CCD008A26632}" dt="2022-01-21T15:39:23.399" v="23276" actId="20577"/>
        <pc:sldMkLst>
          <pc:docMk/>
          <pc:sldMk cId="1454011370" sldId="923"/>
        </pc:sldMkLst>
        <pc:spChg chg="mod">
          <ac:chgData name="Kadir Murat Başeren" userId="f2e617aff724ee2b" providerId="LiveId" clId="{00BC53CA-A95C-4488-8C31-CCD008A26632}" dt="2022-01-21T15:39:23.399" v="23276" actId="20577"/>
          <ac:spMkLst>
            <pc:docMk/>
            <pc:sldMk cId="1454011370" sldId="923"/>
            <ac:spMk id="2" creationId="{817DAADA-A843-4CA6-9F2D-93F67B177ED2}"/>
          </ac:spMkLst>
        </pc:spChg>
      </pc:sldChg>
      <pc:sldChg chg="modSp add mod">
        <pc:chgData name="Kadir Murat Başeren" userId="f2e617aff724ee2b" providerId="LiveId" clId="{00BC53CA-A95C-4488-8C31-CCD008A26632}" dt="2022-01-21T15:56:51.190" v="23296" actId="20577"/>
        <pc:sldMkLst>
          <pc:docMk/>
          <pc:sldMk cId="3854232524" sldId="924"/>
        </pc:sldMkLst>
        <pc:spChg chg="mod">
          <ac:chgData name="Kadir Murat Başeren" userId="f2e617aff724ee2b" providerId="LiveId" clId="{00BC53CA-A95C-4488-8C31-CCD008A26632}" dt="2022-01-21T15:56:51.190" v="23296" actId="20577"/>
          <ac:spMkLst>
            <pc:docMk/>
            <pc:sldMk cId="3854232524" sldId="924"/>
            <ac:spMk id="2" creationId="{817DAADA-A843-4CA6-9F2D-93F67B177ED2}"/>
          </ac:spMkLst>
        </pc:spChg>
      </pc:sldChg>
      <pc:sldChg chg="addSp delSp modSp add mod">
        <pc:chgData name="Kadir Murat Başeren" userId="f2e617aff724ee2b" providerId="LiveId" clId="{00BC53CA-A95C-4488-8C31-CCD008A26632}" dt="2022-01-22T21:23:34.118" v="23321" actId="20577"/>
        <pc:sldMkLst>
          <pc:docMk/>
          <pc:sldMk cId="2499109476" sldId="925"/>
        </pc:sldMkLst>
        <pc:spChg chg="mod">
          <ac:chgData name="Kadir Murat Başeren" userId="f2e617aff724ee2b" providerId="LiveId" clId="{00BC53CA-A95C-4488-8C31-CCD008A26632}" dt="2022-01-22T21:23:34.118" v="23321" actId="20577"/>
          <ac:spMkLst>
            <pc:docMk/>
            <pc:sldMk cId="2499109476" sldId="925"/>
            <ac:spMk id="2" creationId="{817DAADA-A843-4CA6-9F2D-93F67B177ED2}"/>
          </ac:spMkLst>
        </pc:spChg>
        <pc:spChg chg="mod">
          <ac:chgData name="Kadir Murat Başeren" userId="f2e617aff724ee2b" providerId="LiveId" clId="{00BC53CA-A95C-4488-8C31-CCD008A26632}" dt="2022-01-22T21:23:31.034" v="23320" actId="20577"/>
          <ac:spMkLst>
            <pc:docMk/>
            <pc:sldMk cId="2499109476" sldId="925"/>
            <ac:spMk id="3" creationId="{B5BD7668-BD2B-443D-8ADB-6B4BC94CA6F5}"/>
          </ac:spMkLst>
        </pc:spChg>
        <pc:picChg chg="add mod">
          <ac:chgData name="Kadir Murat Başeren" userId="f2e617aff724ee2b" providerId="LiveId" clId="{00BC53CA-A95C-4488-8C31-CCD008A26632}" dt="2022-01-22T21:23:21.248" v="23313" actId="1076"/>
          <ac:picMkLst>
            <pc:docMk/>
            <pc:sldMk cId="2499109476" sldId="925"/>
            <ac:picMk id="1026" creationId="{07A006B5-34F6-4FF3-BC70-E3F40AAD6E98}"/>
          </ac:picMkLst>
        </pc:picChg>
        <pc:picChg chg="del">
          <ac:chgData name="Kadir Murat Başeren" userId="f2e617aff724ee2b" providerId="LiveId" clId="{00BC53CA-A95C-4488-8C31-CCD008A26632}" dt="2022-01-22T21:23:13.940" v="23310" actId="478"/>
          <ac:picMkLst>
            <pc:docMk/>
            <pc:sldMk cId="2499109476" sldId="925"/>
            <ac:picMk id="1028" creationId="{1FAA2DBB-51B8-4D03-9DDD-AAD16A75ECFA}"/>
          </ac:picMkLst>
        </pc:picChg>
      </pc:sldChg>
      <pc:sldChg chg="delSp modSp add mod">
        <pc:chgData name="Kadir Murat Başeren" userId="f2e617aff724ee2b" providerId="LiveId" clId="{00BC53CA-A95C-4488-8C31-CCD008A26632}" dt="2022-01-22T21:33:54.310" v="23333" actId="20577"/>
        <pc:sldMkLst>
          <pc:docMk/>
          <pc:sldMk cId="631422694" sldId="926"/>
        </pc:sldMkLst>
        <pc:spChg chg="mod">
          <ac:chgData name="Kadir Murat Başeren" userId="f2e617aff724ee2b" providerId="LiveId" clId="{00BC53CA-A95C-4488-8C31-CCD008A26632}" dt="2022-01-22T21:33:54.310" v="23333" actId="20577"/>
          <ac:spMkLst>
            <pc:docMk/>
            <pc:sldMk cId="631422694" sldId="926"/>
            <ac:spMk id="2" creationId="{817DAADA-A843-4CA6-9F2D-93F67B177ED2}"/>
          </ac:spMkLst>
        </pc:spChg>
        <pc:picChg chg="del">
          <ac:chgData name="Kadir Murat Başeren" userId="f2e617aff724ee2b" providerId="LiveId" clId="{00BC53CA-A95C-4488-8C31-CCD008A26632}" dt="2022-01-22T21:33:47.164" v="23323" actId="478"/>
          <ac:picMkLst>
            <pc:docMk/>
            <pc:sldMk cId="631422694" sldId="926"/>
            <ac:picMk id="1026" creationId="{07A006B5-34F6-4FF3-BC70-E3F40AAD6E98}"/>
          </ac:picMkLst>
        </pc:picChg>
      </pc:sldChg>
      <pc:sldChg chg="modSp add mod ord">
        <pc:chgData name="Kadir Murat Başeren" userId="f2e617aff724ee2b" providerId="LiveId" clId="{00BC53CA-A95C-4488-8C31-CCD008A26632}" dt="2022-01-22T21:44:06.006" v="23749"/>
        <pc:sldMkLst>
          <pc:docMk/>
          <pc:sldMk cId="1733552498" sldId="927"/>
        </pc:sldMkLst>
        <pc:spChg chg="mod">
          <ac:chgData name="Kadir Murat Başeren" userId="f2e617aff724ee2b" providerId="LiveId" clId="{00BC53CA-A95C-4488-8C31-CCD008A26632}" dt="2022-01-22T21:34:07.359" v="23367" actId="20577"/>
          <ac:spMkLst>
            <pc:docMk/>
            <pc:sldMk cId="1733552498" sldId="927"/>
            <ac:spMk id="2" creationId="{817DAADA-A843-4CA6-9F2D-93F67B177ED2}"/>
          </ac:spMkLst>
        </pc:spChg>
      </pc:sldChg>
      <pc:sldChg chg="modSp add mod">
        <pc:chgData name="Kadir Murat Başeren" userId="f2e617aff724ee2b" providerId="LiveId" clId="{00BC53CA-A95C-4488-8C31-CCD008A26632}" dt="2022-01-22T21:34:25.255" v="23389" actId="20577"/>
        <pc:sldMkLst>
          <pc:docMk/>
          <pc:sldMk cId="1394400083" sldId="928"/>
        </pc:sldMkLst>
        <pc:spChg chg="mod">
          <ac:chgData name="Kadir Murat Başeren" userId="f2e617aff724ee2b" providerId="LiveId" clId="{00BC53CA-A95C-4488-8C31-CCD008A26632}" dt="2022-01-22T21:34:25.255" v="23389" actId="20577"/>
          <ac:spMkLst>
            <pc:docMk/>
            <pc:sldMk cId="1394400083" sldId="928"/>
            <ac:spMk id="2" creationId="{817DAADA-A843-4CA6-9F2D-93F67B177ED2}"/>
          </ac:spMkLst>
        </pc:spChg>
      </pc:sldChg>
      <pc:sldChg chg="addSp delSp modSp add mod modClrScheme modAnim chgLayout">
        <pc:chgData name="Kadir Murat Başeren" userId="f2e617aff724ee2b" providerId="LiveId" clId="{00BC53CA-A95C-4488-8C31-CCD008A26632}" dt="2022-01-22T21:36:52.516" v="23534"/>
        <pc:sldMkLst>
          <pc:docMk/>
          <pc:sldMk cId="4142304187" sldId="929"/>
        </pc:sldMkLst>
        <pc:spChg chg="mod ord">
          <ac:chgData name="Kadir Murat Başeren" userId="f2e617aff724ee2b" providerId="LiveId" clId="{00BC53CA-A95C-4488-8C31-CCD008A26632}" dt="2022-01-22T21:34:41.378" v="23393" actId="700"/>
          <ac:spMkLst>
            <pc:docMk/>
            <pc:sldMk cId="4142304187" sldId="929"/>
            <ac:spMk id="2" creationId="{817DAADA-A843-4CA6-9F2D-93F67B177ED2}"/>
          </ac:spMkLst>
        </pc:spChg>
        <pc:spChg chg="del mod ord">
          <ac:chgData name="Kadir Murat Başeren" userId="f2e617aff724ee2b" providerId="LiveId" clId="{00BC53CA-A95C-4488-8C31-CCD008A26632}" dt="2022-01-22T21:34:37.433" v="23392" actId="478"/>
          <ac:spMkLst>
            <pc:docMk/>
            <pc:sldMk cId="4142304187" sldId="929"/>
            <ac:spMk id="3" creationId="{B5BD7668-BD2B-443D-8ADB-6B4BC94CA6F5}"/>
          </ac:spMkLst>
        </pc:spChg>
        <pc:spChg chg="add del mod ord">
          <ac:chgData name="Kadir Murat Başeren" userId="f2e617aff724ee2b" providerId="LiveId" clId="{00BC53CA-A95C-4488-8C31-CCD008A26632}" dt="2022-01-22T21:35:14.269" v="23394" actId="478"/>
          <ac:spMkLst>
            <pc:docMk/>
            <pc:sldMk cId="4142304187" sldId="929"/>
            <ac:spMk id="4" creationId="{D97CA4EC-9F5A-4EEC-8891-8CDCA7CB4B0D}"/>
          </ac:spMkLst>
        </pc:spChg>
        <pc:spChg chg="add mod">
          <ac:chgData name="Kadir Murat Başeren" userId="f2e617aff724ee2b" providerId="LiveId" clId="{00BC53CA-A95C-4488-8C31-CCD008A26632}" dt="2022-01-22T21:36:47.997" v="23533" actId="403"/>
          <ac:spMkLst>
            <pc:docMk/>
            <pc:sldMk cId="4142304187" sldId="929"/>
            <ac:spMk id="5" creationId="{119BE30D-B28C-4DD0-82BE-E25C7C849702}"/>
          </ac:spMkLst>
        </pc:spChg>
      </pc:sldChg>
      <pc:sldChg chg="modSp add mod">
        <pc:chgData name="Kadir Murat Başeren" userId="f2e617aff724ee2b" providerId="LiveId" clId="{00BC53CA-A95C-4488-8C31-CCD008A26632}" dt="2022-01-22T21:37:27.993" v="23550" actId="20577"/>
        <pc:sldMkLst>
          <pc:docMk/>
          <pc:sldMk cId="2255157939" sldId="930"/>
        </pc:sldMkLst>
        <pc:spChg chg="mod">
          <ac:chgData name="Kadir Murat Başeren" userId="f2e617aff724ee2b" providerId="LiveId" clId="{00BC53CA-A95C-4488-8C31-CCD008A26632}" dt="2022-01-22T21:37:27.993" v="23550" actId="20577"/>
          <ac:spMkLst>
            <pc:docMk/>
            <pc:sldMk cId="2255157939" sldId="930"/>
            <ac:spMk id="2" creationId="{817DAADA-A843-4CA6-9F2D-93F67B177ED2}"/>
          </ac:spMkLst>
        </pc:spChg>
      </pc:sldChg>
      <pc:sldChg chg="modSp add mod">
        <pc:chgData name="Kadir Murat Başeren" userId="f2e617aff724ee2b" providerId="LiveId" clId="{00BC53CA-A95C-4488-8C31-CCD008A26632}" dt="2022-01-22T21:37:44.245" v="23570" actId="20577"/>
        <pc:sldMkLst>
          <pc:docMk/>
          <pc:sldMk cId="2136003935" sldId="931"/>
        </pc:sldMkLst>
        <pc:spChg chg="mod">
          <ac:chgData name="Kadir Murat Başeren" userId="f2e617aff724ee2b" providerId="LiveId" clId="{00BC53CA-A95C-4488-8C31-CCD008A26632}" dt="2022-01-22T21:37:44.245" v="23570" actId="20577"/>
          <ac:spMkLst>
            <pc:docMk/>
            <pc:sldMk cId="2136003935" sldId="931"/>
            <ac:spMk id="2" creationId="{817DAADA-A843-4CA6-9F2D-93F67B177ED2}"/>
          </ac:spMkLst>
        </pc:spChg>
      </pc:sldChg>
      <pc:sldChg chg="modSp add mod">
        <pc:chgData name="Kadir Murat Başeren" userId="f2e617aff724ee2b" providerId="LiveId" clId="{00BC53CA-A95C-4488-8C31-CCD008A26632}" dt="2022-01-22T21:38:08.495" v="23608" actId="20577"/>
        <pc:sldMkLst>
          <pc:docMk/>
          <pc:sldMk cId="2601919445" sldId="932"/>
        </pc:sldMkLst>
        <pc:spChg chg="mod">
          <ac:chgData name="Kadir Murat Başeren" userId="f2e617aff724ee2b" providerId="LiveId" clId="{00BC53CA-A95C-4488-8C31-CCD008A26632}" dt="2022-01-22T21:38:08.495" v="23608" actId="20577"/>
          <ac:spMkLst>
            <pc:docMk/>
            <pc:sldMk cId="2601919445" sldId="932"/>
            <ac:spMk id="2" creationId="{817DAADA-A843-4CA6-9F2D-93F67B177ED2}"/>
          </ac:spMkLst>
        </pc:spChg>
      </pc:sldChg>
      <pc:sldChg chg="modSp add mod">
        <pc:chgData name="Kadir Murat Başeren" userId="f2e617aff724ee2b" providerId="LiveId" clId="{00BC53CA-A95C-4488-8C31-CCD008A26632}" dt="2022-01-22T21:38:17.282" v="23615" actId="20577"/>
        <pc:sldMkLst>
          <pc:docMk/>
          <pc:sldMk cId="4065483203" sldId="933"/>
        </pc:sldMkLst>
        <pc:spChg chg="mod">
          <ac:chgData name="Kadir Murat Başeren" userId="f2e617aff724ee2b" providerId="LiveId" clId="{00BC53CA-A95C-4488-8C31-CCD008A26632}" dt="2022-01-22T21:38:17.282" v="23615" actId="20577"/>
          <ac:spMkLst>
            <pc:docMk/>
            <pc:sldMk cId="4065483203" sldId="933"/>
            <ac:spMk id="2" creationId="{817DAADA-A843-4CA6-9F2D-93F67B177ED2}"/>
          </ac:spMkLst>
        </pc:spChg>
      </pc:sldChg>
      <pc:sldChg chg="modSp add mod">
        <pc:chgData name="Kadir Murat Başeren" userId="f2e617aff724ee2b" providerId="LiveId" clId="{00BC53CA-A95C-4488-8C31-CCD008A26632}" dt="2022-01-22T21:38:26.368" v="23630" actId="20577"/>
        <pc:sldMkLst>
          <pc:docMk/>
          <pc:sldMk cId="3118832670" sldId="934"/>
        </pc:sldMkLst>
        <pc:spChg chg="mod">
          <ac:chgData name="Kadir Murat Başeren" userId="f2e617aff724ee2b" providerId="LiveId" clId="{00BC53CA-A95C-4488-8C31-CCD008A26632}" dt="2022-01-22T21:38:26.368" v="23630" actId="20577"/>
          <ac:spMkLst>
            <pc:docMk/>
            <pc:sldMk cId="3118832670" sldId="934"/>
            <ac:spMk id="2" creationId="{817DAADA-A843-4CA6-9F2D-93F67B177ED2}"/>
          </ac:spMkLst>
        </pc:spChg>
      </pc:sldChg>
      <pc:sldChg chg="modSp add mod">
        <pc:chgData name="Kadir Murat Başeren" userId="f2e617aff724ee2b" providerId="LiveId" clId="{00BC53CA-A95C-4488-8C31-CCD008A26632}" dt="2022-01-22T21:38:40.297" v="23655" actId="20577"/>
        <pc:sldMkLst>
          <pc:docMk/>
          <pc:sldMk cId="3426340865" sldId="935"/>
        </pc:sldMkLst>
        <pc:spChg chg="mod">
          <ac:chgData name="Kadir Murat Başeren" userId="f2e617aff724ee2b" providerId="LiveId" clId="{00BC53CA-A95C-4488-8C31-CCD008A26632}" dt="2022-01-22T21:38:40.297" v="23655" actId="20577"/>
          <ac:spMkLst>
            <pc:docMk/>
            <pc:sldMk cId="3426340865" sldId="935"/>
            <ac:spMk id="2" creationId="{817DAADA-A843-4CA6-9F2D-93F67B177ED2}"/>
          </ac:spMkLst>
        </pc:spChg>
      </pc:sldChg>
      <pc:sldChg chg="modSp add mod">
        <pc:chgData name="Kadir Murat Başeren" userId="f2e617aff724ee2b" providerId="LiveId" clId="{00BC53CA-A95C-4488-8C31-CCD008A26632}" dt="2022-01-22T21:39:44.269" v="23685" actId="20577"/>
        <pc:sldMkLst>
          <pc:docMk/>
          <pc:sldMk cId="3811863743" sldId="936"/>
        </pc:sldMkLst>
        <pc:spChg chg="mod">
          <ac:chgData name="Kadir Murat Başeren" userId="f2e617aff724ee2b" providerId="LiveId" clId="{00BC53CA-A95C-4488-8C31-CCD008A26632}" dt="2022-01-22T21:39:44.269" v="23685" actId="20577"/>
          <ac:spMkLst>
            <pc:docMk/>
            <pc:sldMk cId="3811863743" sldId="936"/>
            <ac:spMk id="2" creationId="{817DAADA-A843-4CA6-9F2D-93F67B177ED2}"/>
          </ac:spMkLst>
        </pc:spChg>
      </pc:sldChg>
      <pc:sldChg chg="modSp add mod">
        <pc:chgData name="Kadir Murat Başeren" userId="f2e617aff724ee2b" providerId="LiveId" clId="{00BC53CA-A95C-4488-8C31-CCD008A26632}" dt="2022-01-22T21:40:18.247" v="23706" actId="20577"/>
        <pc:sldMkLst>
          <pc:docMk/>
          <pc:sldMk cId="4008238838" sldId="937"/>
        </pc:sldMkLst>
        <pc:spChg chg="mod">
          <ac:chgData name="Kadir Murat Başeren" userId="f2e617aff724ee2b" providerId="LiveId" clId="{00BC53CA-A95C-4488-8C31-CCD008A26632}" dt="2022-01-22T21:40:18.247" v="23706" actId="20577"/>
          <ac:spMkLst>
            <pc:docMk/>
            <pc:sldMk cId="4008238838" sldId="937"/>
            <ac:spMk id="2" creationId="{817DAADA-A843-4CA6-9F2D-93F67B177ED2}"/>
          </ac:spMkLst>
        </pc:spChg>
      </pc:sldChg>
      <pc:sldChg chg="modSp add mod">
        <pc:chgData name="Kadir Murat Başeren" userId="f2e617aff724ee2b" providerId="LiveId" clId="{00BC53CA-A95C-4488-8C31-CCD008A26632}" dt="2022-01-22T21:41:12.313" v="23723" actId="20577"/>
        <pc:sldMkLst>
          <pc:docMk/>
          <pc:sldMk cId="1337074704" sldId="938"/>
        </pc:sldMkLst>
        <pc:spChg chg="mod">
          <ac:chgData name="Kadir Murat Başeren" userId="f2e617aff724ee2b" providerId="LiveId" clId="{00BC53CA-A95C-4488-8C31-CCD008A26632}" dt="2022-01-22T21:41:12.313" v="23723" actId="20577"/>
          <ac:spMkLst>
            <pc:docMk/>
            <pc:sldMk cId="1337074704" sldId="938"/>
            <ac:spMk id="2" creationId="{817DAADA-A843-4CA6-9F2D-93F67B177ED2}"/>
          </ac:spMkLst>
        </pc:spChg>
      </pc:sldChg>
      <pc:sldChg chg="modSp add mod">
        <pc:chgData name="Kadir Murat Başeren" userId="f2e617aff724ee2b" providerId="LiveId" clId="{00BC53CA-A95C-4488-8C31-CCD008A26632}" dt="2022-01-22T21:42:32.233" v="23744" actId="20577"/>
        <pc:sldMkLst>
          <pc:docMk/>
          <pc:sldMk cId="3065146964" sldId="939"/>
        </pc:sldMkLst>
        <pc:spChg chg="mod">
          <ac:chgData name="Kadir Murat Başeren" userId="f2e617aff724ee2b" providerId="LiveId" clId="{00BC53CA-A95C-4488-8C31-CCD008A26632}" dt="2022-01-22T21:42:32.233" v="23744" actId="20577"/>
          <ac:spMkLst>
            <pc:docMk/>
            <pc:sldMk cId="3065146964" sldId="939"/>
            <ac:spMk id="2" creationId="{817DAADA-A843-4CA6-9F2D-93F67B177ED2}"/>
          </ac:spMkLst>
        </pc:spChg>
      </pc:sldChg>
      <pc:sldChg chg="addSp delSp modSp add mod ord modClrScheme chgLayout">
        <pc:chgData name="Kadir Murat Başeren" userId="f2e617aff724ee2b" providerId="LiveId" clId="{00BC53CA-A95C-4488-8C31-CCD008A26632}" dt="2022-01-22T21:44:28.907" v="23762" actId="1440"/>
        <pc:sldMkLst>
          <pc:docMk/>
          <pc:sldMk cId="3876642568" sldId="940"/>
        </pc:sldMkLst>
        <pc:spChg chg="mod ord">
          <ac:chgData name="Kadir Murat Başeren" userId="f2e617aff724ee2b" providerId="LiveId" clId="{00BC53CA-A95C-4488-8C31-CCD008A26632}" dt="2022-01-22T21:44:16.992" v="23757" actId="20577"/>
          <ac:spMkLst>
            <pc:docMk/>
            <pc:sldMk cId="3876642568" sldId="940"/>
            <ac:spMk id="2" creationId="{817DAADA-A843-4CA6-9F2D-93F67B177ED2}"/>
          </ac:spMkLst>
        </pc:spChg>
        <pc:spChg chg="del mod ord">
          <ac:chgData name="Kadir Murat Başeren" userId="f2e617aff724ee2b" providerId="LiveId" clId="{00BC53CA-A95C-4488-8C31-CCD008A26632}" dt="2022-01-22T21:44:13.565" v="23751" actId="478"/>
          <ac:spMkLst>
            <pc:docMk/>
            <pc:sldMk cId="3876642568" sldId="940"/>
            <ac:spMk id="3" creationId="{B5BD7668-BD2B-443D-8ADB-6B4BC94CA6F5}"/>
          </ac:spMkLst>
        </pc:spChg>
        <pc:picChg chg="add mod">
          <ac:chgData name="Kadir Murat Başeren" userId="f2e617aff724ee2b" providerId="LiveId" clId="{00BC53CA-A95C-4488-8C31-CCD008A26632}" dt="2022-01-22T21:44:28.907" v="23762" actId="1440"/>
          <ac:picMkLst>
            <pc:docMk/>
            <pc:sldMk cId="3876642568" sldId="940"/>
            <ac:picMk id="2050" creationId="{BA6DD90C-44C5-4017-852C-ED1997AE6CC9}"/>
          </ac:picMkLst>
        </pc:picChg>
      </pc:sldChg>
      <pc:sldChg chg="addSp delSp modSp add mod">
        <pc:chgData name="Kadir Murat Başeren" userId="f2e617aff724ee2b" providerId="LiveId" clId="{00BC53CA-A95C-4488-8C31-CCD008A26632}" dt="2022-01-22T21:44:59.063" v="23776" actId="1076"/>
        <pc:sldMkLst>
          <pc:docMk/>
          <pc:sldMk cId="1391510596" sldId="941"/>
        </pc:sldMkLst>
        <pc:spChg chg="mod">
          <ac:chgData name="Kadir Murat Başeren" userId="f2e617aff724ee2b" providerId="LiveId" clId="{00BC53CA-A95C-4488-8C31-CCD008A26632}" dt="2022-01-22T21:44:36.270" v="23769" actId="20577"/>
          <ac:spMkLst>
            <pc:docMk/>
            <pc:sldMk cId="1391510596" sldId="941"/>
            <ac:spMk id="2" creationId="{817DAADA-A843-4CA6-9F2D-93F67B177ED2}"/>
          </ac:spMkLst>
        </pc:spChg>
        <pc:picChg chg="del">
          <ac:chgData name="Kadir Murat Başeren" userId="f2e617aff724ee2b" providerId="LiveId" clId="{00BC53CA-A95C-4488-8C31-CCD008A26632}" dt="2022-01-22T21:44:57.367" v="23775" actId="478"/>
          <ac:picMkLst>
            <pc:docMk/>
            <pc:sldMk cId="1391510596" sldId="941"/>
            <ac:picMk id="2050" creationId="{BA6DD90C-44C5-4017-852C-ED1997AE6CC9}"/>
          </ac:picMkLst>
        </pc:picChg>
        <pc:picChg chg="add mod">
          <ac:chgData name="Kadir Murat Başeren" userId="f2e617aff724ee2b" providerId="LiveId" clId="{00BC53CA-A95C-4488-8C31-CCD008A26632}" dt="2022-01-22T21:44:59.063" v="23776" actId="1076"/>
          <ac:picMkLst>
            <pc:docMk/>
            <pc:sldMk cId="1391510596" sldId="941"/>
            <ac:picMk id="4098" creationId="{795B6B86-FFBF-4C70-9EA0-42E6817EAE44}"/>
          </ac:picMkLst>
        </pc:picChg>
      </pc:sldChg>
      <pc:sldChg chg="modSp add mod">
        <pc:chgData name="Kadir Murat Başeren" userId="f2e617aff724ee2b" providerId="LiveId" clId="{00BC53CA-A95C-4488-8C31-CCD008A26632}" dt="2022-01-27T13:05:29.760" v="24594" actId="6549"/>
        <pc:sldMkLst>
          <pc:docMk/>
          <pc:sldMk cId="3978288806" sldId="942"/>
        </pc:sldMkLst>
        <pc:spChg chg="mod">
          <ac:chgData name="Kadir Murat Başeren" userId="f2e617aff724ee2b" providerId="LiveId" clId="{00BC53CA-A95C-4488-8C31-CCD008A26632}" dt="2022-01-27T11:58:55.117" v="23855" actId="20577"/>
          <ac:spMkLst>
            <pc:docMk/>
            <pc:sldMk cId="3978288806" sldId="942"/>
            <ac:spMk id="2" creationId="{817DAADA-A843-4CA6-9F2D-93F67B177ED2}"/>
          </ac:spMkLst>
        </pc:spChg>
        <pc:spChg chg="mod">
          <ac:chgData name="Kadir Murat Başeren" userId="f2e617aff724ee2b" providerId="LiveId" clId="{00BC53CA-A95C-4488-8C31-CCD008A26632}" dt="2022-01-27T13:05:29.760" v="24594" actId="6549"/>
          <ac:spMkLst>
            <pc:docMk/>
            <pc:sldMk cId="3978288806" sldId="942"/>
            <ac:spMk id="3" creationId="{B5BD7668-BD2B-443D-8ADB-6B4BC94CA6F5}"/>
          </ac:spMkLst>
        </pc:spChg>
      </pc:sldChg>
      <pc:sldChg chg="modSp add mod">
        <pc:chgData name="Kadir Murat Başeren" userId="f2e617aff724ee2b" providerId="LiveId" clId="{00BC53CA-A95C-4488-8C31-CCD008A26632}" dt="2022-01-27T11:59:34.830" v="23910" actId="20577"/>
        <pc:sldMkLst>
          <pc:docMk/>
          <pc:sldMk cId="1942800858" sldId="943"/>
        </pc:sldMkLst>
        <pc:spChg chg="mod">
          <ac:chgData name="Kadir Murat Başeren" userId="f2e617aff724ee2b" providerId="LiveId" clId="{00BC53CA-A95C-4488-8C31-CCD008A26632}" dt="2022-01-27T11:59:34.830" v="23910" actId="20577"/>
          <ac:spMkLst>
            <pc:docMk/>
            <pc:sldMk cId="1942800858" sldId="943"/>
            <ac:spMk id="2" creationId="{817DAADA-A843-4CA6-9F2D-93F67B177ED2}"/>
          </ac:spMkLst>
        </pc:spChg>
        <pc:spChg chg="mod">
          <ac:chgData name="Kadir Murat Başeren" userId="f2e617aff724ee2b" providerId="LiveId" clId="{00BC53CA-A95C-4488-8C31-CCD008A26632}" dt="2022-01-27T11:59:16.782" v="23888" actId="20577"/>
          <ac:spMkLst>
            <pc:docMk/>
            <pc:sldMk cId="1942800858" sldId="943"/>
            <ac:spMk id="3" creationId="{B5BD7668-BD2B-443D-8ADB-6B4BC94CA6F5}"/>
          </ac:spMkLst>
        </pc:spChg>
      </pc:sldChg>
      <pc:sldChg chg="addSp delSp modSp add mod modClrScheme modAnim chgLayout">
        <pc:chgData name="Kadir Murat Başeren" userId="f2e617aff724ee2b" providerId="LiveId" clId="{00BC53CA-A95C-4488-8C31-CCD008A26632}" dt="2022-01-27T12:01:03.442" v="23944"/>
        <pc:sldMkLst>
          <pc:docMk/>
          <pc:sldMk cId="2137204540" sldId="944"/>
        </pc:sldMkLst>
        <pc:spChg chg="mod ord">
          <ac:chgData name="Kadir Murat Başeren" userId="f2e617aff724ee2b" providerId="LiveId" clId="{00BC53CA-A95C-4488-8C31-CCD008A26632}" dt="2022-01-27T11:59:51.145" v="23917" actId="27636"/>
          <ac:spMkLst>
            <pc:docMk/>
            <pc:sldMk cId="2137204540" sldId="944"/>
            <ac:spMk id="2" creationId="{817DAADA-A843-4CA6-9F2D-93F67B177ED2}"/>
          </ac:spMkLst>
        </pc:spChg>
        <pc:spChg chg="del mod ord">
          <ac:chgData name="Kadir Murat Başeren" userId="f2e617aff724ee2b" providerId="LiveId" clId="{00BC53CA-A95C-4488-8C31-CCD008A26632}" dt="2022-01-27T11:59:45.911" v="23914" actId="478"/>
          <ac:spMkLst>
            <pc:docMk/>
            <pc:sldMk cId="2137204540" sldId="944"/>
            <ac:spMk id="3" creationId="{B5BD7668-BD2B-443D-8ADB-6B4BC94CA6F5}"/>
          </ac:spMkLst>
        </pc:spChg>
        <pc:picChg chg="add mod">
          <ac:chgData name="Kadir Murat Başeren" userId="f2e617aff724ee2b" providerId="LiveId" clId="{00BC53CA-A95C-4488-8C31-CCD008A26632}" dt="2022-01-27T12:00:14.677" v="23921" actId="1440"/>
          <ac:picMkLst>
            <pc:docMk/>
            <pc:sldMk cId="2137204540" sldId="944"/>
            <ac:picMk id="5" creationId="{4D9891D2-0AB0-4AE6-BF08-5D8608C05D44}"/>
          </ac:picMkLst>
        </pc:picChg>
        <pc:picChg chg="add mod">
          <ac:chgData name="Kadir Murat Başeren" userId="f2e617aff724ee2b" providerId="LiveId" clId="{00BC53CA-A95C-4488-8C31-CCD008A26632}" dt="2022-01-27T12:00:48.706" v="23939" actId="1076"/>
          <ac:picMkLst>
            <pc:docMk/>
            <pc:sldMk cId="2137204540" sldId="944"/>
            <ac:picMk id="7" creationId="{10B6E3EC-C272-4001-B2FC-28D47322BE32}"/>
          </ac:picMkLst>
        </pc:picChg>
        <pc:picChg chg="add mod">
          <ac:chgData name="Kadir Murat Başeren" userId="f2e617aff724ee2b" providerId="LiveId" clId="{00BC53CA-A95C-4488-8C31-CCD008A26632}" dt="2022-01-27T12:00:54.610" v="23941" actId="1440"/>
          <ac:picMkLst>
            <pc:docMk/>
            <pc:sldMk cId="2137204540" sldId="944"/>
            <ac:picMk id="9" creationId="{A7F4A0F5-76F5-4077-9E0B-CB977D18BECF}"/>
          </ac:picMkLst>
        </pc:picChg>
      </pc:sldChg>
      <pc:sldChg chg="addSp delSp modSp add mod delAnim modAnim">
        <pc:chgData name="Kadir Murat Başeren" userId="f2e617aff724ee2b" providerId="LiveId" clId="{00BC53CA-A95C-4488-8C31-CCD008A26632}" dt="2022-01-27T12:03:42.049" v="24202" actId="27636"/>
        <pc:sldMkLst>
          <pc:docMk/>
          <pc:sldMk cId="1333925838" sldId="945"/>
        </pc:sldMkLst>
        <pc:spChg chg="add mod">
          <ac:chgData name="Kadir Murat Başeren" userId="f2e617aff724ee2b" providerId="LiveId" clId="{00BC53CA-A95C-4488-8C31-CCD008A26632}" dt="2022-01-27T12:03:42.049" v="24202" actId="27636"/>
          <ac:spMkLst>
            <pc:docMk/>
            <pc:sldMk cId="1333925838" sldId="945"/>
            <ac:spMk id="6" creationId="{E1CAA774-A410-4096-AD6D-228B41E9AD45}"/>
          </ac:spMkLst>
        </pc:spChg>
        <pc:picChg chg="del">
          <ac:chgData name="Kadir Murat Başeren" userId="f2e617aff724ee2b" providerId="LiveId" clId="{00BC53CA-A95C-4488-8C31-CCD008A26632}" dt="2022-01-27T12:01:20.681" v="23946" actId="478"/>
          <ac:picMkLst>
            <pc:docMk/>
            <pc:sldMk cId="1333925838" sldId="945"/>
            <ac:picMk id="5" creationId="{4D9891D2-0AB0-4AE6-BF08-5D8608C05D44}"/>
          </ac:picMkLst>
        </pc:picChg>
        <pc:picChg chg="del">
          <ac:chgData name="Kadir Murat Başeren" userId="f2e617aff724ee2b" providerId="LiveId" clId="{00BC53CA-A95C-4488-8C31-CCD008A26632}" dt="2022-01-27T12:01:20.681" v="23946" actId="478"/>
          <ac:picMkLst>
            <pc:docMk/>
            <pc:sldMk cId="1333925838" sldId="945"/>
            <ac:picMk id="7" creationId="{10B6E3EC-C272-4001-B2FC-28D47322BE32}"/>
          </ac:picMkLst>
        </pc:picChg>
        <pc:picChg chg="del">
          <ac:chgData name="Kadir Murat Başeren" userId="f2e617aff724ee2b" providerId="LiveId" clId="{00BC53CA-A95C-4488-8C31-CCD008A26632}" dt="2022-01-27T12:01:20.681" v="23946" actId="478"/>
          <ac:picMkLst>
            <pc:docMk/>
            <pc:sldMk cId="1333925838" sldId="945"/>
            <ac:picMk id="9" creationId="{A7F4A0F5-76F5-4077-9E0B-CB977D18BECF}"/>
          </ac:picMkLst>
        </pc:picChg>
      </pc:sldChg>
      <pc:sldChg chg="addSp delSp modSp add mod delAnim modAnim">
        <pc:chgData name="Kadir Murat Başeren" userId="f2e617aff724ee2b" providerId="LiveId" clId="{00BC53CA-A95C-4488-8C31-CCD008A26632}" dt="2022-01-27T12:20:49.917" v="24593"/>
        <pc:sldMkLst>
          <pc:docMk/>
          <pc:sldMk cId="1057132557" sldId="946"/>
        </pc:sldMkLst>
        <pc:spChg chg="mod">
          <ac:chgData name="Kadir Murat Başeren" userId="f2e617aff724ee2b" providerId="LiveId" clId="{00BC53CA-A95C-4488-8C31-CCD008A26632}" dt="2022-01-27T12:06:14.794" v="24216" actId="20577"/>
          <ac:spMkLst>
            <pc:docMk/>
            <pc:sldMk cId="1057132557" sldId="946"/>
            <ac:spMk id="2" creationId="{817DAADA-A843-4CA6-9F2D-93F67B177ED2}"/>
          </ac:spMkLst>
        </pc:spChg>
        <pc:spChg chg="del">
          <ac:chgData name="Kadir Murat Başeren" userId="f2e617aff724ee2b" providerId="LiveId" clId="{00BC53CA-A95C-4488-8C31-CCD008A26632}" dt="2022-01-27T12:06:17.385" v="24217" actId="478"/>
          <ac:spMkLst>
            <pc:docMk/>
            <pc:sldMk cId="1057132557" sldId="946"/>
            <ac:spMk id="6" creationId="{E1CAA774-A410-4096-AD6D-228B41E9AD45}"/>
          </ac:spMkLst>
        </pc:spChg>
        <pc:spChg chg="add mod">
          <ac:chgData name="Kadir Murat Başeren" userId="f2e617aff724ee2b" providerId="LiveId" clId="{00BC53CA-A95C-4488-8C31-CCD008A26632}" dt="2022-01-27T12:09:09.084" v="24268" actId="164"/>
          <ac:spMkLst>
            <pc:docMk/>
            <pc:sldMk cId="1057132557" sldId="946"/>
            <ac:spMk id="12" creationId="{926F014D-FD13-4203-9FD6-75E11BC8A745}"/>
          </ac:spMkLst>
        </pc:spChg>
        <pc:spChg chg="add mod">
          <ac:chgData name="Kadir Murat Başeren" userId="f2e617aff724ee2b" providerId="LiveId" clId="{00BC53CA-A95C-4488-8C31-CCD008A26632}" dt="2022-01-27T12:09:04.488" v="24267" actId="164"/>
          <ac:spMkLst>
            <pc:docMk/>
            <pc:sldMk cId="1057132557" sldId="946"/>
            <ac:spMk id="13" creationId="{1D1DB5CA-587A-4654-AED7-4EF597B2AB1F}"/>
          </ac:spMkLst>
        </pc:spChg>
        <pc:spChg chg="add mod">
          <ac:chgData name="Kadir Murat Başeren" userId="f2e617aff724ee2b" providerId="LiveId" clId="{00BC53CA-A95C-4488-8C31-CCD008A26632}" dt="2022-01-27T12:15:43.821" v="24452" actId="1035"/>
          <ac:spMkLst>
            <pc:docMk/>
            <pc:sldMk cId="1057132557" sldId="946"/>
            <ac:spMk id="16" creationId="{B3BB4CCA-7842-4163-9C62-C4D4D6154609}"/>
          </ac:spMkLst>
        </pc:spChg>
        <pc:spChg chg="add mod">
          <ac:chgData name="Kadir Murat Başeren" userId="f2e617aff724ee2b" providerId="LiveId" clId="{00BC53CA-A95C-4488-8C31-CCD008A26632}" dt="2022-01-27T12:11:16.289" v="24350" actId="1037"/>
          <ac:spMkLst>
            <pc:docMk/>
            <pc:sldMk cId="1057132557" sldId="946"/>
            <ac:spMk id="18" creationId="{D1E6DAF3-7005-4379-AE63-BB502F56073C}"/>
          </ac:spMkLst>
        </pc:spChg>
        <pc:spChg chg="add del mod">
          <ac:chgData name="Kadir Murat Başeren" userId="f2e617aff724ee2b" providerId="LiveId" clId="{00BC53CA-A95C-4488-8C31-CCD008A26632}" dt="2022-01-27T12:10:25.369" v="24308"/>
          <ac:spMkLst>
            <pc:docMk/>
            <pc:sldMk cId="1057132557" sldId="946"/>
            <ac:spMk id="20" creationId="{50E6115E-D2E6-4D69-9460-526A3032D2C9}"/>
          </ac:spMkLst>
        </pc:spChg>
        <pc:spChg chg="mod">
          <ac:chgData name="Kadir Murat Başeren" userId="f2e617aff724ee2b" providerId="LiveId" clId="{00BC53CA-A95C-4488-8C31-CCD008A26632}" dt="2022-01-27T12:11:06.302" v="24342" actId="1037"/>
          <ac:spMkLst>
            <pc:docMk/>
            <pc:sldMk cId="1057132557" sldId="946"/>
            <ac:spMk id="23" creationId="{E93F9547-7C7A-40DA-9DF8-895EB4FB8716}"/>
          </ac:spMkLst>
        </pc:spChg>
        <pc:spChg chg="mod">
          <ac:chgData name="Kadir Murat Başeren" userId="f2e617aff724ee2b" providerId="LiveId" clId="{00BC53CA-A95C-4488-8C31-CCD008A26632}" dt="2022-01-27T12:11:12.644" v="24346" actId="1037"/>
          <ac:spMkLst>
            <pc:docMk/>
            <pc:sldMk cId="1057132557" sldId="946"/>
            <ac:spMk id="26" creationId="{84CA0039-7DA1-4FEA-AC03-F3D0141E2DED}"/>
          </ac:spMkLst>
        </pc:spChg>
        <pc:spChg chg="mod">
          <ac:chgData name="Kadir Murat Başeren" userId="f2e617aff724ee2b" providerId="LiveId" clId="{00BC53CA-A95C-4488-8C31-CCD008A26632}" dt="2022-01-27T12:11:46.329" v="24376" actId="1037"/>
          <ac:spMkLst>
            <pc:docMk/>
            <pc:sldMk cId="1057132557" sldId="946"/>
            <ac:spMk id="29" creationId="{B67BE2FD-2B6A-4606-B78C-D13E062C5F3E}"/>
          </ac:spMkLst>
        </pc:spChg>
        <pc:spChg chg="mod">
          <ac:chgData name="Kadir Murat Başeren" userId="f2e617aff724ee2b" providerId="LiveId" clId="{00BC53CA-A95C-4488-8C31-CCD008A26632}" dt="2022-01-27T12:11:57.049" v="24378"/>
          <ac:spMkLst>
            <pc:docMk/>
            <pc:sldMk cId="1057132557" sldId="946"/>
            <ac:spMk id="32" creationId="{252CDEF8-56D8-4AA4-9E02-ED9F2F369C2D}"/>
          </ac:spMkLst>
        </pc:spChg>
        <pc:spChg chg="add mod">
          <ac:chgData name="Kadir Murat Başeren" userId="f2e617aff724ee2b" providerId="LiveId" clId="{00BC53CA-A95C-4488-8C31-CCD008A26632}" dt="2022-01-27T12:14:50.417" v="24430" actId="164"/>
          <ac:spMkLst>
            <pc:docMk/>
            <pc:sldMk cId="1057132557" sldId="946"/>
            <ac:spMk id="39" creationId="{B35528C4-486B-43CD-9165-D5CBB91D1D0D}"/>
          </ac:spMkLst>
        </pc:spChg>
        <pc:spChg chg="add mod">
          <ac:chgData name="Kadir Murat Başeren" userId="f2e617aff724ee2b" providerId="LiveId" clId="{00BC53CA-A95C-4488-8C31-CCD008A26632}" dt="2022-01-27T12:15:13.359" v="24441" actId="164"/>
          <ac:spMkLst>
            <pc:docMk/>
            <pc:sldMk cId="1057132557" sldId="946"/>
            <ac:spMk id="41" creationId="{8CC688B1-D288-4F99-9631-B500FE5C7E3A}"/>
          </ac:spMkLst>
        </pc:spChg>
        <pc:grpChg chg="add mod">
          <ac:chgData name="Kadir Murat Başeren" userId="f2e617aff724ee2b" providerId="LiveId" clId="{00BC53CA-A95C-4488-8C31-CCD008A26632}" dt="2022-01-27T12:14:15.206" v="24400" actId="1076"/>
          <ac:grpSpMkLst>
            <pc:docMk/>
            <pc:sldMk cId="1057132557" sldId="946"/>
            <ac:grpSpMk id="14" creationId="{361C67F8-A81C-4CFF-9CF1-66FD6B0546F8}"/>
          </ac:grpSpMkLst>
        </pc:grpChg>
        <pc:grpChg chg="add mod">
          <ac:chgData name="Kadir Murat Başeren" userId="f2e617aff724ee2b" providerId="LiveId" clId="{00BC53CA-A95C-4488-8C31-CCD008A26632}" dt="2022-01-27T12:20:01.028" v="24577" actId="1076"/>
          <ac:grpSpMkLst>
            <pc:docMk/>
            <pc:sldMk cId="1057132557" sldId="946"/>
            <ac:grpSpMk id="15" creationId="{2E18973C-454C-41C4-ACBC-CC8AEF37D92A}"/>
          </ac:grpSpMkLst>
        </pc:grpChg>
        <pc:grpChg chg="add mod">
          <ac:chgData name="Kadir Murat Başeren" userId="f2e617aff724ee2b" providerId="LiveId" clId="{00BC53CA-A95C-4488-8C31-CCD008A26632}" dt="2022-01-27T12:15:56.281" v="24456" actId="1076"/>
          <ac:grpSpMkLst>
            <pc:docMk/>
            <pc:sldMk cId="1057132557" sldId="946"/>
            <ac:grpSpMk id="17" creationId="{C7D67BDD-19C6-4E6B-84FF-EA94D01C9BF5}"/>
          </ac:grpSpMkLst>
        </pc:grpChg>
        <pc:grpChg chg="add mod">
          <ac:chgData name="Kadir Murat Başeren" userId="f2e617aff724ee2b" providerId="LiveId" clId="{00BC53CA-A95C-4488-8C31-CCD008A26632}" dt="2022-01-27T12:17:12.810" v="24472" actId="1076"/>
          <ac:grpSpMkLst>
            <pc:docMk/>
            <pc:sldMk cId="1057132557" sldId="946"/>
            <ac:grpSpMk id="19" creationId="{254C1A6B-56F0-4805-871B-07CE872C20E1}"/>
          </ac:grpSpMkLst>
        </pc:grpChg>
        <pc:grpChg chg="add mod">
          <ac:chgData name="Kadir Murat Başeren" userId="f2e617aff724ee2b" providerId="LiveId" clId="{00BC53CA-A95C-4488-8C31-CCD008A26632}" dt="2022-01-27T12:12:43.959" v="24389" actId="1076"/>
          <ac:grpSpMkLst>
            <pc:docMk/>
            <pc:sldMk cId="1057132557" sldId="946"/>
            <ac:grpSpMk id="21" creationId="{B84D40EA-7B9A-47E5-86BC-000D3A9641FE}"/>
          </ac:grpSpMkLst>
        </pc:grpChg>
        <pc:grpChg chg="add mod">
          <ac:chgData name="Kadir Murat Başeren" userId="f2e617aff724ee2b" providerId="LiveId" clId="{00BC53CA-A95C-4488-8C31-CCD008A26632}" dt="2022-01-27T12:12:40.871" v="24388" actId="1076"/>
          <ac:grpSpMkLst>
            <pc:docMk/>
            <pc:sldMk cId="1057132557" sldId="946"/>
            <ac:grpSpMk id="24" creationId="{C3F34320-386E-4CA0-8266-7DA2FD7D9558}"/>
          </ac:grpSpMkLst>
        </pc:grpChg>
        <pc:grpChg chg="add mod">
          <ac:chgData name="Kadir Murat Başeren" userId="f2e617aff724ee2b" providerId="LiveId" clId="{00BC53CA-A95C-4488-8C31-CCD008A26632}" dt="2022-01-27T12:14:15.206" v="24400" actId="1076"/>
          <ac:grpSpMkLst>
            <pc:docMk/>
            <pc:sldMk cId="1057132557" sldId="946"/>
            <ac:grpSpMk id="27" creationId="{20BF10C1-06FF-425E-8804-61C3D64BD428}"/>
          </ac:grpSpMkLst>
        </pc:grpChg>
        <pc:grpChg chg="add mod">
          <ac:chgData name="Kadir Murat Başeren" userId="f2e617aff724ee2b" providerId="LiveId" clId="{00BC53CA-A95C-4488-8C31-CCD008A26632}" dt="2022-01-27T12:14:15.206" v="24400" actId="1076"/>
          <ac:grpSpMkLst>
            <pc:docMk/>
            <pc:sldMk cId="1057132557" sldId="946"/>
            <ac:grpSpMk id="30" creationId="{A405D209-6000-41F4-B516-A9DCC5E87BF2}"/>
          </ac:grpSpMkLst>
        </pc:grpChg>
        <pc:grpChg chg="add mod">
          <ac:chgData name="Kadir Murat Başeren" userId="f2e617aff724ee2b" providerId="LiveId" clId="{00BC53CA-A95C-4488-8C31-CCD008A26632}" dt="2022-01-27T12:19:47.514" v="24576" actId="1036"/>
          <ac:grpSpMkLst>
            <pc:docMk/>
            <pc:sldMk cId="1057132557" sldId="946"/>
            <ac:grpSpMk id="40" creationId="{22A43FA8-1A0B-4179-860C-A5571B505B98}"/>
          </ac:grpSpMkLst>
        </pc:grpChg>
        <pc:grpChg chg="add mod">
          <ac:chgData name="Kadir Murat Başeren" userId="f2e617aff724ee2b" providerId="LiveId" clId="{00BC53CA-A95C-4488-8C31-CCD008A26632}" dt="2022-01-27T12:19:47.514" v="24576" actId="1036"/>
          <ac:grpSpMkLst>
            <pc:docMk/>
            <pc:sldMk cId="1057132557" sldId="946"/>
            <ac:grpSpMk id="42" creationId="{DEAEE5D6-381C-462E-AD44-C42A5B3438D8}"/>
          </ac:grpSpMkLst>
        </pc:grpChg>
        <pc:picChg chg="add mod">
          <ac:chgData name="Kadir Murat Başeren" userId="f2e617aff724ee2b" providerId="LiveId" clId="{00BC53CA-A95C-4488-8C31-CCD008A26632}" dt="2022-01-27T12:10:15.726" v="24300" actId="164"/>
          <ac:picMkLst>
            <pc:docMk/>
            <pc:sldMk cId="1057132557" sldId="946"/>
            <ac:picMk id="4" creationId="{A838850B-72C8-4760-93EC-FC7830117452}"/>
          </ac:picMkLst>
        </pc:picChg>
        <pc:picChg chg="add mod">
          <ac:chgData name="Kadir Murat Başeren" userId="f2e617aff724ee2b" providerId="LiveId" clId="{00BC53CA-A95C-4488-8C31-CCD008A26632}" dt="2022-01-27T12:09:45.674" v="24281" actId="164"/>
          <ac:picMkLst>
            <pc:docMk/>
            <pc:sldMk cId="1057132557" sldId="946"/>
            <ac:picMk id="7" creationId="{04560E74-EEA1-4B03-9F11-83CD82A119F2}"/>
          </ac:picMkLst>
        </pc:picChg>
        <pc:picChg chg="add mod">
          <ac:chgData name="Kadir Murat Başeren" userId="f2e617aff724ee2b" providerId="LiveId" clId="{00BC53CA-A95C-4488-8C31-CCD008A26632}" dt="2022-01-27T12:09:04.488" v="24267" actId="164"/>
          <ac:picMkLst>
            <pc:docMk/>
            <pc:sldMk cId="1057132557" sldId="946"/>
            <ac:picMk id="9" creationId="{F77C4CE0-B936-4102-86A2-A06F51AB0F95}"/>
          </ac:picMkLst>
        </pc:picChg>
        <pc:picChg chg="add mod">
          <ac:chgData name="Kadir Murat Başeren" userId="f2e617aff724ee2b" providerId="LiveId" clId="{00BC53CA-A95C-4488-8C31-CCD008A26632}" dt="2022-01-27T12:09:09.084" v="24268" actId="164"/>
          <ac:picMkLst>
            <pc:docMk/>
            <pc:sldMk cId="1057132557" sldId="946"/>
            <ac:picMk id="11" creationId="{DE7DFBF2-884D-4075-97F7-449AAD5CBE0D}"/>
          </ac:picMkLst>
        </pc:picChg>
        <pc:picChg chg="mod">
          <ac:chgData name="Kadir Murat Başeren" userId="f2e617aff724ee2b" providerId="LiveId" clId="{00BC53CA-A95C-4488-8C31-CCD008A26632}" dt="2022-01-27T12:10:26.388" v="24309"/>
          <ac:picMkLst>
            <pc:docMk/>
            <pc:sldMk cId="1057132557" sldId="946"/>
            <ac:picMk id="22" creationId="{144E9B07-F8BE-4E6F-AE44-6CC63F31F051}"/>
          </ac:picMkLst>
        </pc:picChg>
        <pc:picChg chg="mod">
          <ac:chgData name="Kadir Murat Başeren" userId="f2e617aff724ee2b" providerId="LiveId" clId="{00BC53CA-A95C-4488-8C31-CCD008A26632}" dt="2022-01-27T12:10:31.783" v="24311"/>
          <ac:picMkLst>
            <pc:docMk/>
            <pc:sldMk cId="1057132557" sldId="946"/>
            <ac:picMk id="25" creationId="{D3C45CCD-38D4-4F7F-ACB0-2EF6483B9AE5}"/>
          </ac:picMkLst>
        </pc:picChg>
        <pc:picChg chg="mod">
          <ac:chgData name="Kadir Murat Başeren" userId="f2e617aff724ee2b" providerId="LiveId" clId="{00BC53CA-A95C-4488-8C31-CCD008A26632}" dt="2022-01-27T12:10:53.214" v="24330"/>
          <ac:picMkLst>
            <pc:docMk/>
            <pc:sldMk cId="1057132557" sldId="946"/>
            <ac:picMk id="28" creationId="{111D4D77-F8FE-4B37-B519-EBA927890E3C}"/>
          </ac:picMkLst>
        </pc:picChg>
        <pc:picChg chg="mod">
          <ac:chgData name="Kadir Murat Başeren" userId="f2e617aff724ee2b" providerId="LiveId" clId="{00BC53CA-A95C-4488-8C31-CCD008A26632}" dt="2022-01-27T12:11:57.049" v="24378"/>
          <ac:picMkLst>
            <pc:docMk/>
            <pc:sldMk cId="1057132557" sldId="946"/>
            <ac:picMk id="31" creationId="{8E52812E-9098-405D-A89F-FFB838F98287}"/>
          </ac:picMkLst>
        </pc:picChg>
        <pc:picChg chg="add del mod">
          <ac:chgData name="Kadir Murat Başeren" userId="f2e617aff724ee2b" providerId="LiveId" clId="{00BC53CA-A95C-4488-8C31-CCD008A26632}" dt="2022-01-27T12:14:05.712" v="24398" actId="478"/>
          <ac:picMkLst>
            <pc:docMk/>
            <pc:sldMk cId="1057132557" sldId="946"/>
            <ac:picMk id="34" creationId="{1D8CABE4-F2AF-48B8-9A43-C7DFB84109DC}"/>
          </ac:picMkLst>
        </pc:picChg>
        <pc:picChg chg="add mod">
          <ac:chgData name="Kadir Murat Başeren" userId="f2e617aff724ee2b" providerId="LiveId" clId="{00BC53CA-A95C-4488-8C31-CCD008A26632}" dt="2022-01-27T12:15:13.359" v="24441" actId="164"/>
          <ac:picMkLst>
            <pc:docMk/>
            <pc:sldMk cId="1057132557" sldId="946"/>
            <ac:picMk id="36" creationId="{9BC16B71-0CA5-4739-95C6-1DF420C613DA}"/>
          </ac:picMkLst>
        </pc:picChg>
        <pc:picChg chg="add mod">
          <ac:chgData name="Kadir Murat Başeren" userId="f2e617aff724ee2b" providerId="LiveId" clId="{00BC53CA-A95C-4488-8C31-CCD008A26632}" dt="2022-01-27T12:14:50.417" v="24430" actId="164"/>
          <ac:picMkLst>
            <pc:docMk/>
            <pc:sldMk cId="1057132557" sldId="946"/>
            <ac:picMk id="38" creationId="{010E3C89-A407-4372-A797-591D11FA0F39}"/>
          </ac:picMkLst>
        </pc:picChg>
        <pc:cxnChg chg="add del mod">
          <ac:chgData name="Kadir Murat Başeren" userId="f2e617aff724ee2b" providerId="LiveId" clId="{00BC53CA-A95C-4488-8C31-CCD008A26632}" dt="2022-01-27T12:15:51.505" v="24455" actId="478"/>
          <ac:cxnSpMkLst>
            <pc:docMk/>
            <pc:sldMk cId="1057132557" sldId="946"/>
            <ac:cxnSpMk id="44" creationId="{123F3C86-32BD-410F-BA68-DEAC2BDBC345}"/>
          </ac:cxnSpMkLst>
        </pc:cxnChg>
        <pc:cxnChg chg="add mod">
          <ac:chgData name="Kadir Murat Başeren" userId="f2e617aff724ee2b" providerId="LiveId" clId="{00BC53CA-A95C-4488-8C31-CCD008A26632}" dt="2022-01-27T12:16:41.459" v="24460" actId="208"/>
          <ac:cxnSpMkLst>
            <pc:docMk/>
            <pc:sldMk cId="1057132557" sldId="946"/>
            <ac:cxnSpMk id="46" creationId="{45C52327-6121-4BE7-A6DF-7CFE5C713A2C}"/>
          </ac:cxnSpMkLst>
        </pc:cxnChg>
        <pc:cxnChg chg="add mod">
          <ac:chgData name="Kadir Murat Başeren" userId="f2e617aff724ee2b" providerId="LiveId" clId="{00BC53CA-A95C-4488-8C31-CCD008A26632}" dt="2022-01-27T12:16:48.232" v="24462" actId="1076"/>
          <ac:cxnSpMkLst>
            <pc:docMk/>
            <pc:sldMk cId="1057132557" sldId="946"/>
            <ac:cxnSpMk id="47" creationId="{AC2854EE-C9C3-472C-877A-484571B1529A}"/>
          </ac:cxnSpMkLst>
        </pc:cxnChg>
        <pc:cxnChg chg="add mod">
          <ac:chgData name="Kadir Murat Başeren" userId="f2e617aff724ee2b" providerId="LiveId" clId="{00BC53CA-A95C-4488-8C31-CCD008A26632}" dt="2022-01-27T12:19:47.514" v="24576" actId="1036"/>
          <ac:cxnSpMkLst>
            <pc:docMk/>
            <pc:sldMk cId="1057132557" sldId="946"/>
            <ac:cxnSpMk id="48" creationId="{60A7A653-AE48-45EE-AA7A-8894F0CC65CD}"/>
          </ac:cxnSpMkLst>
        </pc:cxnChg>
        <pc:cxnChg chg="add mod">
          <ac:chgData name="Kadir Murat Başeren" userId="f2e617aff724ee2b" providerId="LiveId" clId="{00BC53CA-A95C-4488-8C31-CCD008A26632}" dt="2022-01-27T12:17:17.783" v="24474" actId="14100"/>
          <ac:cxnSpMkLst>
            <pc:docMk/>
            <pc:sldMk cId="1057132557" sldId="946"/>
            <ac:cxnSpMk id="49" creationId="{593B3F0E-3D26-4102-A04B-FACB83275389}"/>
          </ac:cxnSpMkLst>
        </pc:cxnChg>
        <pc:cxnChg chg="add mod">
          <ac:chgData name="Kadir Murat Başeren" userId="f2e617aff724ee2b" providerId="LiveId" clId="{00BC53CA-A95C-4488-8C31-CCD008A26632}" dt="2022-01-27T12:17:07.477" v="24470" actId="14100"/>
          <ac:cxnSpMkLst>
            <pc:docMk/>
            <pc:sldMk cId="1057132557" sldId="946"/>
            <ac:cxnSpMk id="51" creationId="{5197A360-F454-41DE-B0A1-BDE423F1113C}"/>
          </ac:cxnSpMkLst>
        </pc:cxnChg>
        <pc:cxnChg chg="add mod">
          <ac:chgData name="Kadir Murat Başeren" userId="f2e617aff724ee2b" providerId="LiveId" clId="{00BC53CA-A95C-4488-8C31-CCD008A26632}" dt="2022-01-27T12:17:29.168" v="24477" actId="14100"/>
          <ac:cxnSpMkLst>
            <pc:docMk/>
            <pc:sldMk cId="1057132557" sldId="946"/>
            <ac:cxnSpMk id="53" creationId="{B1058660-E264-4AC9-A487-E0C16E8FC842}"/>
          </ac:cxnSpMkLst>
        </pc:cxnChg>
        <pc:cxnChg chg="add mod">
          <ac:chgData name="Kadir Murat Başeren" userId="f2e617aff724ee2b" providerId="LiveId" clId="{00BC53CA-A95C-4488-8C31-CCD008A26632}" dt="2022-01-27T12:17:38.177" v="24480" actId="14100"/>
          <ac:cxnSpMkLst>
            <pc:docMk/>
            <pc:sldMk cId="1057132557" sldId="946"/>
            <ac:cxnSpMk id="57" creationId="{0EEA0068-EDD2-4EB5-B6C8-1CA518F7C436}"/>
          </ac:cxnSpMkLst>
        </pc:cxnChg>
        <pc:cxnChg chg="add mod">
          <ac:chgData name="Kadir Murat Başeren" userId="f2e617aff724ee2b" providerId="LiveId" clId="{00BC53CA-A95C-4488-8C31-CCD008A26632}" dt="2022-01-27T12:19:09.803" v="24551" actId="1038"/>
          <ac:cxnSpMkLst>
            <pc:docMk/>
            <pc:sldMk cId="1057132557" sldId="946"/>
            <ac:cxnSpMk id="59" creationId="{22A5C494-C415-4E4C-ACA8-CE115A20DE81}"/>
          </ac:cxnSpMkLst>
        </pc:cxnChg>
        <pc:cxnChg chg="add mod">
          <ac:chgData name="Kadir Murat Başeren" userId="f2e617aff724ee2b" providerId="LiveId" clId="{00BC53CA-A95C-4488-8C31-CCD008A26632}" dt="2022-01-27T12:19:08.273" v="24545" actId="1038"/>
          <ac:cxnSpMkLst>
            <pc:docMk/>
            <pc:sldMk cId="1057132557" sldId="946"/>
            <ac:cxnSpMk id="62" creationId="{FB406278-34E6-4129-8647-204297B8ADCC}"/>
          </ac:cxnSpMkLst>
        </pc:cxnChg>
        <pc:cxnChg chg="add mod">
          <ac:chgData name="Kadir Murat Başeren" userId="f2e617aff724ee2b" providerId="LiveId" clId="{00BC53CA-A95C-4488-8C31-CCD008A26632}" dt="2022-01-27T12:19:12.771" v="24560" actId="1036"/>
          <ac:cxnSpMkLst>
            <pc:docMk/>
            <pc:sldMk cId="1057132557" sldId="946"/>
            <ac:cxnSpMk id="64" creationId="{00DCF9C1-6429-4886-8039-3416AFC36BF7}"/>
          </ac:cxnSpMkLst>
        </pc:cxnChg>
        <pc:cxnChg chg="add mod">
          <ac:chgData name="Kadir Murat Başeren" userId="f2e617aff724ee2b" providerId="LiveId" clId="{00BC53CA-A95C-4488-8C31-CCD008A26632}" dt="2022-01-27T12:20:48.553" v="24592" actId="1076"/>
          <ac:cxnSpMkLst>
            <pc:docMk/>
            <pc:sldMk cId="1057132557" sldId="946"/>
            <ac:cxnSpMk id="66" creationId="{365BF666-02E1-481F-B8FC-3F8819C38C42}"/>
          </ac:cxnSpMkLst>
        </pc:cxnChg>
      </pc:sldChg>
      <pc:sldMasterChg chg="setBg addSldLayout delSldLayout modSldLayout">
        <pc:chgData name="Kadir Murat Başeren" userId="f2e617aff724ee2b" providerId="LiveId" clId="{00BC53CA-A95C-4488-8C31-CCD008A26632}" dt="2021-08-15T19:04:21.031" v="13"/>
        <pc:sldMasterMkLst>
          <pc:docMk/>
          <pc:sldMasterMk cId="4021684950" sldId="2147483648"/>
        </pc:sldMasterMkLst>
        <pc:sldLayoutChg chg="setBg">
          <pc:chgData name="Kadir Murat Başeren" userId="f2e617aff724ee2b" providerId="LiveId" clId="{00BC53CA-A95C-4488-8C31-CCD008A26632}" dt="2021-08-15T19:04:21.031" v="13"/>
          <pc:sldLayoutMkLst>
            <pc:docMk/>
            <pc:sldMasterMk cId="4021684950" sldId="2147483648"/>
            <pc:sldLayoutMk cId="3924211614" sldId="2147483649"/>
          </pc:sldLayoutMkLst>
        </pc:sldLayoutChg>
        <pc:sldLayoutChg chg="setBg">
          <pc:chgData name="Kadir Murat Başeren" userId="f2e617aff724ee2b" providerId="LiveId" clId="{00BC53CA-A95C-4488-8C31-CCD008A26632}" dt="2021-08-15T19:04:21.031" v="13"/>
          <pc:sldLayoutMkLst>
            <pc:docMk/>
            <pc:sldMasterMk cId="4021684950" sldId="2147483648"/>
            <pc:sldLayoutMk cId="1349936777" sldId="2147483650"/>
          </pc:sldLayoutMkLst>
        </pc:sldLayoutChg>
        <pc:sldLayoutChg chg="setBg">
          <pc:chgData name="Kadir Murat Başeren" userId="f2e617aff724ee2b" providerId="LiveId" clId="{00BC53CA-A95C-4488-8C31-CCD008A26632}" dt="2021-08-15T19:04:21.031" v="13"/>
          <pc:sldLayoutMkLst>
            <pc:docMk/>
            <pc:sldMasterMk cId="4021684950" sldId="2147483648"/>
            <pc:sldLayoutMk cId="1065232418" sldId="2147483651"/>
          </pc:sldLayoutMkLst>
        </pc:sldLayoutChg>
        <pc:sldLayoutChg chg="setBg">
          <pc:chgData name="Kadir Murat Başeren" userId="f2e617aff724ee2b" providerId="LiveId" clId="{00BC53CA-A95C-4488-8C31-CCD008A26632}" dt="2021-08-15T19:04:21.031" v="13"/>
          <pc:sldLayoutMkLst>
            <pc:docMk/>
            <pc:sldMasterMk cId="4021684950" sldId="2147483648"/>
            <pc:sldLayoutMk cId="3380641810" sldId="2147483652"/>
          </pc:sldLayoutMkLst>
        </pc:sldLayoutChg>
        <pc:sldLayoutChg chg="setBg">
          <pc:chgData name="Kadir Murat Başeren" userId="f2e617aff724ee2b" providerId="LiveId" clId="{00BC53CA-A95C-4488-8C31-CCD008A26632}" dt="2021-08-15T19:04:21.031" v="13"/>
          <pc:sldLayoutMkLst>
            <pc:docMk/>
            <pc:sldMasterMk cId="4021684950" sldId="2147483648"/>
            <pc:sldLayoutMk cId="3962830461" sldId="2147483653"/>
          </pc:sldLayoutMkLst>
        </pc:sldLayoutChg>
        <pc:sldLayoutChg chg="setBg">
          <pc:chgData name="Kadir Murat Başeren" userId="f2e617aff724ee2b" providerId="LiveId" clId="{00BC53CA-A95C-4488-8C31-CCD008A26632}" dt="2021-08-15T19:04:21.031" v="13"/>
          <pc:sldLayoutMkLst>
            <pc:docMk/>
            <pc:sldMasterMk cId="4021684950" sldId="2147483648"/>
            <pc:sldLayoutMk cId="576709570" sldId="2147483654"/>
          </pc:sldLayoutMkLst>
        </pc:sldLayoutChg>
        <pc:sldLayoutChg chg="setBg">
          <pc:chgData name="Kadir Murat Başeren" userId="f2e617aff724ee2b" providerId="LiveId" clId="{00BC53CA-A95C-4488-8C31-CCD008A26632}" dt="2021-08-15T19:04:21.031" v="13"/>
          <pc:sldLayoutMkLst>
            <pc:docMk/>
            <pc:sldMasterMk cId="4021684950" sldId="2147483648"/>
            <pc:sldLayoutMk cId="2455249239" sldId="2147483655"/>
          </pc:sldLayoutMkLst>
        </pc:sldLayoutChg>
        <pc:sldLayoutChg chg="setBg">
          <pc:chgData name="Kadir Murat Başeren" userId="f2e617aff724ee2b" providerId="LiveId" clId="{00BC53CA-A95C-4488-8C31-CCD008A26632}" dt="2021-08-15T19:04:21.031" v="13"/>
          <pc:sldLayoutMkLst>
            <pc:docMk/>
            <pc:sldMasterMk cId="4021684950" sldId="2147483648"/>
            <pc:sldLayoutMk cId="2664979912" sldId="2147483656"/>
          </pc:sldLayoutMkLst>
        </pc:sldLayoutChg>
        <pc:sldLayoutChg chg="setBg">
          <pc:chgData name="Kadir Murat Başeren" userId="f2e617aff724ee2b" providerId="LiveId" clId="{00BC53CA-A95C-4488-8C31-CCD008A26632}" dt="2021-08-15T19:04:21.031" v="13"/>
          <pc:sldLayoutMkLst>
            <pc:docMk/>
            <pc:sldMasterMk cId="4021684950" sldId="2147483648"/>
            <pc:sldLayoutMk cId="4284846760" sldId="2147483657"/>
          </pc:sldLayoutMkLst>
        </pc:sldLayoutChg>
        <pc:sldLayoutChg chg="setBg">
          <pc:chgData name="Kadir Murat Başeren" userId="f2e617aff724ee2b" providerId="LiveId" clId="{00BC53CA-A95C-4488-8C31-CCD008A26632}" dt="2021-08-15T19:04:21.031" v="13"/>
          <pc:sldLayoutMkLst>
            <pc:docMk/>
            <pc:sldMasterMk cId="4021684950" sldId="2147483648"/>
            <pc:sldLayoutMk cId="2457528777" sldId="2147483658"/>
          </pc:sldLayoutMkLst>
        </pc:sldLayoutChg>
        <pc:sldLayoutChg chg="setBg">
          <pc:chgData name="Kadir Murat Başeren" userId="f2e617aff724ee2b" providerId="LiveId" clId="{00BC53CA-A95C-4488-8C31-CCD008A26632}" dt="2021-08-15T19:04:21.031" v="13"/>
          <pc:sldLayoutMkLst>
            <pc:docMk/>
            <pc:sldMasterMk cId="4021684950" sldId="2147483648"/>
            <pc:sldLayoutMk cId="4156664582" sldId="2147483659"/>
          </pc:sldLayoutMkLst>
        </pc:sldLayoutChg>
        <pc:sldLayoutChg chg="new del mod">
          <pc:chgData name="Kadir Murat Başeren" userId="f2e617aff724ee2b" providerId="LiveId" clId="{00BC53CA-A95C-4488-8C31-CCD008A26632}" dt="2021-08-15T18:59:42.322" v="1" actId="11236"/>
          <pc:sldLayoutMkLst>
            <pc:docMk/>
            <pc:sldMasterMk cId="4021684950" sldId="2147483648"/>
            <pc:sldLayoutMk cId="3740208325" sldId="214748366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E7F7B-4CA4-4DC8-B330-DB341C10B9AC}" type="doc">
      <dgm:prSet loTypeId="urn:microsoft.com/office/officeart/2005/8/layout/gear1" loCatId="cycle" qsTypeId="urn:microsoft.com/office/officeart/2005/8/quickstyle/simple1" qsCatId="simple" csTypeId="urn:microsoft.com/office/officeart/2005/8/colors/colorful1" csCatId="colorful" phldr="1"/>
      <dgm:spPr/>
      <dgm:t>
        <a:bodyPr/>
        <a:lstStyle/>
        <a:p>
          <a:endParaRPr lang="tr-TR"/>
        </a:p>
      </dgm:t>
    </dgm:pt>
    <dgm:pt modelId="{E2335C3E-2FF1-409C-BD08-2F8C8F437FC1}">
      <dgm:prSet phldrT="[Text]"/>
      <dgm:spPr/>
      <dgm:t>
        <a:bodyPr/>
        <a:lstStyle/>
        <a:p>
          <a:r>
            <a:rPr lang="tr-TR" dirty="0"/>
            <a:t>Sistem Yazılımları</a:t>
          </a:r>
        </a:p>
      </dgm:t>
    </dgm:pt>
    <dgm:pt modelId="{2F86DB3D-8335-4615-8AAE-CD4F7D39EF9B}" type="parTrans" cxnId="{E4377F59-B762-4D55-910E-C085928D542E}">
      <dgm:prSet/>
      <dgm:spPr/>
      <dgm:t>
        <a:bodyPr/>
        <a:lstStyle/>
        <a:p>
          <a:endParaRPr lang="tr-TR"/>
        </a:p>
      </dgm:t>
    </dgm:pt>
    <dgm:pt modelId="{46D4EC6B-2EC7-4B20-83EA-9DF80AFC2FAA}" type="sibTrans" cxnId="{E4377F59-B762-4D55-910E-C085928D542E}">
      <dgm:prSet/>
      <dgm:spPr/>
      <dgm:t>
        <a:bodyPr/>
        <a:lstStyle/>
        <a:p>
          <a:endParaRPr lang="tr-TR"/>
        </a:p>
      </dgm:t>
    </dgm:pt>
    <dgm:pt modelId="{861ABDD2-D335-4DE0-A197-A18B15FE8264}">
      <dgm:prSet phldrT="[Text]"/>
      <dgm:spPr/>
      <dgm:t>
        <a:bodyPr/>
        <a:lstStyle/>
        <a:p>
          <a:r>
            <a:rPr lang="tr-TR" dirty="0"/>
            <a:t>Uygulama Geliştirme Yazılımları</a:t>
          </a:r>
        </a:p>
      </dgm:t>
    </dgm:pt>
    <dgm:pt modelId="{96668A28-F205-4230-8687-4BD491607116}" type="parTrans" cxnId="{8D895EA0-DCC9-4A5D-A37D-3064BDAD926B}">
      <dgm:prSet/>
      <dgm:spPr/>
      <dgm:t>
        <a:bodyPr/>
        <a:lstStyle/>
        <a:p>
          <a:endParaRPr lang="tr-TR"/>
        </a:p>
      </dgm:t>
    </dgm:pt>
    <dgm:pt modelId="{25F240B7-C93A-4D61-8DD4-CD67975E4052}" type="sibTrans" cxnId="{8D895EA0-DCC9-4A5D-A37D-3064BDAD926B}">
      <dgm:prSet/>
      <dgm:spPr/>
      <dgm:t>
        <a:bodyPr/>
        <a:lstStyle/>
        <a:p>
          <a:endParaRPr lang="tr-TR"/>
        </a:p>
      </dgm:t>
    </dgm:pt>
    <dgm:pt modelId="{4251B66B-1984-45BE-A913-0451C5682E65}">
      <dgm:prSet phldrT="[Text]"/>
      <dgm:spPr/>
      <dgm:t>
        <a:bodyPr/>
        <a:lstStyle/>
        <a:p>
          <a:r>
            <a:rPr lang="tr-TR" dirty="0"/>
            <a:t>Uygulamalar</a:t>
          </a:r>
        </a:p>
      </dgm:t>
    </dgm:pt>
    <dgm:pt modelId="{E40800D2-A5B8-4F51-BD75-3D1762743303}" type="parTrans" cxnId="{11362936-F02F-4B74-92F0-B63256FC2942}">
      <dgm:prSet/>
      <dgm:spPr/>
      <dgm:t>
        <a:bodyPr/>
        <a:lstStyle/>
        <a:p>
          <a:endParaRPr lang="tr-TR"/>
        </a:p>
      </dgm:t>
    </dgm:pt>
    <dgm:pt modelId="{9017F88E-D236-41F9-A079-8A71042BA71D}" type="sibTrans" cxnId="{11362936-F02F-4B74-92F0-B63256FC2942}">
      <dgm:prSet/>
      <dgm:spPr/>
      <dgm:t>
        <a:bodyPr/>
        <a:lstStyle/>
        <a:p>
          <a:endParaRPr lang="tr-TR"/>
        </a:p>
      </dgm:t>
    </dgm:pt>
    <dgm:pt modelId="{86FDF92B-A69B-4586-95E0-E878AF34C8F5}" type="pres">
      <dgm:prSet presAssocID="{317E7F7B-4CA4-4DC8-B330-DB341C10B9AC}" presName="composite" presStyleCnt="0">
        <dgm:presLayoutVars>
          <dgm:chMax val="3"/>
          <dgm:animLvl val="lvl"/>
          <dgm:resizeHandles val="exact"/>
        </dgm:presLayoutVars>
      </dgm:prSet>
      <dgm:spPr/>
    </dgm:pt>
    <dgm:pt modelId="{64254801-2CE3-4323-B5F7-8893F0FFF4DC}" type="pres">
      <dgm:prSet presAssocID="{E2335C3E-2FF1-409C-BD08-2F8C8F437FC1}" presName="gear1" presStyleLbl="node1" presStyleIdx="0" presStyleCnt="3">
        <dgm:presLayoutVars>
          <dgm:chMax val="1"/>
          <dgm:bulletEnabled val="1"/>
        </dgm:presLayoutVars>
      </dgm:prSet>
      <dgm:spPr/>
    </dgm:pt>
    <dgm:pt modelId="{BB5B2497-0ACA-45E3-AF6D-CF76E328AC44}" type="pres">
      <dgm:prSet presAssocID="{E2335C3E-2FF1-409C-BD08-2F8C8F437FC1}" presName="gear1srcNode" presStyleLbl="node1" presStyleIdx="0" presStyleCnt="3"/>
      <dgm:spPr/>
    </dgm:pt>
    <dgm:pt modelId="{0A97772F-371D-4207-923F-9F4743C5FF6E}" type="pres">
      <dgm:prSet presAssocID="{E2335C3E-2FF1-409C-BD08-2F8C8F437FC1}" presName="gear1dstNode" presStyleLbl="node1" presStyleIdx="0" presStyleCnt="3"/>
      <dgm:spPr/>
    </dgm:pt>
    <dgm:pt modelId="{EC3AD009-0BE6-4679-A0A1-8D0CC5F75805}" type="pres">
      <dgm:prSet presAssocID="{861ABDD2-D335-4DE0-A197-A18B15FE8264}" presName="gear2" presStyleLbl="node1" presStyleIdx="1" presStyleCnt="3">
        <dgm:presLayoutVars>
          <dgm:chMax val="1"/>
          <dgm:bulletEnabled val="1"/>
        </dgm:presLayoutVars>
      </dgm:prSet>
      <dgm:spPr/>
    </dgm:pt>
    <dgm:pt modelId="{8C00A649-4E20-43AA-949C-D2166CAC2CE7}" type="pres">
      <dgm:prSet presAssocID="{861ABDD2-D335-4DE0-A197-A18B15FE8264}" presName="gear2srcNode" presStyleLbl="node1" presStyleIdx="1" presStyleCnt="3"/>
      <dgm:spPr/>
    </dgm:pt>
    <dgm:pt modelId="{3D225D8E-8465-408E-9D90-3DA010DB869B}" type="pres">
      <dgm:prSet presAssocID="{861ABDD2-D335-4DE0-A197-A18B15FE8264}" presName="gear2dstNode" presStyleLbl="node1" presStyleIdx="1" presStyleCnt="3"/>
      <dgm:spPr/>
    </dgm:pt>
    <dgm:pt modelId="{B2C814AE-1B11-4C66-89E4-8E22B8DF0F91}" type="pres">
      <dgm:prSet presAssocID="{4251B66B-1984-45BE-A913-0451C5682E65}" presName="gear3" presStyleLbl="node1" presStyleIdx="2" presStyleCnt="3"/>
      <dgm:spPr/>
    </dgm:pt>
    <dgm:pt modelId="{E3E7BA49-190F-4A7E-A075-5B7D34543011}" type="pres">
      <dgm:prSet presAssocID="{4251B66B-1984-45BE-A913-0451C5682E65}" presName="gear3tx" presStyleLbl="node1" presStyleIdx="2" presStyleCnt="3">
        <dgm:presLayoutVars>
          <dgm:chMax val="1"/>
          <dgm:bulletEnabled val="1"/>
        </dgm:presLayoutVars>
      </dgm:prSet>
      <dgm:spPr/>
    </dgm:pt>
    <dgm:pt modelId="{5F03627D-B3AD-4E91-8377-D8BF5C034841}" type="pres">
      <dgm:prSet presAssocID="{4251B66B-1984-45BE-A913-0451C5682E65}" presName="gear3srcNode" presStyleLbl="node1" presStyleIdx="2" presStyleCnt="3"/>
      <dgm:spPr/>
    </dgm:pt>
    <dgm:pt modelId="{F628FDF0-9BD8-462E-B15E-19176B70D3B3}" type="pres">
      <dgm:prSet presAssocID="{4251B66B-1984-45BE-A913-0451C5682E65}" presName="gear3dstNode" presStyleLbl="node1" presStyleIdx="2" presStyleCnt="3"/>
      <dgm:spPr/>
    </dgm:pt>
    <dgm:pt modelId="{CAF4E96C-F2E3-4549-B389-3199EBE5B130}" type="pres">
      <dgm:prSet presAssocID="{46D4EC6B-2EC7-4B20-83EA-9DF80AFC2FAA}" presName="connector1" presStyleLbl="sibTrans2D1" presStyleIdx="0" presStyleCnt="3"/>
      <dgm:spPr/>
    </dgm:pt>
    <dgm:pt modelId="{A500919E-0934-4097-90B2-12F356EBAD29}" type="pres">
      <dgm:prSet presAssocID="{25F240B7-C93A-4D61-8DD4-CD67975E4052}" presName="connector2" presStyleLbl="sibTrans2D1" presStyleIdx="1" presStyleCnt="3"/>
      <dgm:spPr/>
    </dgm:pt>
    <dgm:pt modelId="{04377543-883B-4E49-A319-8B9E357A9C0A}" type="pres">
      <dgm:prSet presAssocID="{9017F88E-D236-41F9-A079-8A71042BA71D}" presName="connector3" presStyleLbl="sibTrans2D1" presStyleIdx="2" presStyleCnt="3"/>
      <dgm:spPr/>
    </dgm:pt>
  </dgm:ptLst>
  <dgm:cxnLst>
    <dgm:cxn modelId="{E6FDC902-FFE4-4272-9A17-1519502921FC}" type="presOf" srcId="{317E7F7B-4CA4-4DC8-B330-DB341C10B9AC}" destId="{86FDF92B-A69B-4586-95E0-E878AF34C8F5}" srcOrd="0" destOrd="0" presId="urn:microsoft.com/office/officeart/2005/8/layout/gear1"/>
    <dgm:cxn modelId="{1A2E8111-8010-4FBB-9C56-A0160803A28F}" type="presOf" srcId="{861ABDD2-D335-4DE0-A197-A18B15FE8264}" destId="{EC3AD009-0BE6-4679-A0A1-8D0CC5F75805}" srcOrd="0" destOrd="0" presId="urn:microsoft.com/office/officeart/2005/8/layout/gear1"/>
    <dgm:cxn modelId="{8F0D6016-4532-466C-ADAC-777DDDA3F3FB}" type="presOf" srcId="{4251B66B-1984-45BE-A913-0451C5682E65}" destId="{F628FDF0-9BD8-462E-B15E-19176B70D3B3}" srcOrd="3" destOrd="0" presId="urn:microsoft.com/office/officeart/2005/8/layout/gear1"/>
    <dgm:cxn modelId="{5D140824-8B0A-42F2-A43A-5A983F29EF77}" type="presOf" srcId="{4251B66B-1984-45BE-A913-0451C5682E65}" destId="{B2C814AE-1B11-4C66-89E4-8E22B8DF0F91}" srcOrd="0" destOrd="0" presId="urn:microsoft.com/office/officeart/2005/8/layout/gear1"/>
    <dgm:cxn modelId="{11362936-F02F-4B74-92F0-B63256FC2942}" srcId="{317E7F7B-4CA4-4DC8-B330-DB341C10B9AC}" destId="{4251B66B-1984-45BE-A913-0451C5682E65}" srcOrd="2" destOrd="0" parTransId="{E40800D2-A5B8-4F51-BD75-3D1762743303}" sibTransId="{9017F88E-D236-41F9-A079-8A71042BA71D}"/>
    <dgm:cxn modelId="{B818323B-F293-4B43-991C-CFBF82574794}" type="presOf" srcId="{4251B66B-1984-45BE-A913-0451C5682E65}" destId="{5F03627D-B3AD-4E91-8377-D8BF5C034841}" srcOrd="2" destOrd="0" presId="urn:microsoft.com/office/officeart/2005/8/layout/gear1"/>
    <dgm:cxn modelId="{E66FDF41-75BF-4F33-866D-4E56D52C9D57}" type="presOf" srcId="{9017F88E-D236-41F9-A079-8A71042BA71D}" destId="{04377543-883B-4E49-A319-8B9E357A9C0A}" srcOrd="0" destOrd="0" presId="urn:microsoft.com/office/officeart/2005/8/layout/gear1"/>
    <dgm:cxn modelId="{6193446E-6645-44A8-8BE6-A4F132F2FD1D}" type="presOf" srcId="{4251B66B-1984-45BE-A913-0451C5682E65}" destId="{E3E7BA49-190F-4A7E-A075-5B7D34543011}" srcOrd="1" destOrd="0" presId="urn:microsoft.com/office/officeart/2005/8/layout/gear1"/>
    <dgm:cxn modelId="{5ADBF44E-E740-401B-B2EF-BD90D076CFEC}" type="presOf" srcId="{E2335C3E-2FF1-409C-BD08-2F8C8F437FC1}" destId="{64254801-2CE3-4323-B5F7-8893F0FFF4DC}" srcOrd="0" destOrd="0" presId="urn:microsoft.com/office/officeart/2005/8/layout/gear1"/>
    <dgm:cxn modelId="{0BE60C4F-9349-4310-9574-09498CCC7E76}" type="presOf" srcId="{25F240B7-C93A-4D61-8DD4-CD67975E4052}" destId="{A500919E-0934-4097-90B2-12F356EBAD29}" srcOrd="0" destOrd="0" presId="urn:microsoft.com/office/officeart/2005/8/layout/gear1"/>
    <dgm:cxn modelId="{D6F8F574-6F68-4B4A-BCB5-584A1FBBE3D8}" type="presOf" srcId="{861ABDD2-D335-4DE0-A197-A18B15FE8264}" destId="{8C00A649-4E20-43AA-949C-D2166CAC2CE7}" srcOrd="1" destOrd="0" presId="urn:microsoft.com/office/officeart/2005/8/layout/gear1"/>
    <dgm:cxn modelId="{E4377F59-B762-4D55-910E-C085928D542E}" srcId="{317E7F7B-4CA4-4DC8-B330-DB341C10B9AC}" destId="{E2335C3E-2FF1-409C-BD08-2F8C8F437FC1}" srcOrd="0" destOrd="0" parTransId="{2F86DB3D-8335-4615-8AAE-CD4F7D39EF9B}" sibTransId="{46D4EC6B-2EC7-4B20-83EA-9DF80AFC2FAA}"/>
    <dgm:cxn modelId="{B4D53A8E-E138-4169-BA0F-8E835680DB61}" type="presOf" srcId="{46D4EC6B-2EC7-4B20-83EA-9DF80AFC2FAA}" destId="{CAF4E96C-F2E3-4549-B389-3199EBE5B130}" srcOrd="0" destOrd="0" presId="urn:microsoft.com/office/officeart/2005/8/layout/gear1"/>
    <dgm:cxn modelId="{7ECC359B-2584-49A5-A127-E61F8FFC7B04}" type="presOf" srcId="{E2335C3E-2FF1-409C-BD08-2F8C8F437FC1}" destId="{BB5B2497-0ACA-45E3-AF6D-CF76E328AC44}" srcOrd="1" destOrd="0" presId="urn:microsoft.com/office/officeart/2005/8/layout/gear1"/>
    <dgm:cxn modelId="{8D895EA0-DCC9-4A5D-A37D-3064BDAD926B}" srcId="{317E7F7B-4CA4-4DC8-B330-DB341C10B9AC}" destId="{861ABDD2-D335-4DE0-A197-A18B15FE8264}" srcOrd="1" destOrd="0" parTransId="{96668A28-F205-4230-8687-4BD491607116}" sibTransId="{25F240B7-C93A-4D61-8DD4-CD67975E4052}"/>
    <dgm:cxn modelId="{89B886A1-1896-46E6-BC4C-CD6851E31B01}" type="presOf" srcId="{861ABDD2-D335-4DE0-A197-A18B15FE8264}" destId="{3D225D8E-8465-408E-9D90-3DA010DB869B}" srcOrd="2" destOrd="0" presId="urn:microsoft.com/office/officeart/2005/8/layout/gear1"/>
    <dgm:cxn modelId="{08B6CBC5-9D80-49C1-952C-5796BAE562E3}" type="presOf" srcId="{E2335C3E-2FF1-409C-BD08-2F8C8F437FC1}" destId="{0A97772F-371D-4207-923F-9F4743C5FF6E}" srcOrd="2" destOrd="0" presId="urn:microsoft.com/office/officeart/2005/8/layout/gear1"/>
    <dgm:cxn modelId="{565F20F7-390F-4F4F-83D8-F11247A9EA2B}" type="presParOf" srcId="{86FDF92B-A69B-4586-95E0-E878AF34C8F5}" destId="{64254801-2CE3-4323-B5F7-8893F0FFF4DC}" srcOrd="0" destOrd="0" presId="urn:microsoft.com/office/officeart/2005/8/layout/gear1"/>
    <dgm:cxn modelId="{56D158E4-BCBD-4FEE-A027-036F598B6A75}" type="presParOf" srcId="{86FDF92B-A69B-4586-95E0-E878AF34C8F5}" destId="{BB5B2497-0ACA-45E3-AF6D-CF76E328AC44}" srcOrd="1" destOrd="0" presId="urn:microsoft.com/office/officeart/2005/8/layout/gear1"/>
    <dgm:cxn modelId="{454E0E5C-19A2-43F5-84B8-33F6636F931F}" type="presParOf" srcId="{86FDF92B-A69B-4586-95E0-E878AF34C8F5}" destId="{0A97772F-371D-4207-923F-9F4743C5FF6E}" srcOrd="2" destOrd="0" presId="urn:microsoft.com/office/officeart/2005/8/layout/gear1"/>
    <dgm:cxn modelId="{3E70C67A-C4F0-4683-B9DC-F686E3AD96CF}" type="presParOf" srcId="{86FDF92B-A69B-4586-95E0-E878AF34C8F5}" destId="{EC3AD009-0BE6-4679-A0A1-8D0CC5F75805}" srcOrd="3" destOrd="0" presId="urn:microsoft.com/office/officeart/2005/8/layout/gear1"/>
    <dgm:cxn modelId="{219AE9F4-43B1-4B15-AD97-859E5B51B2F3}" type="presParOf" srcId="{86FDF92B-A69B-4586-95E0-E878AF34C8F5}" destId="{8C00A649-4E20-43AA-949C-D2166CAC2CE7}" srcOrd="4" destOrd="0" presId="urn:microsoft.com/office/officeart/2005/8/layout/gear1"/>
    <dgm:cxn modelId="{5775C260-CF33-4A7F-93B1-734A8B0606D7}" type="presParOf" srcId="{86FDF92B-A69B-4586-95E0-E878AF34C8F5}" destId="{3D225D8E-8465-408E-9D90-3DA010DB869B}" srcOrd="5" destOrd="0" presId="urn:microsoft.com/office/officeart/2005/8/layout/gear1"/>
    <dgm:cxn modelId="{F554FBB6-B834-4AD9-97C9-3787E2679600}" type="presParOf" srcId="{86FDF92B-A69B-4586-95E0-E878AF34C8F5}" destId="{B2C814AE-1B11-4C66-89E4-8E22B8DF0F91}" srcOrd="6" destOrd="0" presId="urn:microsoft.com/office/officeart/2005/8/layout/gear1"/>
    <dgm:cxn modelId="{7DD886DF-A875-4089-9600-ABCF33F5DAA4}" type="presParOf" srcId="{86FDF92B-A69B-4586-95E0-E878AF34C8F5}" destId="{E3E7BA49-190F-4A7E-A075-5B7D34543011}" srcOrd="7" destOrd="0" presId="urn:microsoft.com/office/officeart/2005/8/layout/gear1"/>
    <dgm:cxn modelId="{70978783-EA75-473D-93AB-2C25E4F8DF12}" type="presParOf" srcId="{86FDF92B-A69B-4586-95E0-E878AF34C8F5}" destId="{5F03627D-B3AD-4E91-8377-D8BF5C034841}" srcOrd="8" destOrd="0" presId="urn:microsoft.com/office/officeart/2005/8/layout/gear1"/>
    <dgm:cxn modelId="{76158AE4-8B9A-4FB7-8413-6589A99376C5}" type="presParOf" srcId="{86FDF92B-A69B-4586-95E0-E878AF34C8F5}" destId="{F628FDF0-9BD8-462E-B15E-19176B70D3B3}" srcOrd="9" destOrd="0" presId="urn:microsoft.com/office/officeart/2005/8/layout/gear1"/>
    <dgm:cxn modelId="{15214F7D-34F1-4D2C-BAC8-8C98FEF66AD7}" type="presParOf" srcId="{86FDF92B-A69B-4586-95E0-E878AF34C8F5}" destId="{CAF4E96C-F2E3-4549-B389-3199EBE5B130}" srcOrd="10" destOrd="0" presId="urn:microsoft.com/office/officeart/2005/8/layout/gear1"/>
    <dgm:cxn modelId="{1D7E06E9-F9AF-48C4-A2AD-B4DC7F9F7310}" type="presParOf" srcId="{86FDF92B-A69B-4586-95E0-E878AF34C8F5}" destId="{A500919E-0934-4097-90B2-12F356EBAD29}" srcOrd="11" destOrd="0" presId="urn:microsoft.com/office/officeart/2005/8/layout/gear1"/>
    <dgm:cxn modelId="{BF918949-D9F5-4E1F-AD7D-5DD856D2F40F}" type="presParOf" srcId="{86FDF92B-A69B-4586-95E0-E878AF34C8F5}" destId="{04377543-883B-4E49-A319-8B9E357A9C0A}" srcOrd="12" destOrd="0" presId="urn:microsoft.com/office/officeart/2005/8/layout/gear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23D8F5-6FEF-4B60-B77C-F0E8B6FDF79A}" type="doc">
      <dgm:prSet loTypeId="urn:microsoft.com/office/officeart/2009/3/layout/BlockDescendingList" loCatId="list" qsTypeId="urn:microsoft.com/office/officeart/2005/8/quickstyle/3d6" qsCatId="3D" csTypeId="urn:microsoft.com/office/officeart/2005/8/colors/colorful3" csCatId="colorful" phldr="1"/>
      <dgm:spPr/>
      <dgm:t>
        <a:bodyPr/>
        <a:lstStyle/>
        <a:p>
          <a:endParaRPr lang="tr-TR"/>
        </a:p>
      </dgm:t>
    </dgm:pt>
    <dgm:pt modelId="{A6DDC960-2C2D-49E3-A4DF-89DA35455E67}">
      <dgm:prSet phldrT="[Metin]"/>
      <dgm:spPr/>
      <dgm:t>
        <a:bodyPr/>
        <a:lstStyle/>
        <a:p>
          <a:pPr algn="ctr"/>
          <a:r>
            <a:rPr lang="tr-TR" dirty="0"/>
            <a:t>YÜKSEK SEVİYELİ DİLLER</a:t>
          </a:r>
        </a:p>
      </dgm:t>
    </dgm:pt>
    <dgm:pt modelId="{81355E5C-FD32-4C83-BCBD-54ED06F4E348}" type="parTrans" cxnId="{41FEB077-4711-4100-A45E-69991B9C4C04}">
      <dgm:prSet/>
      <dgm:spPr/>
      <dgm:t>
        <a:bodyPr/>
        <a:lstStyle/>
        <a:p>
          <a:endParaRPr lang="tr-TR"/>
        </a:p>
      </dgm:t>
    </dgm:pt>
    <dgm:pt modelId="{9792C9C2-4104-44B7-9255-BA66750AE5AC}" type="sibTrans" cxnId="{41FEB077-4711-4100-A45E-69991B9C4C04}">
      <dgm:prSet/>
      <dgm:spPr/>
      <dgm:t>
        <a:bodyPr/>
        <a:lstStyle/>
        <a:p>
          <a:endParaRPr lang="tr-TR"/>
        </a:p>
      </dgm:t>
    </dgm:pt>
    <dgm:pt modelId="{A37EFCF1-3917-4CDA-ADD6-93B72C03D1B3}">
      <dgm:prSet phldrT="[Metin]"/>
      <dgm:spPr/>
      <dgm:t>
        <a:bodyPr/>
        <a:lstStyle/>
        <a:p>
          <a:pPr algn="ctr"/>
          <a:endParaRPr lang="tr-TR" dirty="0"/>
        </a:p>
        <a:p>
          <a:pPr algn="ctr"/>
          <a:endParaRPr lang="tr-TR" dirty="0"/>
        </a:p>
        <a:p>
          <a:pPr algn="ctr"/>
          <a:endParaRPr lang="tr-TR" dirty="0"/>
        </a:p>
        <a:p>
          <a:pPr algn="ctr"/>
          <a:endParaRPr lang="tr-TR" dirty="0"/>
        </a:p>
        <a:p>
          <a:pPr algn="ctr"/>
          <a:r>
            <a:rPr lang="tr-TR" dirty="0"/>
            <a:t>VB.NET</a:t>
          </a:r>
        </a:p>
      </dgm:t>
    </dgm:pt>
    <dgm:pt modelId="{489835D5-E416-4D51-8D78-1844A0AF3290}" type="parTrans" cxnId="{ABBF4FC7-7F74-465B-A5EF-898E0DDB5418}">
      <dgm:prSet/>
      <dgm:spPr/>
      <dgm:t>
        <a:bodyPr/>
        <a:lstStyle/>
        <a:p>
          <a:endParaRPr lang="tr-TR"/>
        </a:p>
      </dgm:t>
    </dgm:pt>
    <dgm:pt modelId="{E46F0DE3-4CB3-4C70-8506-246A24F474B8}" type="sibTrans" cxnId="{ABBF4FC7-7F74-465B-A5EF-898E0DDB5418}">
      <dgm:prSet/>
      <dgm:spPr/>
      <dgm:t>
        <a:bodyPr/>
        <a:lstStyle/>
        <a:p>
          <a:endParaRPr lang="tr-TR"/>
        </a:p>
      </dgm:t>
    </dgm:pt>
    <dgm:pt modelId="{4D801357-8657-4202-9AA4-346BC179C095}">
      <dgm:prSet phldrT="[Metin]"/>
      <dgm:spPr/>
      <dgm:t>
        <a:bodyPr/>
        <a:lstStyle/>
        <a:p>
          <a:pPr algn="ctr"/>
          <a:r>
            <a:rPr lang="tr-TR" dirty="0"/>
            <a:t>Pascal</a:t>
          </a:r>
        </a:p>
      </dgm:t>
    </dgm:pt>
    <dgm:pt modelId="{536B184A-0E65-4381-98BC-246C59F28633}" type="parTrans" cxnId="{542D60FF-C080-4789-9D45-A96785B7EB83}">
      <dgm:prSet/>
      <dgm:spPr/>
      <dgm:t>
        <a:bodyPr/>
        <a:lstStyle/>
        <a:p>
          <a:endParaRPr lang="tr-TR"/>
        </a:p>
      </dgm:t>
    </dgm:pt>
    <dgm:pt modelId="{14AC9311-8F29-4FA7-8D89-EC2EBCC1A68C}" type="sibTrans" cxnId="{542D60FF-C080-4789-9D45-A96785B7EB83}">
      <dgm:prSet/>
      <dgm:spPr/>
      <dgm:t>
        <a:bodyPr/>
        <a:lstStyle/>
        <a:p>
          <a:endParaRPr lang="tr-TR"/>
        </a:p>
      </dgm:t>
    </dgm:pt>
    <dgm:pt modelId="{9AC26749-59CD-470F-A879-F1591893726F}">
      <dgm:prSet phldrT="[Metin]"/>
      <dgm:spPr/>
      <dgm:t>
        <a:bodyPr/>
        <a:lstStyle/>
        <a:p>
          <a:pPr algn="ctr"/>
          <a:r>
            <a:rPr lang="tr-TR" dirty="0"/>
            <a:t>ORTA SEVİYELİ DİLLER</a:t>
          </a:r>
        </a:p>
      </dgm:t>
    </dgm:pt>
    <dgm:pt modelId="{B09B32E8-F64A-4E84-A97D-06373B899789}" type="parTrans" cxnId="{4175A13F-E49D-4F30-89DA-03B0048AF958}">
      <dgm:prSet/>
      <dgm:spPr/>
      <dgm:t>
        <a:bodyPr/>
        <a:lstStyle/>
        <a:p>
          <a:endParaRPr lang="tr-TR"/>
        </a:p>
      </dgm:t>
    </dgm:pt>
    <dgm:pt modelId="{ED9822D2-9541-45A8-AD2E-DCA9962F6EFB}" type="sibTrans" cxnId="{4175A13F-E49D-4F30-89DA-03B0048AF958}">
      <dgm:prSet/>
      <dgm:spPr/>
      <dgm:t>
        <a:bodyPr/>
        <a:lstStyle/>
        <a:p>
          <a:endParaRPr lang="tr-TR"/>
        </a:p>
      </dgm:t>
    </dgm:pt>
    <dgm:pt modelId="{22926730-8E5F-456E-876D-B2498C5D27F3}">
      <dgm:prSet phldrT="[Metin]"/>
      <dgm:spPr/>
      <dgm:t>
        <a:bodyPr/>
        <a:lstStyle/>
        <a:p>
          <a:endParaRPr lang="tr-TR" dirty="0"/>
        </a:p>
        <a:p>
          <a:endParaRPr lang="tr-TR" dirty="0"/>
        </a:p>
        <a:p>
          <a:endParaRPr lang="tr-TR" dirty="0"/>
        </a:p>
        <a:p>
          <a:r>
            <a:rPr lang="tr-TR" dirty="0"/>
            <a:t>C</a:t>
          </a:r>
        </a:p>
      </dgm:t>
    </dgm:pt>
    <dgm:pt modelId="{225F38AA-E070-4949-B8B9-CA69FCACB23B}" type="parTrans" cxnId="{6926BC73-50F3-4A58-B98D-F53516C4CF00}">
      <dgm:prSet/>
      <dgm:spPr/>
      <dgm:t>
        <a:bodyPr/>
        <a:lstStyle/>
        <a:p>
          <a:endParaRPr lang="tr-TR"/>
        </a:p>
      </dgm:t>
    </dgm:pt>
    <dgm:pt modelId="{0F06C275-6ABA-4BD1-9E8E-31ED42DCD136}" type="sibTrans" cxnId="{6926BC73-50F3-4A58-B98D-F53516C4CF00}">
      <dgm:prSet/>
      <dgm:spPr/>
      <dgm:t>
        <a:bodyPr/>
        <a:lstStyle/>
        <a:p>
          <a:endParaRPr lang="tr-TR"/>
        </a:p>
      </dgm:t>
    </dgm:pt>
    <dgm:pt modelId="{9AF300AD-1847-4DDE-9D3F-B6C1FDE84485}">
      <dgm:prSet phldrT="[Metin]"/>
      <dgm:spPr/>
      <dgm:t>
        <a:bodyPr/>
        <a:lstStyle/>
        <a:p>
          <a:r>
            <a:rPr lang="tr-TR" dirty="0"/>
            <a:t>C#</a:t>
          </a:r>
        </a:p>
      </dgm:t>
    </dgm:pt>
    <dgm:pt modelId="{1DF1919C-E009-4241-9C7A-1422C4BEE610}" type="parTrans" cxnId="{79E515BD-4A9F-4E13-8EDB-A325541AE0D6}">
      <dgm:prSet/>
      <dgm:spPr/>
      <dgm:t>
        <a:bodyPr/>
        <a:lstStyle/>
        <a:p>
          <a:endParaRPr lang="tr-TR"/>
        </a:p>
      </dgm:t>
    </dgm:pt>
    <dgm:pt modelId="{F467CC10-5D44-4C27-9F9C-42FCA62EDABF}" type="sibTrans" cxnId="{79E515BD-4A9F-4E13-8EDB-A325541AE0D6}">
      <dgm:prSet/>
      <dgm:spPr/>
      <dgm:t>
        <a:bodyPr/>
        <a:lstStyle/>
        <a:p>
          <a:endParaRPr lang="tr-TR"/>
        </a:p>
      </dgm:t>
    </dgm:pt>
    <dgm:pt modelId="{CF181054-D4F6-4AA5-9C9C-526BFA2520D9}">
      <dgm:prSet phldrT="[Metin]"/>
      <dgm:spPr/>
      <dgm:t>
        <a:bodyPr/>
        <a:lstStyle/>
        <a:p>
          <a:pPr algn="ctr"/>
          <a:r>
            <a:rPr lang="tr-TR" dirty="0"/>
            <a:t>DÜŞÜK SEVİYELİ DİLLER</a:t>
          </a:r>
        </a:p>
      </dgm:t>
    </dgm:pt>
    <dgm:pt modelId="{E2BE521B-B174-4E82-8AD9-12685231C0D3}" type="parTrans" cxnId="{F98D17B3-0625-4F5E-8C18-AB8BA055A4AB}">
      <dgm:prSet/>
      <dgm:spPr/>
      <dgm:t>
        <a:bodyPr/>
        <a:lstStyle/>
        <a:p>
          <a:endParaRPr lang="tr-TR"/>
        </a:p>
      </dgm:t>
    </dgm:pt>
    <dgm:pt modelId="{7F4F82C7-C1F6-43B7-9460-958FF0D91CFA}" type="sibTrans" cxnId="{F98D17B3-0625-4F5E-8C18-AB8BA055A4AB}">
      <dgm:prSet/>
      <dgm:spPr/>
      <dgm:t>
        <a:bodyPr/>
        <a:lstStyle/>
        <a:p>
          <a:endParaRPr lang="tr-TR"/>
        </a:p>
      </dgm:t>
    </dgm:pt>
    <dgm:pt modelId="{98AA1D30-9134-442B-B8EF-4F4F8EA8211D}">
      <dgm:prSet phldrT="[Metin]"/>
      <dgm:spPr/>
      <dgm:t>
        <a:bodyPr/>
        <a:lstStyle/>
        <a:p>
          <a:endParaRPr lang="tr-TR" dirty="0"/>
        </a:p>
        <a:p>
          <a:endParaRPr lang="tr-TR" dirty="0"/>
        </a:p>
        <a:p>
          <a:r>
            <a:rPr lang="tr-TR" dirty="0"/>
            <a:t>Makine Dili</a:t>
          </a:r>
        </a:p>
      </dgm:t>
    </dgm:pt>
    <dgm:pt modelId="{46B841CC-16A4-4ED9-A592-E82F4B1858F3}" type="parTrans" cxnId="{36471BE7-2FE8-4FB4-9B94-FF79D92DBEFB}">
      <dgm:prSet/>
      <dgm:spPr/>
      <dgm:t>
        <a:bodyPr/>
        <a:lstStyle/>
        <a:p>
          <a:endParaRPr lang="tr-TR"/>
        </a:p>
      </dgm:t>
    </dgm:pt>
    <dgm:pt modelId="{456A8DC8-5047-4CD3-8725-3D33FBD4EDA4}" type="sibTrans" cxnId="{36471BE7-2FE8-4FB4-9B94-FF79D92DBEFB}">
      <dgm:prSet/>
      <dgm:spPr/>
      <dgm:t>
        <a:bodyPr/>
        <a:lstStyle/>
        <a:p>
          <a:endParaRPr lang="tr-TR"/>
        </a:p>
      </dgm:t>
    </dgm:pt>
    <dgm:pt modelId="{EB1EC5A9-FBE8-41D3-B429-44EBD7C59CDA}">
      <dgm:prSet phldrT="[Metin]"/>
      <dgm:spPr/>
      <dgm:t>
        <a:bodyPr/>
        <a:lstStyle/>
        <a:p>
          <a:r>
            <a:rPr lang="tr-TR" dirty="0"/>
            <a:t>Assembly</a:t>
          </a:r>
        </a:p>
      </dgm:t>
    </dgm:pt>
    <dgm:pt modelId="{83E5115B-C950-42C7-9E37-4E01A21DDAC6}" type="parTrans" cxnId="{57F0BBBD-89C7-4D55-9E90-79C4EB7B8DE5}">
      <dgm:prSet/>
      <dgm:spPr/>
      <dgm:t>
        <a:bodyPr/>
        <a:lstStyle/>
        <a:p>
          <a:endParaRPr lang="tr-TR"/>
        </a:p>
      </dgm:t>
    </dgm:pt>
    <dgm:pt modelId="{891E3917-7ED7-4E3A-A5EC-589D07572049}" type="sibTrans" cxnId="{57F0BBBD-89C7-4D55-9E90-79C4EB7B8DE5}">
      <dgm:prSet/>
      <dgm:spPr/>
      <dgm:t>
        <a:bodyPr/>
        <a:lstStyle/>
        <a:p>
          <a:endParaRPr lang="tr-TR"/>
        </a:p>
      </dgm:t>
    </dgm:pt>
    <dgm:pt modelId="{A3CE51C3-9EC0-4DFA-AE09-7F670E93AA92}" type="pres">
      <dgm:prSet presAssocID="{2F23D8F5-6FEF-4B60-B77C-F0E8B6FDF79A}" presName="Name0" presStyleCnt="0">
        <dgm:presLayoutVars>
          <dgm:chMax val="7"/>
          <dgm:chPref val="7"/>
          <dgm:dir/>
          <dgm:animLvl val="lvl"/>
        </dgm:presLayoutVars>
      </dgm:prSet>
      <dgm:spPr/>
    </dgm:pt>
    <dgm:pt modelId="{5B944797-BF40-434B-9D57-9C8651AC09D5}" type="pres">
      <dgm:prSet presAssocID="{A6DDC960-2C2D-49E3-A4DF-89DA35455E67}" presName="parentText_1" presStyleLbl="node1" presStyleIdx="0" presStyleCnt="3">
        <dgm:presLayoutVars>
          <dgm:chMax val="1"/>
          <dgm:chPref val="1"/>
          <dgm:bulletEnabled val="1"/>
        </dgm:presLayoutVars>
      </dgm:prSet>
      <dgm:spPr/>
    </dgm:pt>
    <dgm:pt modelId="{1BB6D428-99FB-4EF0-97E6-5860D7609BCF}" type="pres">
      <dgm:prSet presAssocID="{A6DDC960-2C2D-49E3-A4DF-89DA35455E67}" presName="childText_1" presStyleLbl="node1" presStyleIdx="0" presStyleCnt="3">
        <dgm:presLayoutVars>
          <dgm:chMax val="0"/>
          <dgm:chPref val="0"/>
          <dgm:bulletEnabled val="1"/>
        </dgm:presLayoutVars>
      </dgm:prSet>
      <dgm:spPr/>
    </dgm:pt>
    <dgm:pt modelId="{50EACF3B-A46D-4173-827E-FABCAAD123A8}" type="pres">
      <dgm:prSet presAssocID="{A6DDC960-2C2D-49E3-A4DF-89DA35455E67}" presName="accentShape_1" presStyleCnt="0"/>
      <dgm:spPr/>
    </dgm:pt>
    <dgm:pt modelId="{366C1E11-9067-4FD5-90E0-C1AD82853691}" type="pres">
      <dgm:prSet presAssocID="{A6DDC960-2C2D-49E3-A4DF-89DA35455E67}" presName="imageRepeatNode" presStyleLbl="node1" presStyleIdx="0" presStyleCnt="3"/>
      <dgm:spPr/>
    </dgm:pt>
    <dgm:pt modelId="{19651110-5D6D-44F8-808C-7388ADD8E2EE}" type="pres">
      <dgm:prSet presAssocID="{9AC26749-59CD-470F-A879-F1591893726F}" presName="parentText_2" presStyleLbl="node1" presStyleIdx="0" presStyleCnt="3">
        <dgm:presLayoutVars>
          <dgm:chMax val="1"/>
          <dgm:chPref val="1"/>
          <dgm:bulletEnabled val="1"/>
        </dgm:presLayoutVars>
      </dgm:prSet>
      <dgm:spPr/>
    </dgm:pt>
    <dgm:pt modelId="{37127752-94A9-4221-8DC9-227D84945C45}" type="pres">
      <dgm:prSet presAssocID="{9AC26749-59CD-470F-A879-F1591893726F}" presName="childText_2" presStyleLbl="node2" presStyleIdx="0" presStyleCnt="0">
        <dgm:presLayoutVars>
          <dgm:chMax val="0"/>
          <dgm:chPref val="0"/>
          <dgm:bulletEnabled val="1"/>
        </dgm:presLayoutVars>
      </dgm:prSet>
      <dgm:spPr/>
    </dgm:pt>
    <dgm:pt modelId="{7C18AA4B-8317-49C5-B6F4-5A7D9751D039}" type="pres">
      <dgm:prSet presAssocID="{9AC26749-59CD-470F-A879-F1591893726F}" presName="accentShape_2" presStyleCnt="0"/>
      <dgm:spPr/>
    </dgm:pt>
    <dgm:pt modelId="{806C7439-E7F1-4B33-B3B6-7737F92895F0}" type="pres">
      <dgm:prSet presAssocID="{9AC26749-59CD-470F-A879-F1591893726F}" presName="imageRepeatNode" presStyleLbl="node1" presStyleIdx="1" presStyleCnt="3"/>
      <dgm:spPr/>
    </dgm:pt>
    <dgm:pt modelId="{E2A6C23A-B897-428A-A1CD-E0A93E105F58}" type="pres">
      <dgm:prSet presAssocID="{CF181054-D4F6-4AA5-9C9C-526BFA2520D9}" presName="parentText_3" presStyleLbl="node1" presStyleIdx="1" presStyleCnt="3">
        <dgm:presLayoutVars>
          <dgm:chMax val="1"/>
          <dgm:chPref val="1"/>
          <dgm:bulletEnabled val="1"/>
        </dgm:presLayoutVars>
      </dgm:prSet>
      <dgm:spPr/>
    </dgm:pt>
    <dgm:pt modelId="{FB3C36F2-7C21-4F49-B614-2CE4C3A7875C}" type="pres">
      <dgm:prSet presAssocID="{CF181054-D4F6-4AA5-9C9C-526BFA2520D9}" presName="childText_3" presStyleLbl="node2" presStyleIdx="0" presStyleCnt="0">
        <dgm:presLayoutVars>
          <dgm:chMax val="0"/>
          <dgm:chPref val="0"/>
          <dgm:bulletEnabled val="1"/>
        </dgm:presLayoutVars>
      </dgm:prSet>
      <dgm:spPr/>
    </dgm:pt>
    <dgm:pt modelId="{BFF3AD0B-2343-432C-A6BF-515ACA236DEA}" type="pres">
      <dgm:prSet presAssocID="{CF181054-D4F6-4AA5-9C9C-526BFA2520D9}" presName="accentShape_3" presStyleCnt="0"/>
      <dgm:spPr/>
    </dgm:pt>
    <dgm:pt modelId="{4E5FB9E0-A71C-4D78-8404-6065034A713B}" type="pres">
      <dgm:prSet presAssocID="{CF181054-D4F6-4AA5-9C9C-526BFA2520D9}" presName="imageRepeatNode" presStyleLbl="node1" presStyleIdx="2" presStyleCnt="3"/>
      <dgm:spPr/>
    </dgm:pt>
  </dgm:ptLst>
  <dgm:cxnLst>
    <dgm:cxn modelId="{AA72AB13-B477-454A-B236-607CFDB336B5}" type="presOf" srcId="{A6DDC960-2C2D-49E3-A4DF-89DA35455E67}" destId="{366C1E11-9067-4FD5-90E0-C1AD82853691}" srcOrd="1" destOrd="0" presId="urn:microsoft.com/office/officeart/2009/3/layout/BlockDescendingList"/>
    <dgm:cxn modelId="{E8BCE013-E63B-484F-95DA-78109877A3F9}" type="presOf" srcId="{2F23D8F5-6FEF-4B60-B77C-F0E8B6FDF79A}" destId="{A3CE51C3-9EC0-4DFA-AE09-7F670E93AA92}" srcOrd="0" destOrd="0" presId="urn:microsoft.com/office/officeart/2009/3/layout/BlockDescendingList"/>
    <dgm:cxn modelId="{77A35D1F-45E9-46BF-9220-8A94D6D8CA66}" type="presOf" srcId="{9AF300AD-1847-4DDE-9D3F-B6C1FDE84485}" destId="{37127752-94A9-4221-8DC9-227D84945C45}" srcOrd="0" destOrd="1" presId="urn:microsoft.com/office/officeart/2009/3/layout/BlockDescendingList"/>
    <dgm:cxn modelId="{F05CB130-062E-4952-8145-E4A10D09B57D}" type="presOf" srcId="{EB1EC5A9-FBE8-41D3-B429-44EBD7C59CDA}" destId="{FB3C36F2-7C21-4F49-B614-2CE4C3A7875C}" srcOrd="0" destOrd="1" presId="urn:microsoft.com/office/officeart/2009/3/layout/BlockDescendingList"/>
    <dgm:cxn modelId="{EEF2303F-E6C4-45D4-AD0A-B1EDD2D18F38}" type="presOf" srcId="{4D801357-8657-4202-9AA4-346BC179C095}" destId="{1BB6D428-99FB-4EF0-97E6-5860D7609BCF}" srcOrd="0" destOrd="1" presId="urn:microsoft.com/office/officeart/2009/3/layout/BlockDescendingList"/>
    <dgm:cxn modelId="{4175A13F-E49D-4F30-89DA-03B0048AF958}" srcId="{2F23D8F5-6FEF-4B60-B77C-F0E8B6FDF79A}" destId="{9AC26749-59CD-470F-A879-F1591893726F}" srcOrd="1" destOrd="0" parTransId="{B09B32E8-F64A-4E84-A97D-06373B899789}" sibTransId="{ED9822D2-9541-45A8-AD2E-DCA9962F6EFB}"/>
    <dgm:cxn modelId="{6211655B-A74A-43E2-8D34-6F7D34F545F5}" type="presOf" srcId="{98AA1D30-9134-442B-B8EF-4F4F8EA8211D}" destId="{FB3C36F2-7C21-4F49-B614-2CE4C3A7875C}" srcOrd="0" destOrd="0" presId="urn:microsoft.com/office/officeart/2009/3/layout/BlockDescendingList"/>
    <dgm:cxn modelId="{39D43C52-58FC-469B-900B-56CF539D7D85}" type="presOf" srcId="{9AC26749-59CD-470F-A879-F1591893726F}" destId="{19651110-5D6D-44F8-808C-7388ADD8E2EE}" srcOrd="0" destOrd="0" presId="urn:microsoft.com/office/officeart/2009/3/layout/BlockDescendingList"/>
    <dgm:cxn modelId="{6926BC73-50F3-4A58-B98D-F53516C4CF00}" srcId="{9AC26749-59CD-470F-A879-F1591893726F}" destId="{22926730-8E5F-456E-876D-B2498C5D27F3}" srcOrd="0" destOrd="0" parTransId="{225F38AA-E070-4949-B8B9-CA69FCACB23B}" sibTransId="{0F06C275-6ABA-4BD1-9E8E-31ED42DCD136}"/>
    <dgm:cxn modelId="{E284BE74-CEA1-43CA-AE9F-8CCC3A959779}" type="presOf" srcId="{CF181054-D4F6-4AA5-9C9C-526BFA2520D9}" destId="{4E5FB9E0-A71C-4D78-8404-6065034A713B}" srcOrd="1" destOrd="0" presId="urn:microsoft.com/office/officeart/2009/3/layout/BlockDescendingList"/>
    <dgm:cxn modelId="{41FEB077-4711-4100-A45E-69991B9C4C04}" srcId="{2F23D8F5-6FEF-4B60-B77C-F0E8B6FDF79A}" destId="{A6DDC960-2C2D-49E3-A4DF-89DA35455E67}" srcOrd="0" destOrd="0" parTransId="{81355E5C-FD32-4C83-BCBD-54ED06F4E348}" sibTransId="{9792C9C2-4104-44B7-9255-BA66750AE5AC}"/>
    <dgm:cxn modelId="{AD24BD59-A2D3-439D-8C31-C3B809A50C7B}" type="presOf" srcId="{22926730-8E5F-456E-876D-B2498C5D27F3}" destId="{37127752-94A9-4221-8DC9-227D84945C45}" srcOrd="0" destOrd="0" presId="urn:microsoft.com/office/officeart/2009/3/layout/BlockDescendingList"/>
    <dgm:cxn modelId="{B66941AE-AD03-44C8-B420-FE16FD7EC8E5}" type="presOf" srcId="{9AC26749-59CD-470F-A879-F1591893726F}" destId="{806C7439-E7F1-4B33-B3B6-7737F92895F0}" srcOrd="1" destOrd="0" presId="urn:microsoft.com/office/officeart/2009/3/layout/BlockDescendingList"/>
    <dgm:cxn modelId="{F98D17B3-0625-4F5E-8C18-AB8BA055A4AB}" srcId="{2F23D8F5-6FEF-4B60-B77C-F0E8B6FDF79A}" destId="{CF181054-D4F6-4AA5-9C9C-526BFA2520D9}" srcOrd="2" destOrd="0" parTransId="{E2BE521B-B174-4E82-8AD9-12685231C0D3}" sibTransId="{7F4F82C7-C1F6-43B7-9460-958FF0D91CFA}"/>
    <dgm:cxn modelId="{79E515BD-4A9F-4E13-8EDB-A325541AE0D6}" srcId="{9AC26749-59CD-470F-A879-F1591893726F}" destId="{9AF300AD-1847-4DDE-9D3F-B6C1FDE84485}" srcOrd="1" destOrd="0" parTransId="{1DF1919C-E009-4241-9C7A-1422C4BEE610}" sibTransId="{F467CC10-5D44-4C27-9F9C-42FCA62EDABF}"/>
    <dgm:cxn modelId="{57F0BBBD-89C7-4D55-9E90-79C4EB7B8DE5}" srcId="{CF181054-D4F6-4AA5-9C9C-526BFA2520D9}" destId="{EB1EC5A9-FBE8-41D3-B429-44EBD7C59CDA}" srcOrd="1" destOrd="0" parTransId="{83E5115B-C950-42C7-9E37-4E01A21DDAC6}" sibTransId="{891E3917-7ED7-4E3A-A5EC-589D07572049}"/>
    <dgm:cxn modelId="{E317CBC2-AEC4-4AF2-9335-391BFB729594}" type="presOf" srcId="{A6DDC960-2C2D-49E3-A4DF-89DA35455E67}" destId="{5B944797-BF40-434B-9D57-9C8651AC09D5}" srcOrd="0" destOrd="0" presId="urn:microsoft.com/office/officeart/2009/3/layout/BlockDescendingList"/>
    <dgm:cxn modelId="{ABBF4FC7-7F74-465B-A5EF-898E0DDB5418}" srcId="{A6DDC960-2C2D-49E3-A4DF-89DA35455E67}" destId="{A37EFCF1-3917-4CDA-ADD6-93B72C03D1B3}" srcOrd="0" destOrd="0" parTransId="{489835D5-E416-4D51-8D78-1844A0AF3290}" sibTransId="{E46F0DE3-4CB3-4C70-8506-246A24F474B8}"/>
    <dgm:cxn modelId="{7C2254D3-B061-4381-964A-F92EE26ED2F9}" type="presOf" srcId="{CF181054-D4F6-4AA5-9C9C-526BFA2520D9}" destId="{E2A6C23A-B897-428A-A1CD-E0A93E105F58}" srcOrd="0" destOrd="0" presId="urn:microsoft.com/office/officeart/2009/3/layout/BlockDescendingList"/>
    <dgm:cxn modelId="{9DB7EAD9-431F-4472-A8A4-5A874D9CADB6}" type="presOf" srcId="{A37EFCF1-3917-4CDA-ADD6-93B72C03D1B3}" destId="{1BB6D428-99FB-4EF0-97E6-5860D7609BCF}" srcOrd="0" destOrd="0" presId="urn:microsoft.com/office/officeart/2009/3/layout/BlockDescendingList"/>
    <dgm:cxn modelId="{36471BE7-2FE8-4FB4-9B94-FF79D92DBEFB}" srcId="{CF181054-D4F6-4AA5-9C9C-526BFA2520D9}" destId="{98AA1D30-9134-442B-B8EF-4F4F8EA8211D}" srcOrd="0" destOrd="0" parTransId="{46B841CC-16A4-4ED9-A592-E82F4B1858F3}" sibTransId="{456A8DC8-5047-4CD3-8725-3D33FBD4EDA4}"/>
    <dgm:cxn modelId="{542D60FF-C080-4789-9D45-A96785B7EB83}" srcId="{A6DDC960-2C2D-49E3-A4DF-89DA35455E67}" destId="{4D801357-8657-4202-9AA4-346BC179C095}" srcOrd="1" destOrd="0" parTransId="{536B184A-0E65-4381-98BC-246C59F28633}" sibTransId="{14AC9311-8F29-4FA7-8D89-EC2EBCC1A68C}"/>
    <dgm:cxn modelId="{8B85C1C2-22B6-4DCF-B06F-854D2C70CE15}" type="presParOf" srcId="{A3CE51C3-9EC0-4DFA-AE09-7F670E93AA92}" destId="{5B944797-BF40-434B-9D57-9C8651AC09D5}" srcOrd="0" destOrd="0" presId="urn:microsoft.com/office/officeart/2009/3/layout/BlockDescendingList"/>
    <dgm:cxn modelId="{A47F54D2-BA53-41B1-B291-449B4E43096E}" type="presParOf" srcId="{A3CE51C3-9EC0-4DFA-AE09-7F670E93AA92}" destId="{1BB6D428-99FB-4EF0-97E6-5860D7609BCF}" srcOrd="1" destOrd="0" presId="urn:microsoft.com/office/officeart/2009/3/layout/BlockDescendingList"/>
    <dgm:cxn modelId="{5F359777-DAAA-4101-A61F-2A1E4326A7CE}" type="presParOf" srcId="{A3CE51C3-9EC0-4DFA-AE09-7F670E93AA92}" destId="{50EACF3B-A46D-4173-827E-FABCAAD123A8}" srcOrd="2" destOrd="0" presId="urn:microsoft.com/office/officeart/2009/3/layout/BlockDescendingList"/>
    <dgm:cxn modelId="{F17A67E9-971D-4852-923F-F637F67FCB0F}" type="presParOf" srcId="{50EACF3B-A46D-4173-827E-FABCAAD123A8}" destId="{366C1E11-9067-4FD5-90E0-C1AD82853691}" srcOrd="0" destOrd="0" presId="urn:microsoft.com/office/officeart/2009/3/layout/BlockDescendingList"/>
    <dgm:cxn modelId="{C42BF9A9-10B9-4B12-A7BB-51398807B230}" type="presParOf" srcId="{A3CE51C3-9EC0-4DFA-AE09-7F670E93AA92}" destId="{19651110-5D6D-44F8-808C-7388ADD8E2EE}" srcOrd="3" destOrd="0" presId="urn:microsoft.com/office/officeart/2009/3/layout/BlockDescendingList"/>
    <dgm:cxn modelId="{D3E6685D-15DC-4E1F-8DE1-2E40571E89E9}" type="presParOf" srcId="{A3CE51C3-9EC0-4DFA-AE09-7F670E93AA92}" destId="{37127752-94A9-4221-8DC9-227D84945C45}" srcOrd="4" destOrd="0" presId="urn:microsoft.com/office/officeart/2009/3/layout/BlockDescendingList"/>
    <dgm:cxn modelId="{FFAED0D5-A695-4478-907D-AC7CDB196401}" type="presParOf" srcId="{A3CE51C3-9EC0-4DFA-AE09-7F670E93AA92}" destId="{7C18AA4B-8317-49C5-B6F4-5A7D9751D039}" srcOrd="5" destOrd="0" presId="urn:microsoft.com/office/officeart/2009/3/layout/BlockDescendingList"/>
    <dgm:cxn modelId="{AA72CA63-8F41-45E9-AA82-4C163F509D46}" type="presParOf" srcId="{7C18AA4B-8317-49C5-B6F4-5A7D9751D039}" destId="{806C7439-E7F1-4B33-B3B6-7737F92895F0}" srcOrd="0" destOrd="0" presId="urn:microsoft.com/office/officeart/2009/3/layout/BlockDescendingList"/>
    <dgm:cxn modelId="{40A8012A-00EA-4F18-872B-A66582591BE9}" type="presParOf" srcId="{A3CE51C3-9EC0-4DFA-AE09-7F670E93AA92}" destId="{E2A6C23A-B897-428A-A1CD-E0A93E105F58}" srcOrd="6" destOrd="0" presId="urn:microsoft.com/office/officeart/2009/3/layout/BlockDescendingList"/>
    <dgm:cxn modelId="{492120C2-655D-4CA3-8CA4-EFA6AA8C707C}" type="presParOf" srcId="{A3CE51C3-9EC0-4DFA-AE09-7F670E93AA92}" destId="{FB3C36F2-7C21-4F49-B614-2CE4C3A7875C}" srcOrd="7" destOrd="0" presId="urn:microsoft.com/office/officeart/2009/3/layout/BlockDescendingList"/>
    <dgm:cxn modelId="{857CF1DE-2B83-4122-9EE3-BD8E3A7DF2C7}" type="presParOf" srcId="{A3CE51C3-9EC0-4DFA-AE09-7F670E93AA92}" destId="{BFF3AD0B-2343-432C-A6BF-515ACA236DEA}" srcOrd="8" destOrd="0" presId="urn:microsoft.com/office/officeart/2009/3/layout/BlockDescendingList"/>
    <dgm:cxn modelId="{8768ED5A-6AC7-45AA-9A0F-30BD55591C89}" type="presParOf" srcId="{BFF3AD0B-2343-432C-A6BF-515ACA236DEA}" destId="{4E5FB9E0-A71C-4D78-8404-6065034A713B}" srcOrd="0" destOrd="0" presId="urn:microsoft.com/office/officeart/2009/3/layout/BlockDescending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611873-9284-495A-A8E5-C1A3A1653FEC}" type="doc">
      <dgm:prSet loTypeId="urn:microsoft.com/office/officeart/2005/8/layout/hierarchy1" loCatId="hierarchy" qsTypeId="urn:microsoft.com/office/officeart/2005/8/quickstyle/simple1" qsCatId="simple" csTypeId="urn:microsoft.com/office/officeart/2005/8/colors/colorful4" csCatId="colorful" phldr="1"/>
      <dgm:spPr/>
      <dgm:t>
        <a:bodyPr/>
        <a:lstStyle/>
        <a:p>
          <a:endParaRPr lang="tr-TR"/>
        </a:p>
      </dgm:t>
    </dgm:pt>
    <dgm:pt modelId="{89967AEE-3534-4C0A-8EE6-CB264CA2460C}">
      <dgm:prSet phldrT="[Text]"/>
      <dgm:spPr/>
      <dgm:t>
        <a:bodyPr/>
        <a:lstStyle/>
        <a:p>
          <a:r>
            <a:rPr lang="tr-TR" dirty="0"/>
            <a:t>CTO</a:t>
          </a:r>
        </a:p>
      </dgm:t>
    </dgm:pt>
    <dgm:pt modelId="{33DF5C4A-1CAA-4338-939E-06A039270009}" type="parTrans" cxnId="{9254E028-24F7-434B-B541-1D0597E9CA16}">
      <dgm:prSet/>
      <dgm:spPr/>
      <dgm:t>
        <a:bodyPr/>
        <a:lstStyle/>
        <a:p>
          <a:endParaRPr lang="tr-TR"/>
        </a:p>
      </dgm:t>
    </dgm:pt>
    <dgm:pt modelId="{91AD4D4F-DDB0-4BEA-A260-701313B8C2C8}" type="sibTrans" cxnId="{9254E028-24F7-434B-B541-1D0597E9CA16}">
      <dgm:prSet/>
      <dgm:spPr/>
      <dgm:t>
        <a:bodyPr/>
        <a:lstStyle/>
        <a:p>
          <a:endParaRPr lang="tr-TR"/>
        </a:p>
      </dgm:t>
    </dgm:pt>
    <dgm:pt modelId="{657ACECF-7756-4E88-8B0C-667FFD157C9B}">
      <dgm:prSet phldrT="[Text]"/>
      <dgm:spPr/>
      <dgm:t>
        <a:bodyPr/>
        <a:lstStyle/>
        <a:p>
          <a:r>
            <a:rPr lang="tr-TR" dirty="0"/>
            <a:t>Proje Müdürü</a:t>
          </a:r>
        </a:p>
      </dgm:t>
    </dgm:pt>
    <dgm:pt modelId="{5AC9E827-4034-4AB1-AC1C-22491F45C82D}" type="parTrans" cxnId="{06522242-083B-4E52-B67B-869F83D0CC79}">
      <dgm:prSet/>
      <dgm:spPr/>
      <dgm:t>
        <a:bodyPr/>
        <a:lstStyle/>
        <a:p>
          <a:endParaRPr lang="tr-TR"/>
        </a:p>
      </dgm:t>
    </dgm:pt>
    <dgm:pt modelId="{655E9E4F-C268-47E5-A0FC-9840DA804245}" type="sibTrans" cxnId="{06522242-083B-4E52-B67B-869F83D0CC79}">
      <dgm:prSet/>
      <dgm:spPr/>
      <dgm:t>
        <a:bodyPr/>
        <a:lstStyle/>
        <a:p>
          <a:endParaRPr lang="tr-TR"/>
        </a:p>
      </dgm:t>
    </dgm:pt>
    <dgm:pt modelId="{96412112-CA2C-4949-B74A-CCBD39971C60}">
      <dgm:prSet phldrT="[Text]"/>
      <dgm:spPr/>
      <dgm:t>
        <a:bodyPr/>
        <a:lstStyle/>
        <a:p>
          <a:r>
            <a:rPr lang="tr-TR" dirty="0"/>
            <a:t>Takım Lideri</a:t>
          </a:r>
        </a:p>
      </dgm:t>
    </dgm:pt>
    <dgm:pt modelId="{3FAF3DA9-5D7E-457A-ADE1-691D1F715CF8}" type="parTrans" cxnId="{74EC3618-0776-4AA0-B8C1-AF52FDD9B890}">
      <dgm:prSet/>
      <dgm:spPr/>
      <dgm:t>
        <a:bodyPr/>
        <a:lstStyle/>
        <a:p>
          <a:endParaRPr lang="tr-TR"/>
        </a:p>
      </dgm:t>
    </dgm:pt>
    <dgm:pt modelId="{C9F82D5C-2592-4AEF-B40C-59CA1F3FBAE2}" type="sibTrans" cxnId="{74EC3618-0776-4AA0-B8C1-AF52FDD9B890}">
      <dgm:prSet/>
      <dgm:spPr/>
      <dgm:t>
        <a:bodyPr/>
        <a:lstStyle/>
        <a:p>
          <a:endParaRPr lang="tr-TR"/>
        </a:p>
      </dgm:t>
    </dgm:pt>
    <dgm:pt modelId="{24FB6B4A-9EBF-4844-906C-01EDD1A9BF03}">
      <dgm:prSet phldrT="[Text]"/>
      <dgm:spPr/>
      <dgm:t>
        <a:bodyPr/>
        <a:lstStyle/>
        <a:p>
          <a:r>
            <a:rPr lang="tr-TR" dirty="0"/>
            <a:t>Test Müdürü</a:t>
          </a:r>
        </a:p>
      </dgm:t>
    </dgm:pt>
    <dgm:pt modelId="{FEEF044D-836D-4246-BA51-BB56FFB7416D}" type="parTrans" cxnId="{1FEF5DE6-C931-4DEB-80A2-C19BBF0C3269}">
      <dgm:prSet/>
      <dgm:spPr/>
      <dgm:t>
        <a:bodyPr/>
        <a:lstStyle/>
        <a:p>
          <a:endParaRPr lang="tr-TR"/>
        </a:p>
      </dgm:t>
    </dgm:pt>
    <dgm:pt modelId="{69CA6EFC-33C6-49E1-A58B-963784A0E525}" type="sibTrans" cxnId="{1FEF5DE6-C931-4DEB-80A2-C19BBF0C3269}">
      <dgm:prSet/>
      <dgm:spPr/>
      <dgm:t>
        <a:bodyPr/>
        <a:lstStyle/>
        <a:p>
          <a:endParaRPr lang="tr-TR"/>
        </a:p>
      </dgm:t>
    </dgm:pt>
    <dgm:pt modelId="{15A66C95-06CA-45A9-8148-DD716BABF3AD}">
      <dgm:prSet phldrT="[Text]"/>
      <dgm:spPr/>
      <dgm:t>
        <a:bodyPr/>
        <a:lstStyle/>
        <a:p>
          <a:r>
            <a:rPr lang="tr-TR" dirty="0"/>
            <a:t>K. Test Uzmanı</a:t>
          </a:r>
        </a:p>
      </dgm:t>
    </dgm:pt>
    <dgm:pt modelId="{8AB4AB8D-033C-4B94-A04B-EEBB7D7A3929}" type="parTrans" cxnId="{8FD31CB9-89AE-4C8D-B639-FB75116CC03C}">
      <dgm:prSet/>
      <dgm:spPr/>
      <dgm:t>
        <a:bodyPr/>
        <a:lstStyle/>
        <a:p>
          <a:endParaRPr lang="tr-TR"/>
        </a:p>
      </dgm:t>
    </dgm:pt>
    <dgm:pt modelId="{765EE78E-6F79-4A65-B7E7-58EDDAFCC093}" type="sibTrans" cxnId="{8FD31CB9-89AE-4C8D-B639-FB75116CC03C}">
      <dgm:prSet/>
      <dgm:spPr/>
      <dgm:t>
        <a:bodyPr/>
        <a:lstStyle/>
        <a:p>
          <a:endParaRPr lang="tr-TR"/>
        </a:p>
      </dgm:t>
    </dgm:pt>
    <dgm:pt modelId="{1996E905-943F-420B-ABE4-DE90B7655F84}">
      <dgm:prSet phldrT="[Text]"/>
      <dgm:spPr/>
      <dgm:t>
        <a:bodyPr/>
        <a:lstStyle/>
        <a:p>
          <a:r>
            <a:rPr lang="tr-TR" dirty="0"/>
            <a:t>Test Uzmanı</a:t>
          </a:r>
        </a:p>
      </dgm:t>
    </dgm:pt>
    <dgm:pt modelId="{E11E8EAB-6D1D-4C6F-8144-1F65B0F92DAF}" type="parTrans" cxnId="{0989B2C4-F232-4D41-BBA7-1475D2F2AA83}">
      <dgm:prSet/>
      <dgm:spPr/>
      <dgm:t>
        <a:bodyPr/>
        <a:lstStyle/>
        <a:p>
          <a:endParaRPr lang="tr-TR"/>
        </a:p>
      </dgm:t>
    </dgm:pt>
    <dgm:pt modelId="{E3078CA1-2B0A-4FA3-82D3-B2D60C71DF02}" type="sibTrans" cxnId="{0989B2C4-F232-4D41-BBA7-1475D2F2AA83}">
      <dgm:prSet/>
      <dgm:spPr/>
      <dgm:t>
        <a:bodyPr/>
        <a:lstStyle/>
        <a:p>
          <a:endParaRPr lang="tr-TR"/>
        </a:p>
      </dgm:t>
    </dgm:pt>
    <dgm:pt modelId="{8855D29B-BE48-40AB-A9BF-CB4F360A06D2}">
      <dgm:prSet phldrT="[Text]"/>
      <dgm:spPr/>
      <dgm:t>
        <a:bodyPr/>
        <a:lstStyle/>
        <a:p>
          <a:r>
            <a:rPr lang="tr-TR" dirty="0"/>
            <a:t>Takım Lideri</a:t>
          </a:r>
        </a:p>
      </dgm:t>
    </dgm:pt>
    <dgm:pt modelId="{CC39B9CD-7FA2-4F50-AA3B-84ED6E4B498D}" type="parTrans" cxnId="{A5302633-081C-499D-B424-9ACA16CD2A12}">
      <dgm:prSet/>
      <dgm:spPr/>
      <dgm:t>
        <a:bodyPr/>
        <a:lstStyle/>
        <a:p>
          <a:endParaRPr lang="tr-TR"/>
        </a:p>
      </dgm:t>
    </dgm:pt>
    <dgm:pt modelId="{1AA1B974-FE9C-41E7-811B-5E8EF2219E1A}" type="sibTrans" cxnId="{A5302633-081C-499D-B424-9ACA16CD2A12}">
      <dgm:prSet/>
      <dgm:spPr/>
      <dgm:t>
        <a:bodyPr/>
        <a:lstStyle/>
        <a:p>
          <a:endParaRPr lang="tr-TR"/>
        </a:p>
      </dgm:t>
    </dgm:pt>
    <dgm:pt modelId="{6E4B05FB-0B4E-4025-804E-452CE18132B2}">
      <dgm:prSet phldrT="[Text]"/>
      <dgm:spPr/>
      <dgm:t>
        <a:bodyPr/>
        <a:lstStyle/>
        <a:p>
          <a:r>
            <a:rPr lang="tr-TR" dirty="0"/>
            <a:t>K.Yazılım Geliştirme Uzmanı</a:t>
          </a:r>
        </a:p>
      </dgm:t>
    </dgm:pt>
    <dgm:pt modelId="{15B40951-5AF6-4D21-947F-AAB62F7455A4}" type="parTrans" cxnId="{26272940-BA55-49A1-84A0-F81F10E4659F}">
      <dgm:prSet/>
      <dgm:spPr/>
      <dgm:t>
        <a:bodyPr/>
        <a:lstStyle/>
        <a:p>
          <a:endParaRPr lang="tr-TR"/>
        </a:p>
      </dgm:t>
    </dgm:pt>
    <dgm:pt modelId="{FB8185B0-146A-493B-89CE-CA532D2C4EBA}" type="sibTrans" cxnId="{26272940-BA55-49A1-84A0-F81F10E4659F}">
      <dgm:prSet/>
      <dgm:spPr/>
      <dgm:t>
        <a:bodyPr/>
        <a:lstStyle/>
        <a:p>
          <a:endParaRPr lang="tr-TR"/>
        </a:p>
      </dgm:t>
    </dgm:pt>
    <dgm:pt modelId="{06FEC959-F66F-4153-9F9D-15596EA5A502}">
      <dgm:prSet phldrT="[Text]"/>
      <dgm:spPr/>
      <dgm:t>
        <a:bodyPr/>
        <a:lstStyle/>
        <a:p>
          <a:r>
            <a:rPr lang="tr-TR" dirty="0"/>
            <a:t>Yazılım Geliştirme Uzmanı</a:t>
          </a:r>
        </a:p>
      </dgm:t>
    </dgm:pt>
    <dgm:pt modelId="{D3FE0C15-6F44-466F-B7EA-C9341C26274D}" type="parTrans" cxnId="{9011B11F-AEBB-445E-821F-C0DE6C614B15}">
      <dgm:prSet/>
      <dgm:spPr/>
      <dgm:t>
        <a:bodyPr/>
        <a:lstStyle/>
        <a:p>
          <a:endParaRPr lang="tr-TR"/>
        </a:p>
      </dgm:t>
    </dgm:pt>
    <dgm:pt modelId="{8AFE0866-B834-40EA-BCEE-4FDD0905DBD3}" type="sibTrans" cxnId="{9011B11F-AEBB-445E-821F-C0DE6C614B15}">
      <dgm:prSet/>
      <dgm:spPr/>
      <dgm:t>
        <a:bodyPr/>
        <a:lstStyle/>
        <a:p>
          <a:endParaRPr lang="tr-TR"/>
        </a:p>
      </dgm:t>
    </dgm:pt>
    <dgm:pt modelId="{10BAE337-8F64-43D7-99D1-66C74BF46D31}" type="pres">
      <dgm:prSet presAssocID="{5F611873-9284-495A-A8E5-C1A3A1653FEC}" presName="hierChild1" presStyleCnt="0">
        <dgm:presLayoutVars>
          <dgm:chPref val="1"/>
          <dgm:dir/>
          <dgm:animOne val="branch"/>
          <dgm:animLvl val="lvl"/>
          <dgm:resizeHandles/>
        </dgm:presLayoutVars>
      </dgm:prSet>
      <dgm:spPr/>
    </dgm:pt>
    <dgm:pt modelId="{44FBADD4-0141-40C5-8EFD-EB106727FC86}" type="pres">
      <dgm:prSet presAssocID="{89967AEE-3534-4C0A-8EE6-CB264CA2460C}" presName="hierRoot1" presStyleCnt="0"/>
      <dgm:spPr/>
    </dgm:pt>
    <dgm:pt modelId="{E9EBED5A-C67F-4557-B5E2-E36ECC700FF7}" type="pres">
      <dgm:prSet presAssocID="{89967AEE-3534-4C0A-8EE6-CB264CA2460C}" presName="composite" presStyleCnt="0"/>
      <dgm:spPr/>
    </dgm:pt>
    <dgm:pt modelId="{931626E3-03F5-4025-A963-7C6F13AEB756}" type="pres">
      <dgm:prSet presAssocID="{89967AEE-3534-4C0A-8EE6-CB264CA2460C}" presName="background" presStyleLbl="node0" presStyleIdx="0" presStyleCnt="1"/>
      <dgm:spPr/>
    </dgm:pt>
    <dgm:pt modelId="{16D58032-3956-4802-96FB-35AD1EDE3AAE}" type="pres">
      <dgm:prSet presAssocID="{89967AEE-3534-4C0A-8EE6-CB264CA2460C}" presName="text" presStyleLbl="fgAcc0" presStyleIdx="0" presStyleCnt="1">
        <dgm:presLayoutVars>
          <dgm:chPref val="3"/>
        </dgm:presLayoutVars>
      </dgm:prSet>
      <dgm:spPr/>
    </dgm:pt>
    <dgm:pt modelId="{A9EBA8F4-A6D9-4ECB-97CB-4871CCD7A73A}" type="pres">
      <dgm:prSet presAssocID="{89967AEE-3534-4C0A-8EE6-CB264CA2460C}" presName="hierChild2" presStyleCnt="0"/>
      <dgm:spPr/>
    </dgm:pt>
    <dgm:pt modelId="{D077ED50-A451-4623-BC79-88FF8930FA06}" type="pres">
      <dgm:prSet presAssocID="{5AC9E827-4034-4AB1-AC1C-22491F45C82D}" presName="Name10" presStyleLbl="parChTrans1D2" presStyleIdx="0" presStyleCnt="2"/>
      <dgm:spPr/>
    </dgm:pt>
    <dgm:pt modelId="{662E6FB5-F92D-4E30-94A6-D8F09445CEC1}" type="pres">
      <dgm:prSet presAssocID="{657ACECF-7756-4E88-8B0C-667FFD157C9B}" presName="hierRoot2" presStyleCnt="0"/>
      <dgm:spPr/>
    </dgm:pt>
    <dgm:pt modelId="{1D0DCB21-10D3-4C45-97FB-3C9741A6944A}" type="pres">
      <dgm:prSet presAssocID="{657ACECF-7756-4E88-8B0C-667FFD157C9B}" presName="composite2" presStyleCnt="0"/>
      <dgm:spPr/>
    </dgm:pt>
    <dgm:pt modelId="{AD32B060-8D02-45C9-9406-C85E6E80E36B}" type="pres">
      <dgm:prSet presAssocID="{657ACECF-7756-4E88-8B0C-667FFD157C9B}" presName="background2" presStyleLbl="node2" presStyleIdx="0" presStyleCnt="2"/>
      <dgm:spPr/>
    </dgm:pt>
    <dgm:pt modelId="{89440365-D0A1-4E72-8383-81503347AE4C}" type="pres">
      <dgm:prSet presAssocID="{657ACECF-7756-4E88-8B0C-667FFD157C9B}" presName="text2" presStyleLbl="fgAcc2" presStyleIdx="0" presStyleCnt="2">
        <dgm:presLayoutVars>
          <dgm:chPref val="3"/>
        </dgm:presLayoutVars>
      </dgm:prSet>
      <dgm:spPr/>
    </dgm:pt>
    <dgm:pt modelId="{1784D11D-06FC-49DD-B7FD-D4040AD3F7F0}" type="pres">
      <dgm:prSet presAssocID="{657ACECF-7756-4E88-8B0C-667FFD157C9B}" presName="hierChild3" presStyleCnt="0"/>
      <dgm:spPr/>
    </dgm:pt>
    <dgm:pt modelId="{4B9EDE92-8CFC-49A0-B9DE-65520AFD024A}" type="pres">
      <dgm:prSet presAssocID="{3FAF3DA9-5D7E-457A-ADE1-691D1F715CF8}" presName="Name17" presStyleLbl="parChTrans1D3" presStyleIdx="0" presStyleCnt="2"/>
      <dgm:spPr/>
    </dgm:pt>
    <dgm:pt modelId="{22D625BE-1320-4909-8F0C-D2DAC8761D58}" type="pres">
      <dgm:prSet presAssocID="{96412112-CA2C-4949-B74A-CCBD39971C60}" presName="hierRoot3" presStyleCnt="0"/>
      <dgm:spPr/>
    </dgm:pt>
    <dgm:pt modelId="{8691C3D9-4B11-42C8-B341-95F6286888F8}" type="pres">
      <dgm:prSet presAssocID="{96412112-CA2C-4949-B74A-CCBD39971C60}" presName="composite3" presStyleCnt="0"/>
      <dgm:spPr/>
    </dgm:pt>
    <dgm:pt modelId="{5884FB98-AF5B-4938-8533-4472C261C10D}" type="pres">
      <dgm:prSet presAssocID="{96412112-CA2C-4949-B74A-CCBD39971C60}" presName="background3" presStyleLbl="node3" presStyleIdx="0" presStyleCnt="2"/>
      <dgm:spPr/>
    </dgm:pt>
    <dgm:pt modelId="{4384CE18-905E-4CF0-AC0A-46AD8BBBC8F8}" type="pres">
      <dgm:prSet presAssocID="{96412112-CA2C-4949-B74A-CCBD39971C60}" presName="text3" presStyleLbl="fgAcc3" presStyleIdx="0" presStyleCnt="2">
        <dgm:presLayoutVars>
          <dgm:chPref val="3"/>
        </dgm:presLayoutVars>
      </dgm:prSet>
      <dgm:spPr/>
    </dgm:pt>
    <dgm:pt modelId="{AFC7A58F-0DEE-4021-8BB3-2600F6782197}" type="pres">
      <dgm:prSet presAssocID="{96412112-CA2C-4949-B74A-CCBD39971C60}" presName="hierChild4" presStyleCnt="0"/>
      <dgm:spPr/>
    </dgm:pt>
    <dgm:pt modelId="{A1297497-4F2C-47A1-9AEC-176E1C2B183C}" type="pres">
      <dgm:prSet presAssocID="{15B40951-5AF6-4D21-947F-AAB62F7455A4}" presName="Name23" presStyleLbl="parChTrans1D4" presStyleIdx="0" presStyleCnt="4"/>
      <dgm:spPr/>
    </dgm:pt>
    <dgm:pt modelId="{D4F39647-856D-4954-ACD0-8CB12D564F91}" type="pres">
      <dgm:prSet presAssocID="{6E4B05FB-0B4E-4025-804E-452CE18132B2}" presName="hierRoot4" presStyleCnt="0"/>
      <dgm:spPr/>
    </dgm:pt>
    <dgm:pt modelId="{ABA78935-7016-4599-986F-716C5CFF5726}" type="pres">
      <dgm:prSet presAssocID="{6E4B05FB-0B4E-4025-804E-452CE18132B2}" presName="composite4" presStyleCnt="0"/>
      <dgm:spPr/>
    </dgm:pt>
    <dgm:pt modelId="{37452C0C-8E4D-4EEB-8BB6-25DD05E38B08}" type="pres">
      <dgm:prSet presAssocID="{6E4B05FB-0B4E-4025-804E-452CE18132B2}" presName="background4" presStyleLbl="node4" presStyleIdx="0" presStyleCnt="4"/>
      <dgm:spPr/>
    </dgm:pt>
    <dgm:pt modelId="{C1F1A960-4B81-4622-B6E0-C7C943679E2E}" type="pres">
      <dgm:prSet presAssocID="{6E4B05FB-0B4E-4025-804E-452CE18132B2}" presName="text4" presStyleLbl="fgAcc4" presStyleIdx="0" presStyleCnt="4">
        <dgm:presLayoutVars>
          <dgm:chPref val="3"/>
        </dgm:presLayoutVars>
      </dgm:prSet>
      <dgm:spPr/>
    </dgm:pt>
    <dgm:pt modelId="{9E7645D5-C9F1-4944-A8B2-7BACEDC54B20}" type="pres">
      <dgm:prSet presAssocID="{6E4B05FB-0B4E-4025-804E-452CE18132B2}" presName="hierChild5" presStyleCnt="0"/>
      <dgm:spPr/>
    </dgm:pt>
    <dgm:pt modelId="{12161AE3-0D99-4204-8C52-9D26D96BA851}" type="pres">
      <dgm:prSet presAssocID="{D3FE0C15-6F44-466F-B7EA-C9341C26274D}" presName="Name23" presStyleLbl="parChTrans1D4" presStyleIdx="1" presStyleCnt="4"/>
      <dgm:spPr/>
    </dgm:pt>
    <dgm:pt modelId="{3F62AB6F-286F-4DE9-8379-E4DAE1D212B7}" type="pres">
      <dgm:prSet presAssocID="{06FEC959-F66F-4153-9F9D-15596EA5A502}" presName="hierRoot4" presStyleCnt="0"/>
      <dgm:spPr/>
    </dgm:pt>
    <dgm:pt modelId="{2CEF1811-21DA-45EB-AC72-645D255445BD}" type="pres">
      <dgm:prSet presAssocID="{06FEC959-F66F-4153-9F9D-15596EA5A502}" presName="composite4" presStyleCnt="0"/>
      <dgm:spPr/>
    </dgm:pt>
    <dgm:pt modelId="{42DE944D-A418-462E-89FD-978734DCE12F}" type="pres">
      <dgm:prSet presAssocID="{06FEC959-F66F-4153-9F9D-15596EA5A502}" presName="background4" presStyleLbl="node4" presStyleIdx="1" presStyleCnt="4"/>
      <dgm:spPr/>
    </dgm:pt>
    <dgm:pt modelId="{68633B29-8D0A-47A3-A70B-1717AB82E31D}" type="pres">
      <dgm:prSet presAssocID="{06FEC959-F66F-4153-9F9D-15596EA5A502}" presName="text4" presStyleLbl="fgAcc4" presStyleIdx="1" presStyleCnt="4">
        <dgm:presLayoutVars>
          <dgm:chPref val="3"/>
        </dgm:presLayoutVars>
      </dgm:prSet>
      <dgm:spPr/>
    </dgm:pt>
    <dgm:pt modelId="{79277921-2585-4322-BCB2-B08D505DBBE7}" type="pres">
      <dgm:prSet presAssocID="{06FEC959-F66F-4153-9F9D-15596EA5A502}" presName="hierChild5" presStyleCnt="0"/>
      <dgm:spPr/>
    </dgm:pt>
    <dgm:pt modelId="{E4EF754B-B496-42CA-ABFF-C48191736EA1}" type="pres">
      <dgm:prSet presAssocID="{FEEF044D-836D-4246-BA51-BB56FFB7416D}" presName="Name10" presStyleLbl="parChTrans1D2" presStyleIdx="1" presStyleCnt="2"/>
      <dgm:spPr/>
    </dgm:pt>
    <dgm:pt modelId="{B708A84C-F4E0-4CD2-B772-32FF67232A81}" type="pres">
      <dgm:prSet presAssocID="{24FB6B4A-9EBF-4844-906C-01EDD1A9BF03}" presName="hierRoot2" presStyleCnt="0"/>
      <dgm:spPr/>
    </dgm:pt>
    <dgm:pt modelId="{3CDDCD00-D351-461B-B63A-90AAF79769C4}" type="pres">
      <dgm:prSet presAssocID="{24FB6B4A-9EBF-4844-906C-01EDD1A9BF03}" presName="composite2" presStyleCnt="0"/>
      <dgm:spPr/>
    </dgm:pt>
    <dgm:pt modelId="{E56BF341-927A-4BFE-95E1-3060FBE5055A}" type="pres">
      <dgm:prSet presAssocID="{24FB6B4A-9EBF-4844-906C-01EDD1A9BF03}" presName="background2" presStyleLbl="node2" presStyleIdx="1" presStyleCnt="2"/>
      <dgm:spPr/>
    </dgm:pt>
    <dgm:pt modelId="{07C04612-A905-47FB-993C-70C78494059C}" type="pres">
      <dgm:prSet presAssocID="{24FB6B4A-9EBF-4844-906C-01EDD1A9BF03}" presName="text2" presStyleLbl="fgAcc2" presStyleIdx="1" presStyleCnt="2">
        <dgm:presLayoutVars>
          <dgm:chPref val="3"/>
        </dgm:presLayoutVars>
      </dgm:prSet>
      <dgm:spPr/>
    </dgm:pt>
    <dgm:pt modelId="{91FE4A60-5BC7-4F68-9E97-360174538CC7}" type="pres">
      <dgm:prSet presAssocID="{24FB6B4A-9EBF-4844-906C-01EDD1A9BF03}" presName="hierChild3" presStyleCnt="0"/>
      <dgm:spPr/>
    </dgm:pt>
    <dgm:pt modelId="{70A2039F-57EA-4A96-A458-358E924887AE}" type="pres">
      <dgm:prSet presAssocID="{CC39B9CD-7FA2-4F50-AA3B-84ED6E4B498D}" presName="Name17" presStyleLbl="parChTrans1D3" presStyleIdx="1" presStyleCnt="2"/>
      <dgm:spPr/>
    </dgm:pt>
    <dgm:pt modelId="{8A11CCF6-8285-455E-95AC-DD5EB12C8D32}" type="pres">
      <dgm:prSet presAssocID="{8855D29B-BE48-40AB-A9BF-CB4F360A06D2}" presName="hierRoot3" presStyleCnt="0"/>
      <dgm:spPr/>
    </dgm:pt>
    <dgm:pt modelId="{3A30AEBD-B5D5-49DC-BF67-A32F8ABA380A}" type="pres">
      <dgm:prSet presAssocID="{8855D29B-BE48-40AB-A9BF-CB4F360A06D2}" presName="composite3" presStyleCnt="0"/>
      <dgm:spPr/>
    </dgm:pt>
    <dgm:pt modelId="{4D88B83D-AC3F-4862-8048-5C5C30210708}" type="pres">
      <dgm:prSet presAssocID="{8855D29B-BE48-40AB-A9BF-CB4F360A06D2}" presName="background3" presStyleLbl="node3" presStyleIdx="1" presStyleCnt="2"/>
      <dgm:spPr/>
    </dgm:pt>
    <dgm:pt modelId="{0C6A52BA-FC57-4470-9D42-228033194383}" type="pres">
      <dgm:prSet presAssocID="{8855D29B-BE48-40AB-A9BF-CB4F360A06D2}" presName="text3" presStyleLbl="fgAcc3" presStyleIdx="1" presStyleCnt="2">
        <dgm:presLayoutVars>
          <dgm:chPref val="3"/>
        </dgm:presLayoutVars>
      </dgm:prSet>
      <dgm:spPr/>
    </dgm:pt>
    <dgm:pt modelId="{BE1D0A25-EE55-4E7D-A3AF-431FB830D8F8}" type="pres">
      <dgm:prSet presAssocID="{8855D29B-BE48-40AB-A9BF-CB4F360A06D2}" presName="hierChild4" presStyleCnt="0"/>
      <dgm:spPr/>
    </dgm:pt>
    <dgm:pt modelId="{3CE448B6-0E5D-442E-9B68-BF6A7B80D664}" type="pres">
      <dgm:prSet presAssocID="{8AB4AB8D-033C-4B94-A04B-EEBB7D7A3929}" presName="Name23" presStyleLbl="parChTrans1D4" presStyleIdx="2" presStyleCnt="4"/>
      <dgm:spPr/>
    </dgm:pt>
    <dgm:pt modelId="{E34D56BB-CE23-4966-87B8-A52F8FA3896F}" type="pres">
      <dgm:prSet presAssocID="{15A66C95-06CA-45A9-8148-DD716BABF3AD}" presName="hierRoot4" presStyleCnt="0"/>
      <dgm:spPr/>
    </dgm:pt>
    <dgm:pt modelId="{492831B4-FF77-491A-A7E0-C028B73C5593}" type="pres">
      <dgm:prSet presAssocID="{15A66C95-06CA-45A9-8148-DD716BABF3AD}" presName="composite4" presStyleCnt="0"/>
      <dgm:spPr/>
    </dgm:pt>
    <dgm:pt modelId="{1A0939F7-9EA1-45DF-9E66-5720519A6CAE}" type="pres">
      <dgm:prSet presAssocID="{15A66C95-06CA-45A9-8148-DD716BABF3AD}" presName="background4" presStyleLbl="node4" presStyleIdx="2" presStyleCnt="4"/>
      <dgm:spPr/>
    </dgm:pt>
    <dgm:pt modelId="{6415CAA9-318C-47B2-9865-004640C0141F}" type="pres">
      <dgm:prSet presAssocID="{15A66C95-06CA-45A9-8148-DD716BABF3AD}" presName="text4" presStyleLbl="fgAcc4" presStyleIdx="2" presStyleCnt="4">
        <dgm:presLayoutVars>
          <dgm:chPref val="3"/>
        </dgm:presLayoutVars>
      </dgm:prSet>
      <dgm:spPr/>
    </dgm:pt>
    <dgm:pt modelId="{B72587F5-812C-465F-8015-2CE25BFCA494}" type="pres">
      <dgm:prSet presAssocID="{15A66C95-06CA-45A9-8148-DD716BABF3AD}" presName="hierChild5" presStyleCnt="0"/>
      <dgm:spPr/>
    </dgm:pt>
    <dgm:pt modelId="{1C99F6CA-2868-45C6-AC86-B7B13AA6E576}" type="pres">
      <dgm:prSet presAssocID="{E11E8EAB-6D1D-4C6F-8144-1F65B0F92DAF}" presName="Name23" presStyleLbl="parChTrans1D4" presStyleIdx="3" presStyleCnt="4"/>
      <dgm:spPr/>
    </dgm:pt>
    <dgm:pt modelId="{ED637426-E8F7-44A9-9749-A062BDB346B8}" type="pres">
      <dgm:prSet presAssocID="{1996E905-943F-420B-ABE4-DE90B7655F84}" presName="hierRoot4" presStyleCnt="0"/>
      <dgm:spPr/>
    </dgm:pt>
    <dgm:pt modelId="{38B35183-CDBD-459E-BB3E-62281844B38E}" type="pres">
      <dgm:prSet presAssocID="{1996E905-943F-420B-ABE4-DE90B7655F84}" presName="composite4" presStyleCnt="0"/>
      <dgm:spPr/>
    </dgm:pt>
    <dgm:pt modelId="{362F5267-261D-4E8E-953E-D2F560D25FED}" type="pres">
      <dgm:prSet presAssocID="{1996E905-943F-420B-ABE4-DE90B7655F84}" presName="background4" presStyleLbl="node4" presStyleIdx="3" presStyleCnt="4"/>
      <dgm:spPr/>
    </dgm:pt>
    <dgm:pt modelId="{39D9D72B-E168-4C18-87C7-46EA88772688}" type="pres">
      <dgm:prSet presAssocID="{1996E905-943F-420B-ABE4-DE90B7655F84}" presName="text4" presStyleLbl="fgAcc4" presStyleIdx="3" presStyleCnt="4">
        <dgm:presLayoutVars>
          <dgm:chPref val="3"/>
        </dgm:presLayoutVars>
      </dgm:prSet>
      <dgm:spPr/>
    </dgm:pt>
    <dgm:pt modelId="{29C4C02E-8A11-45B3-A0F6-A87318B90B9A}" type="pres">
      <dgm:prSet presAssocID="{1996E905-943F-420B-ABE4-DE90B7655F84}" presName="hierChild5" presStyleCnt="0"/>
      <dgm:spPr/>
    </dgm:pt>
  </dgm:ptLst>
  <dgm:cxnLst>
    <dgm:cxn modelId="{74EC3618-0776-4AA0-B8C1-AF52FDD9B890}" srcId="{657ACECF-7756-4E88-8B0C-667FFD157C9B}" destId="{96412112-CA2C-4949-B74A-CCBD39971C60}" srcOrd="0" destOrd="0" parTransId="{3FAF3DA9-5D7E-457A-ADE1-691D1F715CF8}" sibTransId="{C9F82D5C-2592-4AEF-B40C-59CA1F3FBAE2}"/>
    <dgm:cxn modelId="{9011B11F-AEBB-445E-821F-C0DE6C614B15}" srcId="{6E4B05FB-0B4E-4025-804E-452CE18132B2}" destId="{06FEC959-F66F-4153-9F9D-15596EA5A502}" srcOrd="0" destOrd="0" parTransId="{D3FE0C15-6F44-466F-B7EA-C9341C26274D}" sibTransId="{8AFE0866-B834-40EA-BCEE-4FDD0905DBD3}"/>
    <dgm:cxn modelId="{9254E028-24F7-434B-B541-1D0597E9CA16}" srcId="{5F611873-9284-495A-A8E5-C1A3A1653FEC}" destId="{89967AEE-3534-4C0A-8EE6-CB264CA2460C}" srcOrd="0" destOrd="0" parTransId="{33DF5C4A-1CAA-4338-939E-06A039270009}" sibTransId="{91AD4D4F-DDB0-4BEA-A260-701313B8C2C8}"/>
    <dgm:cxn modelId="{A5302633-081C-499D-B424-9ACA16CD2A12}" srcId="{24FB6B4A-9EBF-4844-906C-01EDD1A9BF03}" destId="{8855D29B-BE48-40AB-A9BF-CB4F360A06D2}" srcOrd="0" destOrd="0" parTransId="{CC39B9CD-7FA2-4F50-AA3B-84ED6E4B498D}" sibTransId="{1AA1B974-FE9C-41E7-811B-5E8EF2219E1A}"/>
    <dgm:cxn modelId="{5A1BCE37-661C-45D2-A773-AFC7DC3B8E8C}" type="presOf" srcId="{1996E905-943F-420B-ABE4-DE90B7655F84}" destId="{39D9D72B-E168-4C18-87C7-46EA88772688}" srcOrd="0" destOrd="0" presId="urn:microsoft.com/office/officeart/2005/8/layout/hierarchy1"/>
    <dgm:cxn modelId="{29F2A639-6570-4373-9731-1BEFFBF3B10B}" type="presOf" srcId="{6E4B05FB-0B4E-4025-804E-452CE18132B2}" destId="{C1F1A960-4B81-4622-B6E0-C7C943679E2E}" srcOrd="0" destOrd="0" presId="urn:microsoft.com/office/officeart/2005/8/layout/hierarchy1"/>
    <dgm:cxn modelId="{BAFB393E-0851-46DA-A84D-E1B429AC9F84}" type="presOf" srcId="{24FB6B4A-9EBF-4844-906C-01EDD1A9BF03}" destId="{07C04612-A905-47FB-993C-70C78494059C}" srcOrd="0" destOrd="0" presId="urn:microsoft.com/office/officeart/2005/8/layout/hierarchy1"/>
    <dgm:cxn modelId="{26272940-BA55-49A1-84A0-F81F10E4659F}" srcId="{96412112-CA2C-4949-B74A-CCBD39971C60}" destId="{6E4B05FB-0B4E-4025-804E-452CE18132B2}" srcOrd="0" destOrd="0" parTransId="{15B40951-5AF6-4D21-947F-AAB62F7455A4}" sibTransId="{FB8185B0-146A-493B-89CE-CA532D2C4EBA}"/>
    <dgm:cxn modelId="{06522242-083B-4E52-B67B-869F83D0CC79}" srcId="{89967AEE-3534-4C0A-8EE6-CB264CA2460C}" destId="{657ACECF-7756-4E88-8B0C-667FFD157C9B}" srcOrd="0" destOrd="0" parTransId="{5AC9E827-4034-4AB1-AC1C-22491F45C82D}" sibTransId="{655E9E4F-C268-47E5-A0FC-9840DA804245}"/>
    <dgm:cxn modelId="{BD42676D-F8AF-4F70-9DD0-FF4AC453F794}" type="presOf" srcId="{8855D29B-BE48-40AB-A9BF-CB4F360A06D2}" destId="{0C6A52BA-FC57-4470-9D42-228033194383}" srcOrd="0" destOrd="0" presId="urn:microsoft.com/office/officeart/2005/8/layout/hierarchy1"/>
    <dgm:cxn modelId="{E263E672-2355-47E8-A120-9A0A6D55AAE2}" type="presOf" srcId="{15B40951-5AF6-4D21-947F-AAB62F7455A4}" destId="{A1297497-4F2C-47A1-9AEC-176E1C2B183C}" srcOrd="0" destOrd="0" presId="urn:microsoft.com/office/officeart/2005/8/layout/hierarchy1"/>
    <dgm:cxn modelId="{BB616F73-B9CF-4D5A-BE1C-7419D2E680F1}" type="presOf" srcId="{96412112-CA2C-4949-B74A-CCBD39971C60}" destId="{4384CE18-905E-4CF0-AC0A-46AD8BBBC8F8}" srcOrd="0" destOrd="0" presId="urn:microsoft.com/office/officeart/2005/8/layout/hierarchy1"/>
    <dgm:cxn modelId="{439EE586-826C-4474-AA11-243427596BAF}" type="presOf" srcId="{CC39B9CD-7FA2-4F50-AA3B-84ED6E4B498D}" destId="{70A2039F-57EA-4A96-A458-358E924887AE}" srcOrd="0" destOrd="0" presId="urn:microsoft.com/office/officeart/2005/8/layout/hierarchy1"/>
    <dgm:cxn modelId="{F3DD298A-2DFE-4770-B65A-C5648F935731}" type="presOf" srcId="{FEEF044D-836D-4246-BA51-BB56FFB7416D}" destId="{E4EF754B-B496-42CA-ABFF-C48191736EA1}" srcOrd="0" destOrd="0" presId="urn:microsoft.com/office/officeart/2005/8/layout/hierarchy1"/>
    <dgm:cxn modelId="{7750B58A-2E20-4474-BA66-CFE4C08BE177}" type="presOf" srcId="{06FEC959-F66F-4153-9F9D-15596EA5A502}" destId="{68633B29-8D0A-47A3-A70B-1717AB82E31D}" srcOrd="0" destOrd="0" presId="urn:microsoft.com/office/officeart/2005/8/layout/hierarchy1"/>
    <dgm:cxn modelId="{51CE2C8F-6931-4307-A585-D83B622CF36D}" type="presOf" srcId="{3FAF3DA9-5D7E-457A-ADE1-691D1F715CF8}" destId="{4B9EDE92-8CFC-49A0-B9DE-65520AFD024A}" srcOrd="0" destOrd="0" presId="urn:microsoft.com/office/officeart/2005/8/layout/hierarchy1"/>
    <dgm:cxn modelId="{033A6693-B032-4D59-B447-141C0F82BA84}" type="presOf" srcId="{5AC9E827-4034-4AB1-AC1C-22491F45C82D}" destId="{D077ED50-A451-4623-BC79-88FF8930FA06}" srcOrd="0" destOrd="0" presId="urn:microsoft.com/office/officeart/2005/8/layout/hierarchy1"/>
    <dgm:cxn modelId="{4E32C1A0-C688-4833-A641-A52224F5267C}" type="presOf" srcId="{5F611873-9284-495A-A8E5-C1A3A1653FEC}" destId="{10BAE337-8F64-43D7-99D1-66C74BF46D31}" srcOrd="0" destOrd="0" presId="urn:microsoft.com/office/officeart/2005/8/layout/hierarchy1"/>
    <dgm:cxn modelId="{787597A8-9D3B-4F77-A260-71801B8B6400}" type="presOf" srcId="{15A66C95-06CA-45A9-8148-DD716BABF3AD}" destId="{6415CAA9-318C-47B2-9865-004640C0141F}" srcOrd="0" destOrd="0" presId="urn:microsoft.com/office/officeart/2005/8/layout/hierarchy1"/>
    <dgm:cxn modelId="{8FD31CB9-89AE-4C8D-B639-FB75116CC03C}" srcId="{8855D29B-BE48-40AB-A9BF-CB4F360A06D2}" destId="{15A66C95-06CA-45A9-8148-DD716BABF3AD}" srcOrd="0" destOrd="0" parTransId="{8AB4AB8D-033C-4B94-A04B-EEBB7D7A3929}" sibTransId="{765EE78E-6F79-4A65-B7E7-58EDDAFCC093}"/>
    <dgm:cxn modelId="{0989B2C4-F232-4D41-BBA7-1475D2F2AA83}" srcId="{15A66C95-06CA-45A9-8148-DD716BABF3AD}" destId="{1996E905-943F-420B-ABE4-DE90B7655F84}" srcOrd="0" destOrd="0" parTransId="{E11E8EAB-6D1D-4C6F-8144-1F65B0F92DAF}" sibTransId="{E3078CA1-2B0A-4FA3-82D3-B2D60C71DF02}"/>
    <dgm:cxn modelId="{B334A2D7-AF30-4B79-A10D-B3B193003D51}" type="presOf" srcId="{89967AEE-3534-4C0A-8EE6-CB264CA2460C}" destId="{16D58032-3956-4802-96FB-35AD1EDE3AAE}" srcOrd="0" destOrd="0" presId="urn:microsoft.com/office/officeart/2005/8/layout/hierarchy1"/>
    <dgm:cxn modelId="{B680A0D9-030B-4991-A37B-D19222E00CBA}" type="presOf" srcId="{657ACECF-7756-4E88-8B0C-667FFD157C9B}" destId="{89440365-D0A1-4E72-8383-81503347AE4C}" srcOrd="0" destOrd="0" presId="urn:microsoft.com/office/officeart/2005/8/layout/hierarchy1"/>
    <dgm:cxn modelId="{612D6BE1-A7B3-4F16-89E1-908E2E34867E}" type="presOf" srcId="{D3FE0C15-6F44-466F-B7EA-C9341C26274D}" destId="{12161AE3-0D99-4204-8C52-9D26D96BA851}" srcOrd="0" destOrd="0" presId="urn:microsoft.com/office/officeart/2005/8/layout/hierarchy1"/>
    <dgm:cxn modelId="{1FEF5DE6-C931-4DEB-80A2-C19BBF0C3269}" srcId="{89967AEE-3534-4C0A-8EE6-CB264CA2460C}" destId="{24FB6B4A-9EBF-4844-906C-01EDD1A9BF03}" srcOrd="1" destOrd="0" parTransId="{FEEF044D-836D-4246-BA51-BB56FFB7416D}" sibTransId="{69CA6EFC-33C6-49E1-A58B-963784A0E525}"/>
    <dgm:cxn modelId="{FBF328F8-892E-4626-90E4-58CA62C046ED}" type="presOf" srcId="{E11E8EAB-6D1D-4C6F-8144-1F65B0F92DAF}" destId="{1C99F6CA-2868-45C6-AC86-B7B13AA6E576}" srcOrd="0" destOrd="0" presId="urn:microsoft.com/office/officeart/2005/8/layout/hierarchy1"/>
    <dgm:cxn modelId="{886F71FB-E8F1-47D3-95FF-702F5D06E6E5}" type="presOf" srcId="{8AB4AB8D-033C-4B94-A04B-EEBB7D7A3929}" destId="{3CE448B6-0E5D-442E-9B68-BF6A7B80D664}" srcOrd="0" destOrd="0" presId="urn:microsoft.com/office/officeart/2005/8/layout/hierarchy1"/>
    <dgm:cxn modelId="{6BF7650D-429E-427B-9561-ED36AB8278F2}" type="presParOf" srcId="{10BAE337-8F64-43D7-99D1-66C74BF46D31}" destId="{44FBADD4-0141-40C5-8EFD-EB106727FC86}" srcOrd="0" destOrd="0" presId="urn:microsoft.com/office/officeart/2005/8/layout/hierarchy1"/>
    <dgm:cxn modelId="{46672D00-7759-40D1-9E12-8C283F04AECD}" type="presParOf" srcId="{44FBADD4-0141-40C5-8EFD-EB106727FC86}" destId="{E9EBED5A-C67F-4557-B5E2-E36ECC700FF7}" srcOrd="0" destOrd="0" presId="urn:microsoft.com/office/officeart/2005/8/layout/hierarchy1"/>
    <dgm:cxn modelId="{1505A9DA-3889-4205-BAAC-DABCC98D5C20}" type="presParOf" srcId="{E9EBED5A-C67F-4557-B5E2-E36ECC700FF7}" destId="{931626E3-03F5-4025-A963-7C6F13AEB756}" srcOrd="0" destOrd="0" presId="urn:microsoft.com/office/officeart/2005/8/layout/hierarchy1"/>
    <dgm:cxn modelId="{88FB1095-ADF0-4D79-95DF-48969E6188F0}" type="presParOf" srcId="{E9EBED5A-C67F-4557-B5E2-E36ECC700FF7}" destId="{16D58032-3956-4802-96FB-35AD1EDE3AAE}" srcOrd="1" destOrd="0" presId="urn:microsoft.com/office/officeart/2005/8/layout/hierarchy1"/>
    <dgm:cxn modelId="{80A9F10B-7BBA-4521-BBC6-39E15683B07F}" type="presParOf" srcId="{44FBADD4-0141-40C5-8EFD-EB106727FC86}" destId="{A9EBA8F4-A6D9-4ECB-97CB-4871CCD7A73A}" srcOrd="1" destOrd="0" presId="urn:microsoft.com/office/officeart/2005/8/layout/hierarchy1"/>
    <dgm:cxn modelId="{7CB1A440-2B31-4B6F-8682-E57A5FBE151B}" type="presParOf" srcId="{A9EBA8F4-A6D9-4ECB-97CB-4871CCD7A73A}" destId="{D077ED50-A451-4623-BC79-88FF8930FA06}" srcOrd="0" destOrd="0" presId="urn:microsoft.com/office/officeart/2005/8/layout/hierarchy1"/>
    <dgm:cxn modelId="{778E7A23-0C74-4463-90AA-625428D50C32}" type="presParOf" srcId="{A9EBA8F4-A6D9-4ECB-97CB-4871CCD7A73A}" destId="{662E6FB5-F92D-4E30-94A6-D8F09445CEC1}" srcOrd="1" destOrd="0" presId="urn:microsoft.com/office/officeart/2005/8/layout/hierarchy1"/>
    <dgm:cxn modelId="{CC429C54-9E43-4995-BDBC-43FAEBDDB2B9}" type="presParOf" srcId="{662E6FB5-F92D-4E30-94A6-D8F09445CEC1}" destId="{1D0DCB21-10D3-4C45-97FB-3C9741A6944A}" srcOrd="0" destOrd="0" presId="urn:microsoft.com/office/officeart/2005/8/layout/hierarchy1"/>
    <dgm:cxn modelId="{F4EC4186-0A03-4BDA-9152-4229614210F1}" type="presParOf" srcId="{1D0DCB21-10D3-4C45-97FB-3C9741A6944A}" destId="{AD32B060-8D02-45C9-9406-C85E6E80E36B}" srcOrd="0" destOrd="0" presId="urn:microsoft.com/office/officeart/2005/8/layout/hierarchy1"/>
    <dgm:cxn modelId="{BAC314B6-174F-4CB9-9305-8B9EA371E680}" type="presParOf" srcId="{1D0DCB21-10D3-4C45-97FB-3C9741A6944A}" destId="{89440365-D0A1-4E72-8383-81503347AE4C}" srcOrd="1" destOrd="0" presId="urn:microsoft.com/office/officeart/2005/8/layout/hierarchy1"/>
    <dgm:cxn modelId="{1D34EFE9-DE0A-4637-A61C-B1195345882E}" type="presParOf" srcId="{662E6FB5-F92D-4E30-94A6-D8F09445CEC1}" destId="{1784D11D-06FC-49DD-B7FD-D4040AD3F7F0}" srcOrd="1" destOrd="0" presId="urn:microsoft.com/office/officeart/2005/8/layout/hierarchy1"/>
    <dgm:cxn modelId="{3E78E4FD-E05D-4B11-A9F8-672F4D465570}" type="presParOf" srcId="{1784D11D-06FC-49DD-B7FD-D4040AD3F7F0}" destId="{4B9EDE92-8CFC-49A0-B9DE-65520AFD024A}" srcOrd="0" destOrd="0" presId="urn:microsoft.com/office/officeart/2005/8/layout/hierarchy1"/>
    <dgm:cxn modelId="{358CC90F-35EA-4574-A51D-02B0E276A6CC}" type="presParOf" srcId="{1784D11D-06FC-49DD-B7FD-D4040AD3F7F0}" destId="{22D625BE-1320-4909-8F0C-D2DAC8761D58}" srcOrd="1" destOrd="0" presId="urn:microsoft.com/office/officeart/2005/8/layout/hierarchy1"/>
    <dgm:cxn modelId="{40B41513-ACE5-4409-B629-CD7FD7C40C21}" type="presParOf" srcId="{22D625BE-1320-4909-8F0C-D2DAC8761D58}" destId="{8691C3D9-4B11-42C8-B341-95F6286888F8}" srcOrd="0" destOrd="0" presId="urn:microsoft.com/office/officeart/2005/8/layout/hierarchy1"/>
    <dgm:cxn modelId="{329C7CF1-1EAB-4E7A-9B15-9AB54331C422}" type="presParOf" srcId="{8691C3D9-4B11-42C8-B341-95F6286888F8}" destId="{5884FB98-AF5B-4938-8533-4472C261C10D}" srcOrd="0" destOrd="0" presId="urn:microsoft.com/office/officeart/2005/8/layout/hierarchy1"/>
    <dgm:cxn modelId="{2E171361-E5BA-4A34-A206-0375C184EC4E}" type="presParOf" srcId="{8691C3D9-4B11-42C8-B341-95F6286888F8}" destId="{4384CE18-905E-4CF0-AC0A-46AD8BBBC8F8}" srcOrd="1" destOrd="0" presId="urn:microsoft.com/office/officeart/2005/8/layout/hierarchy1"/>
    <dgm:cxn modelId="{6CC448F0-3BD2-4DB8-B109-AE00F47B53F8}" type="presParOf" srcId="{22D625BE-1320-4909-8F0C-D2DAC8761D58}" destId="{AFC7A58F-0DEE-4021-8BB3-2600F6782197}" srcOrd="1" destOrd="0" presId="urn:microsoft.com/office/officeart/2005/8/layout/hierarchy1"/>
    <dgm:cxn modelId="{7EB25607-A93D-47C1-873A-5A6C750836B5}" type="presParOf" srcId="{AFC7A58F-0DEE-4021-8BB3-2600F6782197}" destId="{A1297497-4F2C-47A1-9AEC-176E1C2B183C}" srcOrd="0" destOrd="0" presId="urn:microsoft.com/office/officeart/2005/8/layout/hierarchy1"/>
    <dgm:cxn modelId="{54C441DB-781A-48AF-B059-E5632F62B39A}" type="presParOf" srcId="{AFC7A58F-0DEE-4021-8BB3-2600F6782197}" destId="{D4F39647-856D-4954-ACD0-8CB12D564F91}" srcOrd="1" destOrd="0" presId="urn:microsoft.com/office/officeart/2005/8/layout/hierarchy1"/>
    <dgm:cxn modelId="{F04001B9-0C4D-4BBD-B253-115E6C37C222}" type="presParOf" srcId="{D4F39647-856D-4954-ACD0-8CB12D564F91}" destId="{ABA78935-7016-4599-986F-716C5CFF5726}" srcOrd="0" destOrd="0" presId="urn:microsoft.com/office/officeart/2005/8/layout/hierarchy1"/>
    <dgm:cxn modelId="{DDF2CE5A-ADE9-4166-9A2B-568C6672DF27}" type="presParOf" srcId="{ABA78935-7016-4599-986F-716C5CFF5726}" destId="{37452C0C-8E4D-4EEB-8BB6-25DD05E38B08}" srcOrd="0" destOrd="0" presId="urn:microsoft.com/office/officeart/2005/8/layout/hierarchy1"/>
    <dgm:cxn modelId="{0B0AD4AA-973C-40D6-BE42-E3B988DC2F53}" type="presParOf" srcId="{ABA78935-7016-4599-986F-716C5CFF5726}" destId="{C1F1A960-4B81-4622-B6E0-C7C943679E2E}" srcOrd="1" destOrd="0" presId="urn:microsoft.com/office/officeart/2005/8/layout/hierarchy1"/>
    <dgm:cxn modelId="{EF53DADD-1D95-4548-AF49-29D1394484B5}" type="presParOf" srcId="{D4F39647-856D-4954-ACD0-8CB12D564F91}" destId="{9E7645D5-C9F1-4944-A8B2-7BACEDC54B20}" srcOrd="1" destOrd="0" presId="urn:microsoft.com/office/officeart/2005/8/layout/hierarchy1"/>
    <dgm:cxn modelId="{B183900C-7183-48BF-BC80-3D480820E742}" type="presParOf" srcId="{9E7645D5-C9F1-4944-A8B2-7BACEDC54B20}" destId="{12161AE3-0D99-4204-8C52-9D26D96BA851}" srcOrd="0" destOrd="0" presId="urn:microsoft.com/office/officeart/2005/8/layout/hierarchy1"/>
    <dgm:cxn modelId="{939CCA73-5016-4ACB-9832-21930C2D1616}" type="presParOf" srcId="{9E7645D5-C9F1-4944-A8B2-7BACEDC54B20}" destId="{3F62AB6F-286F-4DE9-8379-E4DAE1D212B7}" srcOrd="1" destOrd="0" presId="urn:microsoft.com/office/officeart/2005/8/layout/hierarchy1"/>
    <dgm:cxn modelId="{E878D464-00ED-41B2-BEC6-18847AAFAB1F}" type="presParOf" srcId="{3F62AB6F-286F-4DE9-8379-E4DAE1D212B7}" destId="{2CEF1811-21DA-45EB-AC72-645D255445BD}" srcOrd="0" destOrd="0" presId="urn:microsoft.com/office/officeart/2005/8/layout/hierarchy1"/>
    <dgm:cxn modelId="{6797E909-146B-4F56-914A-0AF0D449E28B}" type="presParOf" srcId="{2CEF1811-21DA-45EB-AC72-645D255445BD}" destId="{42DE944D-A418-462E-89FD-978734DCE12F}" srcOrd="0" destOrd="0" presId="urn:microsoft.com/office/officeart/2005/8/layout/hierarchy1"/>
    <dgm:cxn modelId="{300D71DC-2551-4CA5-8A02-951D3D489359}" type="presParOf" srcId="{2CEF1811-21DA-45EB-AC72-645D255445BD}" destId="{68633B29-8D0A-47A3-A70B-1717AB82E31D}" srcOrd="1" destOrd="0" presId="urn:microsoft.com/office/officeart/2005/8/layout/hierarchy1"/>
    <dgm:cxn modelId="{1B34E84A-4475-4BF5-8022-E0706C5A7C7A}" type="presParOf" srcId="{3F62AB6F-286F-4DE9-8379-E4DAE1D212B7}" destId="{79277921-2585-4322-BCB2-B08D505DBBE7}" srcOrd="1" destOrd="0" presId="urn:microsoft.com/office/officeart/2005/8/layout/hierarchy1"/>
    <dgm:cxn modelId="{CE073C3E-5BDC-4639-A4BC-B11F9D01E677}" type="presParOf" srcId="{A9EBA8F4-A6D9-4ECB-97CB-4871CCD7A73A}" destId="{E4EF754B-B496-42CA-ABFF-C48191736EA1}" srcOrd="2" destOrd="0" presId="urn:microsoft.com/office/officeart/2005/8/layout/hierarchy1"/>
    <dgm:cxn modelId="{D115C685-8757-4E03-BF61-B481B3827BB8}" type="presParOf" srcId="{A9EBA8F4-A6D9-4ECB-97CB-4871CCD7A73A}" destId="{B708A84C-F4E0-4CD2-B772-32FF67232A81}" srcOrd="3" destOrd="0" presId="urn:microsoft.com/office/officeart/2005/8/layout/hierarchy1"/>
    <dgm:cxn modelId="{3BD3E6CF-CA03-49C5-967F-45034B8B1DC0}" type="presParOf" srcId="{B708A84C-F4E0-4CD2-B772-32FF67232A81}" destId="{3CDDCD00-D351-461B-B63A-90AAF79769C4}" srcOrd="0" destOrd="0" presId="urn:microsoft.com/office/officeart/2005/8/layout/hierarchy1"/>
    <dgm:cxn modelId="{1C1E1D54-31EF-4FE8-86BB-0132948F148D}" type="presParOf" srcId="{3CDDCD00-D351-461B-B63A-90AAF79769C4}" destId="{E56BF341-927A-4BFE-95E1-3060FBE5055A}" srcOrd="0" destOrd="0" presId="urn:microsoft.com/office/officeart/2005/8/layout/hierarchy1"/>
    <dgm:cxn modelId="{620C22AC-2417-4A5A-B0B6-B4712FBF8CB2}" type="presParOf" srcId="{3CDDCD00-D351-461B-B63A-90AAF79769C4}" destId="{07C04612-A905-47FB-993C-70C78494059C}" srcOrd="1" destOrd="0" presId="urn:microsoft.com/office/officeart/2005/8/layout/hierarchy1"/>
    <dgm:cxn modelId="{D3EB9878-D5F7-46DB-BA74-D3DEB020530E}" type="presParOf" srcId="{B708A84C-F4E0-4CD2-B772-32FF67232A81}" destId="{91FE4A60-5BC7-4F68-9E97-360174538CC7}" srcOrd="1" destOrd="0" presId="urn:microsoft.com/office/officeart/2005/8/layout/hierarchy1"/>
    <dgm:cxn modelId="{0CBA7C07-6D63-40D2-B541-1E19C49D4A44}" type="presParOf" srcId="{91FE4A60-5BC7-4F68-9E97-360174538CC7}" destId="{70A2039F-57EA-4A96-A458-358E924887AE}" srcOrd="0" destOrd="0" presId="urn:microsoft.com/office/officeart/2005/8/layout/hierarchy1"/>
    <dgm:cxn modelId="{37D08288-0F4E-4E52-A6D9-34853E692D6F}" type="presParOf" srcId="{91FE4A60-5BC7-4F68-9E97-360174538CC7}" destId="{8A11CCF6-8285-455E-95AC-DD5EB12C8D32}" srcOrd="1" destOrd="0" presId="urn:microsoft.com/office/officeart/2005/8/layout/hierarchy1"/>
    <dgm:cxn modelId="{8291BD6C-0FBC-488B-A49F-0FE4DCF1B751}" type="presParOf" srcId="{8A11CCF6-8285-455E-95AC-DD5EB12C8D32}" destId="{3A30AEBD-B5D5-49DC-BF67-A32F8ABA380A}" srcOrd="0" destOrd="0" presId="urn:microsoft.com/office/officeart/2005/8/layout/hierarchy1"/>
    <dgm:cxn modelId="{55CACC98-C338-4633-BA32-314C1F372C91}" type="presParOf" srcId="{3A30AEBD-B5D5-49DC-BF67-A32F8ABA380A}" destId="{4D88B83D-AC3F-4862-8048-5C5C30210708}" srcOrd="0" destOrd="0" presId="urn:microsoft.com/office/officeart/2005/8/layout/hierarchy1"/>
    <dgm:cxn modelId="{1B5D24C7-A39D-47F9-B113-BC4C47B8FB77}" type="presParOf" srcId="{3A30AEBD-B5D5-49DC-BF67-A32F8ABA380A}" destId="{0C6A52BA-FC57-4470-9D42-228033194383}" srcOrd="1" destOrd="0" presId="urn:microsoft.com/office/officeart/2005/8/layout/hierarchy1"/>
    <dgm:cxn modelId="{023769C0-12F5-4C5B-A4FA-F62D983C93E4}" type="presParOf" srcId="{8A11CCF6-8285-455E-95AC-DD5EB12C8D32}" destId="{BE1D0A25-EE55-4E7D-A3AF-431FB830D8F8}" srcOrd="1" destOrd="0" presId="urn:microsoft.com/office/officeart/2005/8/layout/hierarchy1"/>
    <dgm:cxn modelId="{73F3D0BA-10F3-4004-8E4E-806959FFB7DB}" type="presParOf" srcId="{BE1D0A25-EE55-4E7D-A3AF-431FB830D8F8}" destId="{3CE448B6-0E5D-442E-9B68-BF6A7B80D664}" srcOrd="0" destOrd="0" presId="urn:microsoft.com/office/officeart/2005/8/layout/hierarchy1"/>
    <dgm:cxn modelId="{9F302967-9BC6-4535-97BE-7CE9703EBDD0}" type="presParOf" srcId="{BE1D0A25-EE55-4E7D-A3AF-431FB830D8F8}" destId="{E34D56BB-CE23-4966-87B8-A52F8FA3896F}" srcOrd="1" destOrd="0" presId="urn:microsoft.com/office/officeart/2005/8/layout/hierarchy1"/>
    <dgm:cxn modelId="{44801DC7-CEB6-4D69-AC4F-C5A6F46100EE}" type="presParOf" srcId="{E34D56BB-CE23-4966-87B8-A52F8FA3896F}" destId="{492831B4-FF77-491A-A7E0-C028B73C5593}" srcOrd="0" destOrd="0" presId="urn:microsoft.com/office/officeart/2005/8/layout/hierarchy1"/>
    <dgm:cxn modelId="{FA4533E8-BAC0-4932-88C4-BB52E0BC7CA1}" type="presParOf" srcId="{492831B4-FF77-491A-A7E0-C028B73C5593}" destId="{1A0939F7-9EA1-45DF-9E66-5720519A6CAE}" srcOrd="0" destOrd="0" presId="urn:microsoft.com/office/officeart/2005/8/layout/hierarchy1"/>
    <dgm:cxn modelId="{02C3CF97-E46C-4D5A-A741-225CCE38B761}" type="presParOf" srcId="{492831B4-FF77-491A-A7E0-C028B73C5593}" destId="{6415CAA9-318C-47B2-9865-004640C0141F}" srcOrd="1" destOrd="0" presId="urn:microsoft.com/office/officeart/2005/8/layout/hierarchy1"/>
    <dgm:cxn modelId="{EAAE75EC-D2C4-49E5-B41B-1A63DDED8E10}" type="presParOf" srcId="{E34D56BB-CE23-4966-87B8-A52F8FA3896F}" destId="{B72587F5-812C-465F-8015-2CE25BFCA494}" srcOrd="1" destOrd="0" presId="urn:microsoft.com/office/officeart/2005/8/layout/hierarchy1"/>
    <dgm:cxn modelId="{7A39B77C-E486-4669-A1B3-352DAB4AB6B4}" type="presParOf" srcId="{B72587F5-812C-465F-8015-2CE25BFCA494}" destId="{1C99F6CA-2868-45C6-AC86-B7B13AA6E576}" srcOrd="0" destOrd="0" presId="urn:microsoft.com/office/officeart/2005/8/layout/hierarchy1"/>
    <dgm:cxn modelId="{0A126668-E90A-44F7-B13C-7B337D70EDD6}" type="presParOf" srcId="{B72587F5-812C-465F-8015-2CE25BFCA494}" destId="{ED637426-E8F7-44A9-9749-A062BDB346B8}" srcOrd="1" destOrd="0" presId="urn:microsoft.com/office/officeart/2005/8/layout/hierarchy1"/>
    <dgm:cxn modelId="{5F869E02-893B-4AA7-BD5F-378B3BCC7079}" type="presParOf" srcId="{ED637426-E8F7-44A9-9749-A062BDB346B8}" destId="{38B35183-CDBD-459E-BB3E-62281844B38E}" srcOrd="0" destOrd="0" presId="urn:microsoft.com/office/officeart/2005/8/layout/hierarchy1"/>
    <dgm:cxn modelId="{670CACB1-ABD1-4141-BDC9-020816F64F70}" type="presParOf" srcId="{38B35183-CDBD-459E-BB3E-62281844B38E}" destId="{362F5267-261D-4E8E-953E-D2F560D25FED}" srcOrd="0" destOrd="0" presId="urn:microsoft.com/office/officeart/2005/8/layout/hierarchy1"/>
    <dgm:cxn modelId="{DFABCCDA-9C92-47BF-959B-4A466AAC3CAC}" type="presParOf" srcId="{38B35183-CDBD-459E-BB3E-62281844B38E}" destId="{39D9D72B-E168-4C18-87C7-46EA88772688}" srcOrd="1" destOrd="0" presId="urn:microsoft.com/office/officeart/2005/8/layout/hierarchy1"/>
    <dgm:cxn modelId="{D62C8FEF-B0A6-4716-B0D2-A1E9BF1165BD}" type="presParOf" srcId="{ED637426-E8F7-44A9-9749-A062BDB346B8}" destId="{29C4C02E-8A11-45B3-A0F6-A87318B90B9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5F8A4D-437E-49E9-AF1F-054A2D6021EB}" type="doc">
      <dgm:prSet loTypeId="urn:microsoft.com/office/officeart/2005/8/layout/hList3" loCatId="list" qsTypeId="urn:microsoft.com/office/officeart/2009/2/quickstyle/3d8" qsCatId="3D" csTypeId="urn:microsoft.com/office/officeart/2005/8/colors/accent1_2" csCatId="accent1" phldr="1"/>
      <dgm:spPr/>
      <dgm:t>
        <a:bodyPr/>
        <a:lstStyle/>
        <a:p>
          <a:endParaRPr lang="tr-TR"/>
        </a:p>
      </dgm:t>
    </dgm:pt>
    <dgm:pt modelId="{12952CF5-A179-4ECE-9ED4-D3A3FDBF181A}">
      <dgm:prSet phldrT="[Metin]"/>
      <dgm:spPr/>
      <dgm:t>
        <a:bodyPr/>
        <a:lstStyle/>
        <a:p>
          <a:r>
            <a:rPr lang="tr-TR" dirty="0"/>
            <a:t>HTML</a:t>
          </a:r>
        </a:p>
      </dgm:t>
    </dgm:pt>
    <dgm:pt modelId="{5315EA07-33C8-4AA9-9767-BE1B99067066}" type="parTrans" cxnId="{5C89798D-6E15-4895-9632-59667EDC4CD8}">
      <dgm:prSet/>
      <dgm:spPr/>
      <dgm:t>
        <a:bodyPr/>
        <a:lstStyle/>
        <a:p>
          <a:endParaRPr lang="tr-TR"/>
        </a:p>
      </dgm:t>
    </dgm:pt>
    <dgm:pt modelId="{55BA1A39-6BD4-45C7-83E8-828DA3B01B40}" type="sibTrans" cxnId="{5C89798D-6E15-4895-9632-59667EDC4CD8}">
      <dgm:prSet/>
      <dgm:spPr/>
      <dgm:t>
        <a:bodyPr/>
        <a:lstStyle/>
        <a:p>
          <a:endParaRPr lang="tr-TR"/>
        </a:p>
      </dgm:t>
    </dgm:pt>
    <dgm:pt modelId="{D5F69AEE-8C6E-45C8-B32C-47A6C7159A6D}">
      <dgm:prSet phldrT="[Metin]"/>
      <dgm:spPr/>
      <dgm:t>
        <a:bodyPr/>
        <a:lstStyle/>
        <a:p>
          <a:r>
            <a:rPr lang="tr-TR" dirty="0"/>
            <a:t>HEAD</a:t>
          </a:r>
        </a:p>
      </dgm:t>
    </dgm:pt>
    <dgm:pt modelId="{6026E821-44CE-451A-ACEF-AA3268BCCA2F}" type="parTrans" cxnId="{E9C3069A-463F-4159-83AF-504CAD801ED8}">
      <dgm:prSet/>
      <dgm:spPr/>
      <dgm:t>
        <a:bodyPr/>
        <a:lstStyle/>
        <a:p>
          <a:endParaRPr lang="tr-TR"/>
        </a:p>
      </dgm:t>
    </dgm:pt>
    <dgm:pt modelId="{F2428788-D460-47D6-AF70-A77D9D95F2B0}" type="sibTrans" cxnId="{E9C3069A-463F-4159-83AF-504CAD801ED8}">
      <dgm:prSet/>
      <dgm:spPr/>
      <dgm:t>
        <a:bodyPr/>
        <a:lstStyle/>
        <a:p>
          <a:endParaRPr lang="tr-TR"/>
        </a:p>
      </dgm:t>
    </dgm:pt>
    <dgm:pt modelId="{34E575D0-50BA-4813-B387-9AE2B554FC59}">
      <dgm:prSet phldrT="[Metin]"/>
      <dgm:spPr/>
      <dgm:t>
        <a:bodyPr/>
        <a:lstStyle/>
        <a:p>
          <a:r>
            <a:rPr lang="tr-TR" dirty="0"/>
            <a:t>BODY</a:t>
          </a:r>
        </a:p>
      </dgm:t>
    </dgm:pt>
    <dgm:pt modelId="{7B984076-75E8-4C79-AC83-CE8D5713D844}" type="parTrans" cxnId="{16AF5BC6-641C-432A-B07B-E08BB2854788}">
      <dgm:prSet/>
      <dgm:spPr/>
      <dgm:t>
        <a:bodyPr/>
        <a:lstStyle/>
        <a:p>
          <a:endParaRPr lang="tr-TR"/>
        </a:p>
      </dgm:t>
    </dgm:pt>
    <dgm:pt modelId="{E19CD77F-19CB-485F-A35C-5DE103C87DFF}" type="sibTrans" cxnId="{16AF5BC6-641C-432A-B07B-E08BB2854788}">
      <dgm:prSet/>
      <dgm:spPr/>
      <dgm:t>
        <a:bodyPr/>
        <a:lstStyle/>
        <a:p>
          <a:endParaRPr lang="tr-TR"/>
        </a:p>
      </dgm:t>
    </dgm:pt>
    <dgm:pt modelId="{62B02C0F-5BCA-4C03-8B84-F46176CF8125}" type="pres">
      <dgm:prSet presAssocID="{375F8A4D-437E-49E9-AF1F-054A2D6021EB}" presName="composite" presStyleCnt="0">
        <dgm:presLayoutVars>
          <dgm:chMax val="1"/>
          <dgm:dir/>
          <dgm:resizeHandles val="exact"/>
        </dgm:presLayoutVars>
      </dgm:prSet>
      <dgm:spPr/>
    </dgm:pt>
    <dgm:pt modelId="{8769F46C-7207-4868-90B8-9416D0816658}" type="pres">
      <dgm:prSet presAssocID="{12952CF5-A179-4ECE-9ED4-D3A3FDBF181A}" presName="roof" presStyleLbl="dkBgShp" presStyleIdx="0" presStyleCnt="2"/>
      <dgm:spPr/>
    </dgm:pt>
    <dgm:pt modelId="{987093B9-3437-4B83-8E06-CCE7E6B14589}" type="pres">
      <dgm:prSet presAssocID="{12952CF5-A179-4ECE-9ED4-D3A3FDBF181A}" presName="pillars" presStyleCnt="0"/>
      <dgm:spPr/>
    </dgm:pt>
    <dgm:pt modelId="{1B9A84CC-3AB0-4732-AFDC-D5A65EE512C3}" type="pres">
      <dgm:prSet presAssocID="{12952CF5-A179-4ECE-9ED4-D3A3FDBF181A}" presName="pillar1" presStyleLbl="node1" presStyleIdx="0" presStyleCnt="2">
        <dgm:presLayoutVars>
          <dgm:bulletEnabled val="1"/>
        </dgm:presLayoutVars>
      </dgm:prSet>
      <dgm:spPr/>
    </dgm:pt>
    <dgm:pt modelId="{7A83933C-844C-4DE4-8225-B057454CE322}" type="pres">
      <dgm:prSet presAssocID="{34E575D0-50BA-4813-B387-9AE2B554FC59}" presName="pillarX" presStyleLbl="node1" presStyleIdx="1" presStyleCnt="2">
        <dgm:presLayoutVars>
          <dgm:bulletEnabled val="1"/>
        </dgm:presLayoutVars>
      </dgm:prSet>
      <dgm:spPr/>
    </dgm:pt>
    <dgm:pt modelId="{9F0B0E66-6642-4A01-8210-6769459F0794}" type="pres">
      <dgm:prSet presAssocID="{12952CF5-A179-4ECE-9ED4-D3A3FDBF181A}" presName="base" presStyleLbl="dkBgShp" presStyleIdx="1" presStyleCnt="2"/>
      <dgm:spPr/>
    </dgm:pt>
  </dgm:ptLst>
  <dgm:cxnLst>
    <dgm:cxn modelId="{060F0D0B-5030-4254-8A9F-661983DEE641}" type="presOf" srcId="{D5F69AEE-8C6E-45C8-B32C-47A6C7159A6D}" destId="{1B9A84CC-3AB0-4732-AFDC-D5A65EE512C3}" srcOrd="0" destOrd="0" presId="urn:microsoft.com/office/officeart/2005/8/layout/hList3"/>
    <dgm:cxn modelId="{58C5AD33-FCDB-42BA-92B7-6F7168A90328}" type="presOf" srcId="{34E575D0-50BA-4813-B387-9AE2B554FC59}" destId="{7A83933C-844C-4DE4-8225-B057454CE322}" srcOrd="0" destOrd="0" presId="urn:microsoft.com/office/officeart/2005/8/layout/hList3"/>
    <dgm:cxn modelId="{9E84343E-5CFF-423F-89AD-DDC7752C2AC5}" type="presOf" srcId="{375F8A4D-437E-49E9-AF1F-054A2D6021EB}" destId="{62B02C0F-5BCA-4C03-8B84-F46176CF8125}" srcOrd="0" destOrd="0" presId="urn:microsoft.com/office/officeart/2005/8/layout/hList3"/>
    <dgm:cxn modelId="{5C89798D-6E15-4895-9632-59667EDC4CD8}" srcId="{375F8A4D-437E-49E9-AF1F-054A2D6021EB}" destId="{12952CF5-A179-4ECE-9ED4-D3A3FDBF181A}" srcOrd="0" destOrd="0" parTransId="{5315EA07-33C8-4AA9-9767-BE1B99067066}" sibTransId="{55BA1A39-6BD4-45C7-83E8-828DA3B01B40}"/>
    <dgm:cxn modelId="{E9C3069A-463F-4159-83AF-504CAD801ED8}" srcId="{12952CF5-A179-4ECE-9ED4-D3A3FDBF181A}" destId="{D5F69AEE-8C6E-45C8-B32C-47A6C7159A6D}" srcOrd="0" destOrd="0" parTransId="{6026E821-44CE-451A-ACEF-AA3268BCCA2F}" sibTransId="{F2428788-D460-47D6-AF70-A77D9D95F2B0}"/>
    <dgm:cxn modelId="{16AF5BC6-641C-432A-B07B-E08BB2854788}" srcId="{12952CF5-A179-4ECE-9ED4-D3A3FDBF181A}" destId="{34E575D0-50BA-4813-B387-9AE2B554FC59}" srcOrd="1" destOrd="0" parTransId="{7B984076-75E8-4C79-AC83-CE8D5713D844}" sibTransId="{E19CD77F-19CB-485F-A35C-5DE103C87DFF}"/>
    <dgm:cxn modelId="{75D8BFD1-C957-4275-B6EE-E918CC65E4BE}" type="presOf" srcId="{12952CF5-A179-4ECE-9ED4-D3A3FDBF181A}" destId="{8769F46C-7207-4868-90B8-9416D0816658}" srcOrd="0" destOrd="0" presId="urn:microsoft.com/office/officeart/2005/8/layout/hList3"/>
    <dgm:cxn modelId="{5F593988-AA02-4CDD-B632-FCC120F5D895}" type="presParOf" srcId="{62B02C0F-5BCA-4C03-8B84-F46176CF8125}" destId="{8769F46C-7207-4868-90B8-9416D0816658}" srcOrd="0" destOrd="0" presId="urn:microsoft.com/office/officeart/2005/8/layout/hList3"/>
    <dgm:cxn modelId="{CBA1252E-2F9A-40B3-A802-5DA8E8D845C2}" type="presParOf" srcId="{62B02C0F-5BCA-4C03-8B84-F46176CF8125}" destId="{987093B9-3437-4B83-8E06-CCE7E6B14589}" srcOrd="1" destOrd="0" presId="urn:microsoft.com/office/officeart/2005/8/layout/hList3"/>
    <dgm:cxn modelId="{FD4C9685-D514-486D-AAEE-01E4637F8E49}" type="presParOf" srcId="{987093B9-3437-4B83-8E06-CCE7E6B14589}" destId="{1B9A84CC-3AB0-4732-AFDC-D5A65EE512C3}" srcOrd="0" destOrd="0" presId="urn:microsoft.com/office/officeart/2005/8/layout/hList3"/>
    <dgm:cxn modelId="{C424E879-00B9-43FB-8577-36EA7A516840}" type="presParOf" srcId="{987093B9-3437-4B83-8E06-CCE7E6B14589}" destId="{7A83933C-844C-4DE4-8225-B057454CE322}" srcOrd="1" destOrd="0" presId="urn:microsoft.com/office/officeart/2005/8/layout/hList3"/>
    <dgm:cxn modelId="{A0EF4DA9-D684-4FBB-A082-DD94E7BE574F}" type="presParOf" srcId="{62B02C0F-5BCA-4C03-8B84-F46176CF8125}" destId="{9F0B0E66-6642-4A01-8210-6769459F0794}"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604B5F-3D31-45F7-B114-40C43E63FBC7}" type="doc">
      <dgm:prSet loTypeId="urn:microsoft.com/office/officeart/2005/8/layout/arrow2" loCatId="process" qsTypeId="urn:microsoft.com/office/officeart/2005/8/quickstyle/3d4" qsCatId="3D" csTypeId="urn:microsoft.com/office/officeart/2005/8/colors/accent1_2" csCatId="accent1" phldr="1"/>
      <dgm:spPr/>
    </dgm:pt>
    <dgm:pt modelId="{D2F8CBB0-0D2B-4B6C-9791-B48014DBE355}">
      <dgm:prSet phldrT="[Text]"/>
      <dgm:spPr/>
      <dgm:t>
        <a:bodyPr/>
        <a:lstStyle/>
        <a:p>
          <a:r>
            <a:rPr lang="tr-TR" dirty="0"/>
            <a:t>HTML4</a:t>
          </a:r>
        </a:p>
      </dgm:t>
    </dgm:pt>
    <dgm:pt modelId="{9B579B37-CB2A-4E85-91B1-5C8AC769823C}" type="parTrans" cxnId="{77D11E60-81DE-4AB5-8E32-9D076B0F219C}">
      <dgm:prSet/>
      <dgm:spPr/>
      <dgm:t>
        <a:bodyPr/>
        <a:lstStyle/>
        <a:p>
          <a:endParaRPr lang="tr-TR"/>
        </a:p>
      </dgm:t>
    </dgm:pt>
    <dgm:pt modelId="{FA60CF4C-D189-4F67-A873-174E1773BFC2}" type="sibTrans" cxnId="{77D11E60-81DE-4AB5-8E32-9D076B0F219C}">
      <dgm:prSet/>
      <dgm:spPr/>
      <dgm:t>
        <a:bodyPr/>
        <a:lstStyle/>
        <a:p>
          <a:endParaRPr lang="tr-TR"/>
        </a:p>
      </dgm:t>
    </dgm:pt>
    <dgm:pt modelId="{CDA058F0-B9F0-4CCB-922A-69C13F645CAD}">
      <dgm:prSet phldrT="[Text]"/>
      <dgm:spPr/>
      <dgm:t>
        <a:bodyPr/>
        <a:lstStyle/>
        <a:p>
          <a:r>
            <a:rPr lang="tr-TR" dirty="0"/>
            <a:t>XHTML 2.0</a:t>
          </a:r>
        </a:p>
      </dgm:t>
    </dgm:pt>
    <dgm:pt modelId="{19B2E8A6-249C-484C-BA6B-02AD651CB1C5}" type="parTrans" cxnId="{449446B4-9D90-489D-8318-B4579BC81904}">
      <dgm:prSet/>
      <dgm:spPr/>
      <dgm:t>
        <a:bodyPr/>
        <a:lstStyle/>
        <a:p>
          <a:endParaRPr lang="tr-TR"/>
        </a:p>
      </dgm:t>
    </dgm:pt>
    <dgm:pt modelId="{978A2AD0-B12F-4B96-B3DA-46118470C954}" type="sibTrans" cxnId="{449446B4-9D90-489D-8318-B4579BC81904}">
      <dgm:prSet/>
      <dgm:spPr/>
      <dgm:t>
        <a:bodyPr/>
        <a:lstStyle/>
        <a:p>
          <a:endParaRPr lang="tr-TR"/>
        </a:p>
      </dgm:t>
    </dgm:pt>
    <dgm:pt modelId="{1CA7CFF9-D1E0-4B28-8964-DD494FF7B475}">
      <dgm:prSet phldrT="[Text]"/>
      <dgm:spPr/>
      <dgm:t>
        <a:bodyPr/>
        <a:lstStyle/>
        <a:p>
          <a:r>
            <a:rPr lang="tr-TR" dirty="0"/>
            <a:t>HTML5</a:t>
          </a:r>
        </a:p>
      </dgm:t>
    </dgm:pt>
    <dgm:pt modelId="{7BF7EF9A-CA8B-432C-B649-F54628760EB2}" type="parTrans" cxnId="{2BD6E930-C149-4966-8B44-7098669811BC}">
      <dgm:prSet/>
      <dgm:spPr/>
      <dgm:t>
        <a:bodyPr/>
        <a:lstStyle/>
        <a:p>
          <a:endParaRPr lang="tr-TR"/>
        </a:p>
      </dgm:t>
    </dgm:pt>
    <dgm:pt modelId="{93B62294-53FA-488C-9322-E82C1A79027A}" type="sibTrans" cxnId="{2BD6E930-C149-4966-8B44-7098669811BC}">
      <dgm:prSet/>
      <dgm:spPr/>
      <dgm:t>
        <a:bodyPr/>
        <a:lstStyle/>
        <a:p>
          <a:endParaRPr lang="tr-TR"/>
        </a:p>
      </dgm:t>
    </dgm:pt>
    <dgm:pt modelId="{A4190DE2-4A5E-4CAE-B81C-363D96713A65}" type="pres">
      <dgm:prSet presAssocID="{77604B5F-3D31-45F7-B114-40C43E63FBC7}" presName="arrowDiagram" presStyleCnt="0">
        <dgm:presLayoutVars>
          <dgm:chMax val="5"/>
          <dgm:dir/>
          <dgm:resizeHandles val="exact"/>
        </dgm:presLayoutVars>
      </dgm:prSet>
      <dgm:spPr/>
    </dgm:pt>
    <dgm:pt modelId="{C60CA86A-4C3A-4D37-8F78-0803894894CC}" type="pres">
      <dgm:prSet presAssocID="{77604B5F-3D31-45F7-B114-40C43E63FBC7}" presName="arrow" presStyleLbl="bgShp" presStyleIdx="0" presStyleCnt="1" custLinFactNeighborX="9205" custLinFactNeighborY="1105"/>
      <dgm:spPr/>
    </dgm:pt>
    <dgm:pt modelId="{611954AA-E9FC-45AC-AE0C-0757EDFAAD6A}" type="pres">
      <dgm:prSet presAssocID="{77604B5F-3D31-45F7-B114-40C43E63FBC7}" presName="arrowDiagram3" presStyleCnt="0"/>
      <dgm:spPr/>
    </dgm:pt>
    <dgm:pt modelId="{F296C3F7-F530-4DC0-B3B9-5CE0F32AE781}" type="pres">
      <dgm:prSet presAssocID="{D2F8CBB0-0D2B-4B6C-9791-B48014DBE355}" presName="bullet3a" presStyleLbl="node1" presStyleIdx="0" presStyleCnt="3"/>
      <dgm:spPr/>
    </dgm:pt>
    <dgm:pt modelId="{ADBCF187-444A-4B2C-BC20-099077449E96}" type="pres">
      <dgm:prSet presAssocID="{D2F8CBB0-0D2B-4B6C-9791-B48014DBE355}" presName="textBox3a" presStyleLbl="revTx" presStyleIdx="0" presStyleCnt="3">
        <dgm:presLayoutVars>
          <dgm:bulletEnabled val="1"/>
        </dgm:presLayoutVars>
      </dgm:prSet>
      <dgm:spPr/>
    </dgm:pt>
    <dgm:pt modelId="{22C85FA9-CC7A-43CC-B7F1-745E1DB7DDCC}" type="pres">
      <dgm:prSet presAssocID="{CDA058F0-B9F0-4CCB-922A-69C13F645CAD}" presName="bullet3b" presStyleLbl="node1" presStyleIdx="1" presStyleCnt="3"/>
      <dgm:spPr/>
    </dgm:pt>
    <dgm:pt modelId="{81D6E2F4-BC35-4555-B24B-B546DEFFFB44}" type="pres">
      <dgm:prSet presAssocID="{CDA058F0-B9F0-4CCB-922A-69C13F645CAD}" presName="textBox3b" presStyleLbl="revTx" presStyleIdx="1" presStyleCnt="3">
        <dgm:presLayoutVars>
          <dgm:bulletEnabled val="1"/>
        </dgm:presLayoutVars>
      </dgm:prSet>
      <dgm:spPr/>
    </dgm:pt>
    <dgm:pt modelId="{FEEB833A-04BE-4217-9DFE-DED69F130E8E}" type="pres">
      <dgm:prSet presAssocID="{1CA7CFF9-D1E0-4B28-8964-DD494FF7B475}" presName="bullet3c" presStyleLbl="node1" presStyleIdx="2" presStyleCnt="3"/>
      <dgm:spPr/>
    </dgm:pt>
    <dgm:pt modelId="{3EE4F55E-DA21-43E9-8CDD-15E32056F36D}" type="pres">
      <dgm:prSet presAssocID="{1CA7CFF9-D1E0-4B28-8964-DD494FF7B475}" presName="textBox3c" presStyleLbl="revTx" presStyleIdx="2" presStyleCnt="3">
        <dgm:presLayoutVars>
          <dgm:bulletEnabled val="1"/>
        </dgm:presLayoutVars>
      </dgm:prSet>
      <dgm:spPr/>
    </dgm:pt>
  </dgm:ptLst>
  <dgm:cxnLst>
    <dgm:cxn modelId="{D5757B28-B6DA-4A57-85D0-C103022C29BE}" type="presOf" srcId="{D2F8CBB0-0D2B-4B6C-9791-B48014DBE355}" destId="{ADBCF187-444A-4B2C-BC20-099077449E96}" srcOrd="0" destOrd="0" presId="urn:microsoft.com/office/officeart/2005/8/layout/arrow2"/>
    <dgm:cxn modelId="{2BD6E930-C149-4966-8B44-7098669811BC}" srcId="{77604B5F-3D31-45F7-B114-40C43E63FBC7}" destId="{1CA7CFF9-D1E0-4B28-8964-DD494FF7B475}" srcOrd="2" destOrd="0" parTransId="{7BF7EF9A-CA8B-432C-B649-F54628760EB2}" sibTransId="{93B62294-53FA-488C-9322-E82C1A79027A}"/>
    <dgm:cxn modelId="{77D11E60-81DE-4AB5-8E32-9D076B0F219C}" srcId="{77604B5F-3D31-45F7-B114-40C43E63FBC7}" destId="{D2F8CBB0-0D2B-4B6C-9791-B48014DBE355}" srcOrd="0" destOrd="0" parTransId="{9B579B37-CB2A-4E85-91B1-5C8AC769823C}" sibTransId="{FA60CF4C-D189-4F67-A873-174E1773BFC2}"/>
    <dgm:cxn modelId="{5F08F552-31D1-433B-83E6-8864E07A6981}" type="presOf" srcId="{CDA058F0-B9F0-4CCB-922A-69C13F645CAD}" destId="{81D6E2F4-BC35-4555-B24B-B546DEFFFB44}" srcOrd="0" destOrd="0" presId="urn:microsoft.com/office/officeart/2005/8/layout/arrow2"/>
    <dgm:cxn modelId="{1F1958A2-A6EA-44AB-867C-55C678512122}" type="presOf" srcId="{1CA7CFF9-D1E0-4B28-8964-DD494FF7B475}" destId="{3EE4F55E-DA21-43E9-8CDD-15E32056F36D}" srcOrd="0" destOrd="0" presId="urn:microsoft.com/office/officeart/2005/8/layout/arrow2"/>
    <dgm:cxn modelId="{449446B4-9D90-489D-8318-B4579BC81904}" srcId="{77604B5F-3D31-45F7-B114-40C43E63FBC7}" destId="{CDA058F0-B9F0-4CCB-922A-69C13F645CAD}" srcOrd="1" destOrd="0" parTransId="{19B2E8A6-249C-484C-BA6B-02AD651CB1C5}" sibTransId="{978A2AD0-B12F-4B96-B3DA-46118470C954}"/>
    <dgm:cxn modelId="{DF38D6BD-FB4C-4C39-86FE-37F9B699341E}" type="presOf" srcId="{77604B5F-3D31-45F7-B114-40C43E63FBC7}" destId="{A4190DE2-4A5E-4CAE-B81C-363D96713A65}" srcOrd="0" destOrd="0" presId="urn:microsoft.com/office/officeart/2005/8/layout/arrow2"/>
    <dgm:cxn modelId="{EADA8963-7E76-4CD6-8BBE-338AEBE1D411}" type="presParOf" srcId="{A4190DE2-4A5E-4CAE-B81C-363D96713A65}" destId="{C60CA86A-4C3A-4D37-8F78-0803894894CC}" srcOrd="0" destOrd="0" presId="urn:microsoft.com/office/officeart/2005/8/layout/arrow2"/>
    <dgm:cxn modelId="{F1FB3F65-1A61-40C6-A053-DD2EDC2332AB}" type="presParOf" srcId="{A4190DE2-4A5E-4CAE-B81C-363D96713A65}" destId="{611954AA-E9FC-45AC-AE0C-0757EDFAAD6A}" srcOrd="1" destOrd="0" presId="urn:microsoft.com/office/officeart/2005/8/layout/arrow2"/>
    <dgm:cxn modelId="{67E63D29-22A1-4092-BC70-49953CF03B08}" type="presParOf" srcId="{611954AA-E9FC-45AC-AE0C-0757EDFAAD6A}" destId="{F296C3F7-F530-4DC0-B3B9-5CE0F32AE781}" srcOrd="0" destOrd="0" presId="urn:microsoft.com/office/officeart/2005/8/layout/arrow2"/>
    <dgm:cxn modelId="{32885D89-B67A-48F0-B1B2-D9BA4DC7E16D}" type="presParOf" srcId="{611954AA-E9FC-45AC-AE0C-0757EDFAAD6A}" destId="{ADBCF187-444A-4B2C-BC20-099077449E96}" srcOrd="1" destOrd="0" presId="urn:microsoft.com/office/officeart/2005/8/layout/arrow2"/>
    <dgm:cxn modelId="{3355E250-7961-4C5D-8442-7164C08AE1D7}" type="presParOf" srcId="{611954AA-E9FC-45AC-AE0C-0757EDFAAD6A}" destId="{22C85FA9-CC7A-43CC-B7F1-745E1DB7DDCC}" srcOrd="2" destOrd="0" presId="urn:microsoft.com/office/officeart/2005/8/layout/arrow2"/>
    <dgm:cxn modelId="{0F9E1743-A1F3-42E8-A8FC-E87BC19192A9}" type="presParOf" srcId="{611954AA-E9FC-45AC-AE0C-0757EDFAAD6A}" destId="{81D6E2F4-BC35-4555-B24B-B546DEFFFB44}" srcOrd="3" destOrd="0" presId="urn:microsoft.com/office/officeart/2005/8/layout/arrow2"/>
    <dgm:cxn modelId="{082BFB47-5B33-4587-8AFA-0E211109F2B7}" type="presParOf" srcId="{611954AA-E9FC-45AC-AE0C-0757EDFAAD6A}" destId="{FEEB833A-04BE-4217-9DFE-DED69F130E8E}" srcOrd="4" destOrd="0" presId="urn:microsoft.com/office/officeart/2005/8/layout/arrow2"/>
    <dgm:cxn modelId="{57793DE1-999F-4309-9A33-634D4C2EEB4C}" type="presParOf" srcId="{611954AA-E9FC-45AC-AE0C-0757EDFAAD6A}" destId="{3EE4F55E-DA21-43E9-8CDD-15E32056F36D}"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604B5F-3D31-45F7-B114-40C43E63FBC7}" type="doc">
      <dgm:prSet loTypeId="urn:microsoft.com/office/officeart/2005/8/layout/arrow2" loCatId="process" qsTypeId="urn:microsoft.com/office/officeart/2005/8/quickstyle/3d4" qsCatId="3D" csTypeId="urn:microsoft.com/office/officeart/2005/8/colors/accent1_2" csCatId="accent1" phldr="1"/>
      <dgm:spPr/>
    </dgm:pt>
    <dgm:pt modelId="{D2F8CBB0-0D2B-4B6C-9791-B48014DBE355}">
      <dgm:prSet phldrT="[Text]"/>
      <dgm:spPr/>
      <dgm:t>
        <a:bodyPr/>
        <a:lstStyle/>
        <a:p>
          <a:r>
            <a:rPr lang="tr-TR" dirty="0"/>
            <a:t>HTML4</a:t>
          </a:r>
        </a:p>
      </dgm:t>
    </dgm:pt>
    <dgm:pt modelId="{9B579B37-CB2A-4E85-91B1-5C8AC769823C}" type="parTrans" cxnId="{77D11E60-81DE-4AB5-8E32-9D076B0F219C}">
      <dgm:prSet/>
      <dgm:spPr/>
      <dgm:t>
        <a:bodyPr/>
        <a:lstStyle/>
        <a:p>
          <a:endParaRPr lang="tr-TR"/>
        </a:p>
      </dgm:t>
    </dgm:pt>
    <dgm:pt modelId="{FA60CF4C-D189-4F67-A873-174E1773BFC2}" type="sibTrans" cxnId="{77D11E60-81DE-4AB5-8E32-9D076B0F219C}">
      <dgm:prSet/>
      <dgm:spPr/>
      <dgm:t>
        <a:bodyPr/>
        <a:lstStyle/>
        <a:p>
          <a:endParaRPr lang="tr-TR"/>
        </a:p>
      </dgm:t>
    </dgm:pt>
    <dgm:pt modelId="{CDA058F0-B9F0-4CCB-922A-69C13F645CAD}">
      <dgm:prSet phldrT="[Text]"/>
      <dgm:spPr/>
      <dgm:t>
        <a:bodyPr/>
        <a:lstStyle/>
        <a:p>
          <a:r>
            <a:rPr lang="tr-TR" dirty="0"/>
            <a:t>XHTML 2.0</a:t>
          </a:r>
        </a:p>
      </dgm:t>
    </dgm:pt>
    <dgm:pt modelId="{19B2E8A6-249C-484C-BA6B-02AD651CB1C5}" type="parTrans" cxnId="{449446B4-9D90-489D-8318-B4579BC81904}">
      <dgm:prSet/>
      <dgm:spPr/>
      <dgm:t>
        <a:bodyPr/>
        <a:lstStyle/>
        <a:p>
          <a:endParaRPr lang="tr-TR"/>
        </a:p>
      </dgm:t>
    </dgm:pt>
    <dgm:pt modelId="{978A2AD0-B12F-4B96-B3DA-46118470C954}" type="sibTrans" cxnId="{449446B4-9D90-489D-8318-B4579BC81904}">
      <dgm:prSet/>
      <dgm:spPr/>
      <dgm:t>
        <a:bodyPr/>
        <a:lstStyle/>
        <a:p>
          <a:endParaRPr lang="tr-TR"/>
        </a:p>
      </dgm:t>
    </dgm:pt>
    <dgm:pt modelId="{1CA7CFF9-D1E0-4B28-8964-DD494FF7B475}">
      <dgm:prSet phldrT="[Text]"/>
      <dgm:spPr/>
      <dgm:t>
        <a:bodyPr/>
        <a:lstStyle/>
        <a:p>
          <a:r>
            <a:rPr lang="tr-TR" dirty="0"/>
            <a:t>HTML5</a:t>
          </a:r>
        </a:p>
      </dgm:t>
    </dgm:pt>
    <dgm:pt modelId="{7BF7EF9A-CA8B-432C-B649-F54628760EB2}" type="parTrans" cxnId="{2BD6E930-C149-4966-8B44-7098669811BC}">
      <dgm:prSet/>
      <dgm:spPr/>
      <dgm:t>
        <a:bodyPr/>
        <a:lstStyle/>
        <a:p>
          <a:endParaRPr lang="tr-TR"/>
        </a:p>
      </dgm:t>
    </dgm:pt>
    <dgm:pt modelId="{93B62294-53FA-488C-9322-E82C1A79027A}" type="sibTrans" cxnId="{2BD6E930-C149-4966-8B44-7098669811BC}">
      <dgm:prSet/>
      <dgm:spPr/>
      <dgm:t>
        <a:bodyPr/>
        <a:lstStyle/>
        <a:p>
          <a:endParaRPr lang="tr-TR"/>
        </a:p>
      </dgm:t>
    </dgm:pt>
    <dgm:pt modelId="{A4190DE2-4A5E-4CAE-B81C-363D96713A65}" type="pres">
      <dgm:prSet presAssocID="{77604B5F-3D31-45F7-B114-40C43E63FBC7}" presName="arrowDiagram" presStyleCnt="0">
        <dgm:presLayoutVars>
          <dgm:chMax val="5"/>
          <dgm:dir/>
          <dgm:resizeHandles val="exact"/>
        </dgm:presLayoutVars>
      </dgm:prSet>
      <dgm:spPr/>
    </dgm:pt>
    <dgm:pt modelId="{C60CA86A-4C3A-4D37-8F78-0803894894CC}" type="pres">
      <dgm:prSet presAssocID="{77604B5F-3D31-45F7-B114-40C43E63FBC7}" presName="arrow" presStyleLbl="bgShp" presStyleIdx="0" presStyleCnt="1" custLinFactNeighborX="9205" custLinFactNeighborY="1105"/>
      <dgm:spPr/>
    </dgm:pt>
    <dgm:pt modelId="{611954AA-E9FC-45AC-AE0C-0757EDFAAD6A}" type="pres">
      <dgm:prSet presAssocID="{77604B5F-3D31-45F7-B114-40C43E63FBC7}" presName="arrowDiagram3" presStyleCnt="0"/>
      <dgm:spPr/>
    </dgm:pt>
    <dgm:pt modelId="{F296C3F7-F530-4DC0-B3B9-5CE0F32AE781}" type="pres">
      <dgm:prSet presAssocID="{D2F8CBB0-0D2B-4B6C-9791-B48014DBE355}" presName="bullet3a" presStyleLbl="node1" presStyleIdx="0" presStyleCnt="3"/>
      <dgm:spPr/>
    </dgm:pt>
    <dgm:pt modelId="{ADBCF187-444A-4B2C-BC20-099077449E96}" type="pres">
      <dgm:prSet presAssocID="{D2F8CBB0-0D2B-4B6C-9791-B48014DBE355}" presName="textBox3a" presStyleLbl="revTx" presStyleIdx="0" presStyleCnt="3">
        <dgm:presLayoutVars>
          <dgm:bulletEnabled val="1"/>
        </dgm:presLayoutVars>
      </dgm:prSet>
      <dgm:spPr/>
    </dgm:pt>
    <dgm:pt modelId="{22C85FA9-CC7A-43CC-B7F1-745E1DB7DDCC}" type="pres">
      <dgm:prSet presAssocID="{CDA058F0-B9F0-4CCB-922A-69C13F645CAD}" presName="bullet3b" presStyleLbl="node1" presStyleIdx="1" presStyleCnt="3"/>
      <dgm:spPr/>
    </dgm:pt>
    <dgm:pt modelId="{81D6E2F4-BC35-4555-B24B-B546DEFFFB44}" type="pres">
      <dgm:prSet presAssocID="{CDA058F0-B9F0-4CCB-922A-69C13F645CAD}" presName="textBox3b" presStyleLbl="revTx" presStyleIdx="1" presStyleCnt="3">
        <dgm:presLayoutVars>
          <dgm:bulletEnabled val="1"/>
        </dgm:presLayoutVars>
      </dgm:prSet>
      <dgm:spPr/>
    </dgm:pt>
    <dgm:pt modelId="{FEEB833A-04BE-4217-9DFE-DED69F130E8E}" type="pres">
      <dgm:prSet presAssocID="{1CA7CFF9-D1E0-4B28-8964-DD494FF7B475}" presName="bullet3c" presStyleLbl="node1" presStyleIdx="2" presStyleCnt="3"/>
      <dgm:spPr/>
    </dgm:pt>
    <dgm:pt modelId="{3EE4F55E-DA21-43E9-8CDD-15E32056F36D}" type="pres">
      <dgm:prSet presAssocID="{1CA7CFF9-D1E0-4B28-8964-DD494FF7B475}" presName="textBox3c" presStyleLbl="revTx" presStyleIdx="2" presStyleCnt="3">
        <dgm:presLayoutVars>
          <dgm:bulletEnabled val="1"/>
        </dgm:presLayoutVars>
      </dgm:prSet>
      <dgm:spPr/>
    </dgm:pt>
  </dgm:ptLst>
  <dgm:cxnLst>
    <dgm:cxn modelId="{D5757B28-B6DA-4A57-85D0-C103022C29BE}" type="presOf" srcId="{D2F8CBB0-0D2B-4B6C-9791-B48014DBE355}" destId="{ADBCF187-444A-4B2C-BC20-099077449E96}" srcOrd="0" destOrd="0" presId="urn:microsoft.com/office/officeart/2005/8/layout/arrow2"/>
    <dgm:cxn modelId="{2BD6E930-C149-4966-8B44-7098669811BC}" srcId="{77604B5F-3D31-45F7-B114-40C43E63FBC7}" destId="{1CA7CFF9-D1E0-4B28-8964-DD494FF7B475}" srcOrd="2" destOrd="0" parTransId="{7BF7EF9A-CA8B-432C-B649-F54628760EB2}" sibTransId="{93B62294-53FA-488C-9322-E82C1A79027A}"/>
    <dgm:cxn modelId="{77D11E60-81DE-4AB5-8E32-9D076B0F219C}" srcId="{77604B5F-3D31-45F7-B114-40C43E63FBC7}" destId="{D2F8CBB0-0D2B-4B6C-9791-B48014DBE355}" srcOrd="0" destOrd="0" parTransId="{9B579B37-CB2A-4E85-91B1-5C8AC769823C}" sibTransId="{FA60CF4C-D189-4F67-A873-174E1773BFC2}"/>
    <dgm:cxn modelId="{5F08F552-31D1-433B-83E6-8864E07A6981}" type="presOf" srcId="{CDA058F0-B9F0-4CCB-922A-69C13F645CAD}" destId="{81D6E2F4-BC35-4555-B24B-B546DEFFFB44}" srcOrd="0" destOrd="0" presId="urn:microsoft.com/office/officeart/2005/8/layout/arrow2"/>
    <dgm:cxn modelId="{1F1958A2-A6EA-44AB-867C-55C678512122}" type="presOf" srcId="{1CA7CFF9-D1E0-4B28-8964-DD494FF7B475}" destId="{3EE4F55E-DA21-43E9-8CDD-15E32056F36D}" srcOrd="0" destOrd="0" presId="urn:microsoft.com/office/officeart/2005/8/layout/arrow2"/>
    <dgm:cxn modelId="{449446B4-9D90-489D-8318-B4579BC81904}" srcId="{77604B5F-3D31-45F7-B114-40C43E63FBC7}" destId="{CDA058F0-B9F0-4CCB-922A-69C13F645CAD}" srcOrd="1" destOrd="0" parTransId="{19B2E8A6-249C-484C-BA6B-02AD651CB1C5}" sibTransId="{978A2AD0-B12F-4B96-B3DA-46118470C954}"/>
    <dgm:cxn modelId="{DF38D6BD-FB4C-4C39-86FE-37F9B699341E}" type="presOf" srcId="{77604B5F-3D31-45F7-B114-40C43E63FBC7}" destId="{A4190DE2-4A5E-4CAE-B81C-363D96713A65}" srcOrd="0" destOrd="0" presId="urn:microsoft.com/office/officeart/2005/8/layout/arrow2"/>
    <dgm:cxn modelId="{EADA8963-7E76-4CD6-8BBE-338AEBE1D411}" type="presParOf" srcId="{A4190DE2-4A5E-4CAE-B81C-363D96713A65}" destId="{C60CA86A-4C3A-4D37-8F78-0803894894CC}" srcOrd="0" destOrd="0" presId="urn:microsoft.com/office/officeart/2005/8/layout/arrow2"/>
    <dgm:cxn modelId="{F1FB3F65-1A61-40C6-A053-DD2EDC2332AB}" type="presParOf" srcId="{A4190DE2-4A5E-4CAE-B81C-363D96713A65}" destId="{611954AA-E9FC-45AC-AE0C-0757EDFAAD6A}" srcOrd="1" destOrd="0" presId="urn:microsoft.com/office/officeart/2005/8/layout/arrow2"/>
    <dgm:cxn modelId="{67E63D29-22A1-4092-BC70-49953CF03B08}" type="presParOf" srcId="{611954AA-E9FC-45AC-AE0C-0757EDFAAD6A}" destId="{F296C3F7-F530-4DC0-B3B9-5CE0F32AE781}" srcOrd="0" destOrd="0" presId="urn:microsoft.com/office/officeart/2005/8/layout/arrow2"/>
    <dgm:cxn modelId="{32885D89-B67A-48F0-B1B2-D9BA4DC7E16D}" type="presParOf" srcId="{611954AA-E9FC-45AC-AE0C-0757EDFAAD6A}" destId="{ADBCF187-444A-4B2C-BC20-099077449E96}" srcOrd="1" destOrd="0" presId="urn:microsoft.com/office/officeart/2005/8/layout/arrow2"/>
    <dgm:cxn modelId="{3355E250-7961-4C5D-8442-7164C08AE1D7}" type="presParOf" srcId="{611954AA-E9FC-45AC-AE0C-0757EDFAAD6A}" destId="{22C85FA9-CC7A-43CC-B7F1-745E1DB7DDCC}" srcOrd="2" destOrd="0" presId="urn:microsoft.com/office/officeart/2005/8/layout/arrow2"/>
    <dgm:cxn modelId="{0F9E1743-A1F3-42E8-A8FC-E87BC19192A9}" type="presParOf" srcId="{611954AA-E9FC-45AC-AE0C-0757EDFAAD6A}" destId="{81D6E2F4-BC35-4555-B24B-B546DEFFFB44}" srcOrd="3" destOrd="0" presId="urn:microsoft.com/office/officeart/2005/8/layout/arrow2"/>
    <dgm:cxn modelId="{082BFB47-5B33-4587-8AFA-0E211109F2B7}" type="presParOf" srcId="{611954AA-E9FC-45AC-AE0C-0757EDFAAD6A}" destId="{FEEB833A-04BE-4217-9DFE-DED69F130E8E}" srcOrd="4" destOrd="0" presId="urn:microsoft.com/office/officeart/2005/8/layout/arrow2"/>
    <dgm:cxn modelId="{57793DE1-999F-4309-9A33-634D4C2EEB4C}" type="presParOf" srcId="{611954AA-E9FC-45AC-AE0C-0757EDFAAD6A}" destId="{3EE4F55E-DA21-43E9-8CDD-15E32056F36D}" srcOrd="5"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54801-2CE3-4323-B5F7-8893F0FFF4DC}">
      <dsp:nvSpPr>
        <dsp:cNvPr id="0" name=""/>
        <dsp:cNvSpPr/>
      </dsp:nvSpPr>
      <dsp:spPr>
        <a:xfrm>
          <a:off x="2844800" y="1828800"/>
          <a:ext cx="2235200" cy="2235200"/>
        </a:xfrm>
        <a:prstGeom prst="gear9">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tr-TR" sz="1300" kern="1200" dirty="0"/>
            <a:t>Sistem Yazılımları</a:t>
          </a:r>
        </a:p>
      </dsp:txBody>
      <dsp:txXfrm>
        <a:off x="3294175" y="2352385"/>
        <a:ext cx="1336450" cy="1148939"/>
      </dsp:txXfrm>
    </dsp:sp>
    <dsp:sp modelId="{EC3AD009-0BE6-4679-A0A1-8D0CC5F75805}">
      <dsp:nvSpPr>
        <dsp:cNvPr id="0" name=""/>
        <dsp:cNvSpPr/>
      </dsp:nvSpPr>
      <dsp:spPr>
        <a:xfrm>
          <a:off x="1544320" y="1300480"/>
          <a:ext cx="1625600" cy="1625600"/>
        </a:xfrm>
        <a:prstGeom prst="gear6">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tr-TR" sz="1300" kern="1200" dirty="0"/>
            <a:t>Uygulama Geliştirme Yazılımları</a:t>
          </a:r>
        </a:p>
      </dsp:txBody>
      <dsp:txXfrm>
        <a:off x="1953570" y="1712203"/>
        <a:ext cx="807100" cy="802154"/>
      </dsp:txXfrm>
    </dsp:sp>
    <dsp:sp modelId="{B2C814AE-1B11-4C66-89E4-8E22B8DF0F91}">
      <dsp:nvSpPr>
        <dsp:cNvPr id="0" name=""/>
        <dsp:cNvSpPr/>
      </dsp:nvSpPr>
      <dsp:spPr>
        <a:xfrm rot="20700000">
          <a:off x="2454821" y="178981"/>
          <a:ext cx="1592756" cy="1592756"/>
        </a:xfrm>
        <a:prstGeom prst="gear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tr-TR" sz="1300" kern="1200" dirty="0"/>
            <a:t>Uygulamalar</a:t>
          </a:r>
        </a:p>
      </dsp:txBody>
      <dsp:txXfrm rot="-20700000">
        <a:off x="2804160" y="528320"/>
        <a:ext cx="894080" cy="894080"/>
      </dsp:txXfrm>
    </dsp:sp>
    <dsp:sp modelId="{CAF4E96C-F2E3-4549-B389-3199EBE5B130}">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00919E-0934-4097-90B2-12F356EBAD29}">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377543-883B-4E49-A319-8B9E357A9C0A}">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5FB9E0-A71C-4D78-8404-6065034A713B}">
      <dsp:nvSpPr>
        <dsp:cNvPr id="0" name=""/>
        <dsp:cNvSpPr/>
      </dsp:nvSpPr>
      <dsp:spPr>
        <a:xfrm>
          <a:off x="3204858" y="671585"/>
          <a:ext cx="1077357" cy="2049742"/>
        </a:xfrm>
        <a:prstGeom prst="rect">
          <a:avLst/>
        </a:prstGeom>
        <a:solidFill>
          <a:schemeClr val="accent3">
            <a:hueOff val="2710599"/>
            <a:satOff val="100000"/>
            <a:lumOff val="-14706"/>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0" rIns="80010" bIns="17780" numCol="1" spcCol="1270" anchor="ctr" anchorCtr="0">
          <a:noAutofit/>
        </a:bodyPr>
        <a:lstStyle/>
        <a:p>
          <a:pPr marL="0" lvl="0" indent="0" algn="ctr" defTabSz="622300">
            <a:lnSpc>
              <a:spcPct val="90000"/>
            </a:lnSpc>
            <a:spcBef>
              <a:spcPct val="0"/>
            </a:spcBef>
            <a:spcAft>
              <a:spcPct val="35000"/>
            </a:spcAft>
            <a:buNone/>
          </a:pPr>
          <a:r>
            <a:rPr lang="tr-TR" sz="1400" kern="1200" dirty="0"/>
            <a:t>DÜŞÜK SEVİYELİ DİLLER</a:t>
          </a:r>
        </a:p>
      </dsp:txBody>
      <dsp:txXfrm rot="16200000">
        <a:off x="3193173" y="1453912"/>
        <a:ext cx="1844767" cy="280112"/>
      </dsp:txXfrm>
    </dsp:sp>
    <dsp:sp modelId="{806C7439-E7F1-4B33-B3B6-7737F92895F0}">
      <dsp:nvSpPr>
        <dsp:cNvPr id="0" name=""/>
        <dsp:cNvSpPr/>
      </dsp:nvSpPr>
      <dsp:spPr>
        <a:xfrm>
          <a:off x="2031171" y="325815"/>
          <a:ext cx="1077357" cy="2394418"/>
        </a:xfrm>
        <a:prstGeom prst="rect">
          <a:avLst/>
        </a:prstGeom>
        <a:solidFill>
          <a:schemeClr val="accent3">
            <a:hueOff val="1355300"/>
            <a:satOff val="50000"/>
            <a:lumOff val="-7353"/>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0" rIns="80010" bIns="17780" numCol="1" spcCol="1270" anchor="ctr" anchorCtr="0">
          <a:noAutofit/>
        </a:bodyPr>
        <a:lstStyle/>
        <a:p>
          <a:pPr marL="0" lvl="0" indent="0" algn="ctr" defTabSz="622300">
            <a:lnSpc>
              <a:spcPct val="90000"/>
            </a:lnSpc>
            <a:spcBef>
              <a:spcPct val="0"/>
            </a:spcBef>
            <a:spcAft>
              <a:spcPct val="35000"/>
            </a:spcAft>
            <a:buNone/>
          </a:pPr>
          <a:r>
            <a:rPr lang="tr-TR" sz="1400" kern="1200" dirty="0"/>
            <a:t>ORTA SEVİYELİ DİLLER</a:t>
          </a:r>
        </a:p>
      </dsp:txBody>
      <dsp:txXfrm rot="16200000">
        <a:off x="1864381" y="1263247"/>
        <a:ext cx="2154976" cy="280112"/>
      </dsp:txXfrm>
    </dsp:sp>
    <dsp:sp modelId="{366C1E11-9067-4FD5-90E0-C1AD82853691}">
      <dsp:nvSpPr>
        <dsp:cNvPr id="0" name=""/>
        <dsp:cNvSpPr/>
      </dsp:nvSpPr>
      <dsp:spPr>
        <a:xfrm>
          <a:off x="854015" y="0"/>
          <a:ext cx="1077357" cy="2720233"/>
        </a:xfrm>
        <a:prstGeom prst="rect">
          <a:avLst/>
        </a:prstGeom>
        <a:solidFill>
          <a:schemeClr val="accent3">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3340" tIns="0" rIns="80010" bIns="17780" numCol="1" spcCol="1270" anchor="ctr" anchorCtr="0">
          <a:noAutofit/>
        </a:bodyPr>
        <a:lstStyle/>
        <a:p>
          <a:pPr marL="0" lvl="0" indent="0" algn="ctr" defTabSz="622300">
            <a:lnSpc>
              <a:spcPct val="90000"/>
            </a:lnSpc>
            <a:spcBef>
              <a:spcPct val="0"/>
            </a:spcBef>
            <a:spcAft>
              <a:spcPct val="35000"/>
            </a:spcAft>
            <a:buNone/>
          </a:pPr>
          <a:r>
            <a:rPr lang="tr-TR" sz="1400" kern="1200" dirty="0"/>
            <a:t>YÜKSEK SEVİYELİ DİLLER</a:t>
          </a:r>
        </a:p>
      </dsp:txBody>
      <dsp:txXfrm rot="16200000">
        <a:off x="540608" y="1084048"/>
        <a:ext cx="2448210" cy="280112"/>
      </dsp:txXfrm>
    </dsp:sp>
    <dsp:sp modelId="{1BB6D428-99FB-4EF0-97E6-5860D7609BCF}">
      <dsp:nvSpPr>
        <dsp:cNvPr id="0" name=""/>
        <dsp:cNvSpPr/>
      </dsp:nvSpPr>
      <dsp:spPr>
        <a:xfrm>
          <a:off x="854015" y="0"/>
          <a:ext cx="764923" cy="2733354"/>
        </a:xfrm>
        <a:prstGeom prst="rect">
          <a:avLst/>
        </a:prstGeom>
        <a:noFill/>
        <a:ln>
          <a:noFill/>
        </a:ln>
        <a:effectLs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endParaRPr lang="tr-TR" sz="1300" kern="1200" dirty="0"/>
        </a:p>
        <a:p>
          <a:pPr marL="0" lvl="0" indent="0" algn="ctr" defTabSz="577850">
            <a:lnSpc>
              <a:spcPct val="90000"/>
            </a:lnSpc>
            <a:spcBef>
              <a:spcPct val="0"/>
            </a:spcBef>
            <a:spcAft>
              <a:spcPct val="35000"/>
            </a:spcAft>
            <a:buNone/>
          </a:pPr>
          <a:endParaRPr lang="tr-TR" sz="1300" kern="1200" dirty="0"/>
        </a:p>
        <a:p>
          <a:pPr marL="0" lvl="0" indent="0" algn="ctr" defTabSz="577850">
            <a:lnSpc>
              <a:spcPct val="90000"/>
            </a:lnSpc>
            <a:spcBef>
              <a:spcPct val="0"/>
            </a:spcBef>
            <a:spcAft>
              <a:spcPct val="35000"/>
            </a:spcAft>
            <a:buNone/>
          </a:pPr>
          <a:endParaRPr lang="tr-TR" sz="1300" kern="1200" dirty="0"/>
        </a:p>
        <a:p>
          <a:pPr marL="0" lvl="0" indent="0" algn="ctr" defTabSz="577850">
            <a:lnSpc>
              <a:spcPct val="90000"/>
            </a:lnSpc>
            <a:spcBef>
              <a:spcPct val="0"/>
            </a:spcBef>
            <a:spcAft>
              <a:spcPct val="35000"/>
            </a:spcAft>
            <a:buNone/>
          </a:pPr>
          <a:endParaRPr lang="tr-TR" sz="1300" kern="1200" dirty="0"/>
        </a:p>
        <a:p>
          <a:pPr marL="0" lvl="0" indent="0" algn="ctr" defTabSz="577850">
            <a:lnSpc>
              <a:spcPct val="90000"/>
            </a:lnSpc>
            <a:spcBef>
              <a:spcPct val="0"/>
            </a:spcBef>
            <a:spcAft>
              <a:spcPct val="35000"/>
            </a:spcAft>
            <a:buNone/>
          </a:pPr>
          <a:r>
            <a:rPr lang="tr-TR" sz="1300" kern="1200" dirty="0"/>
            <a:t>VB.NET</a:t>
          </a:r>
        </a:p>
        <a:p>
          <a:pPr marL="0" lvl="0" indent="0" algn="ctr" defTabSz="577850">
            <a:lnSpc>
              <a:spcPct val="90000"/>
            </a:lnSpc>
            <a:spcBef>
              <a:spcPct val="0"/>
            </a:spcBef>
            <a:spcAft>
              <a:spcPct val="35000"/>
            </a:spcAft>
            <a:buNone/>
          </a:pPr>
          <a:r>
            <a:rPr lang="tr-TR" sz="1300" kern="1200" dirty="0"/>
            <a:t>Pascal</a:t>
          </a:r>
        </a:p>
      </dsp:txBody>
      <dsp:txXfrm>
        <a:off x="854015" y="0"/>
        <a:ext cx="764923" cy="2733354"/>
      </dsp:txXfrm>
    </dsp:sp>
    <dsp:sp modelId="{37127752-94A9-4221-8DC9-227D84945C45}">
      <dsp:nvSpPr>
        <dsp:cNvPr id="0" name=""/>
        <dsp:cNvSpPr/>
      </dsp:nvSpPr>
      <dsp:spPr>
        <a:xfrm>
          <a:off x="2031171" y="325815"/>
          <a:ext cx="764923" cy="2407538"/>
        </a:xfrm>
        <a:prstGeom prst="rect">
          <a:avLst/>
        </a:prstGeom>
        <a:noFill/>
        <a:ln>
          <a:noFill/>
        </a:ln>
        <a:effectLs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endParaRPr lang="tr-TR" sz="1300" kern="1200" dirty="0"/>
        </a:p>
        <a:p>
          <a:pPr marL="0" lvl="0" indent="0" algn="l" defTabSz="577850">
            <a:lnSpc>
              <a:spcPct val="90000"/>
            </a:lnSpc>
            <a:spcBef>
              <a:spcPct val="0"/>
            </a:spcBef>
            <a:spcAft>
              <a:spcPct val="35000"/>
            </a:spcAft>
            <a:buNone/>
          </a:pPr>
          <a:endParaRPr lang="tr-TR" sz="1300" kern="1200" dirty="0"/>
        </a:p>
        <a:p>
          <a:pPr marL="0" lvl="0" indent="0" algn="l" defTabSz="577850">
            <a:lnSpc>
              <a:spcPct val="90000"/>
            </a:lnSpc>
            <a:spcBef>
              <a:spcPct val="0"/>
            </a:spcBef>
            <a:spcAft>
              <a:spcPct val="35000"/>
            </a:spcAft>
            <a:buNone/>
          </a:pPr>
          <a:endParaRPr lang="tr-TR" sz="1300" kern="1200" dirty="0"/>
        </a:p>
        <a:p>
          <a:pPr marL="0" lvl="0" indent="0" algn="l" defTabSz="577850">
            <a:lnSpc>
              <a:spcPct val="90000"/>
            </a:lnSpc>
            <a:spcBef>
              <a:spcPct val="0"/>
            </a:spcBef>
            <a:spcAft>
              <a:spcPct val="35000"/>
            </a:spcAft>
            <a:buNone/>
          </a:pPr>
          <a:r>
            <a:rPr lang="tr-TR" sz="1300" kern="1200" dirty="0"/>
            <a:t>C</a:t>
          </a:r>
        </a:p>
        <a:p>
          <a:pPr marL="0" lvl="0" indent="0" algn="l" defTabSz="577850">
            <a:lnSpc>
              <a:spcPct val="90000"/>
            </a:lnSpc>
            <a:spcBef>
              <a:spcPct val="0"/>
            </a:spcBef>
            <a:spcAft>
              <a:spcPct val="35000"/>
            </a:spcAft>
            <a:buNone/>
          </a:pPr>
          <a:r>
            <a:rPr lang="tr-TR" sz="1300" kern="1200" dirty="0"/>
            <a:t>C#</a:t>
          </a:r>
        </a:p>
      </dsp:txBody>
      <dsp:txXfrm>
        <a:off x="2031171" y="325815"/>
        <a:ext cx="764923" cy="2407538"/>
      </dsp:txXfrm>
    </dsp:sp>
    <dsp:sp modelId="{FB3C36F2-7C21-4F49-B614-2CE4C3A7875C}">
      <dsp:nvSpPr>
        <dsp:cNvPr id="0" name=""/>
        <dsp:cNvSpPr/>
      </dsp:nvSpPr>
      <dsp:spPr>
        <a:xfrm>
          <a:off x="3204858" y="671585"/>
          <a:ext cx="764923" cy="2061768"/>
        </a:xfrm>
        <a:prstGeom prst="rect">
          <a:avLst/>
        </a:prstGeom>
        <a:noFill/>
        <a:ln>
          <a:noFill/>
        </a:ln>
        <a:effectLs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endParaRPr lang="tr-TR" sz="1300" kern="1200" dirty="0"/>
        </a:p>
        <a:p>
          <a:pPr marL="0" lvl="0" indent="0" algn="l" defTabSz="577850">
            <a:lnSpc>
              <a:spcPct val="90000"/>
            </a:lnSpc>
            <a:spcBef>
              <a:spcPct val="0"/>
            </a:spcBef>
            <a:spcAft>
              <a:spcPct val="35000"/>
            </a:spcAft>
            <a:buNone/>
          </a:pPr>
          <a:endParaRPr lang="tr-TR" sz="1300" kern="1200" dirty="0"/>
        </a:p>
        <a:p>
          <a:pPr marL="0" lvl="0" indent="0" algn="l" defTabSz="577850">
            <a:lnSpc>
              <a:spcPct val="90000"/>
            </a:lnSpc>
            <a:spcBef>
              <a:spcPct val="0"/>
            </a:spcBef>
            <a:spcAft>
              <a:spcPct val="35000"/>
            </a:spcAft>
            <a:buNone/>
          </a:pPr>
          <a:r>
            <a:rPr lang="tr-TR" sz="1300" kern="1200" dirty="0"/>
            <a:t>Makine Dili</a:t>
          </a:r>
        </a:p>
        <a:p>
          <a:pPr marL="0" lvl="0" indent="0" algn="l" defTabSz="577850">
            <a:lnSpc>
              <a:spcPct val="90000"/>
            </a:lnSpc>
            <a:spcBef>
              <a:spcPct val="0"/>
            </a:spcBef>
            <a:spcAft>
              <a:spcPct val="35000"/>
            </a:spcAft>
            <a:buNone/>
          </a:pPr>
          <a:r>
            <a:rPr lang="tr-TR" sz="1300" kern="1200" dirty="0"/>
            <a:t>Assembly</a:t>
          </a:r>
        </a:p>
      </dsp:txBody>
      <dsp:txXfrm>
        <a:off x="3204858" y="671585"/>
        <a:ext cx="764923" cy="20617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9F6CA-2868-45C6-AC86-B7B13AA6E576}">
      <dsp:nvSpPr>
        <dsp:cNvPr id="0" name=""/>
        <dsp:cNvSpPr/>
      </dsp:nvSpPr>
      <dsp:spPr>
        <a:xfrm>
          <a:off x="3598336" y="3661501"/>
          <a:ext cx="91440" cy="312035"/>
        </a:xfrm>
        <a:custGeom>
          <a:avLst/>
          <a:gdLst/>
          <a:ahLst/>
          <a:cxnLst/>
          <a:rect l="0" t="0" r="0" b="0"/>
          <a:pathLst>
            <a:path>
              <a:moveTo>
                <a:pt x="45720" y="0"/>
              </a:moveTo>
              <a:lnTo>
                <a:pt x="45720" y="31203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E448B6-0E5D-442E-9B68-BF6A7B80D664}">
      <dsp:nvSpPr>
        <dsp:cNvPr id="0" name=""/>
        <dsp:cNvSpPr/>
      </dsp:nvSpPr>
      <dsp:spPr>
        <a:xfrm>
          <a:off x="3598336" y="2668172"/>
          <a:ext cx="91440" cy="312035"/>
        </a:xfrm>
        <a:custGeom>
          <a:avLst/>
          <a:gdLst/>
          <a:ahLst/>
          <a:cxnLst/>
          <a:rect l="0" t="0" r="0" b="0"/>
          <a:pathLst>
            <a:path>
              <a:moveTo>
                <a:pt x="45720" y="0"/>
              </a:moveTo>
              <a:lnTo>
                <a:pt x="45720" y="31203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A2039F-57EA-4A96-A458-358E924887AE}">
      <dsp:nvSpPr>
        <dsp:cNvPr id="0" name=""/>
        <dsp:cNvSpPr/>
      </dsp:nvSpPr>
      <dsp:spPr>
        <a:xfrm>
          <a:off x="3598336" y="1674844"/>
          <a:ext cx="91440" cy="312035"/>
        </a:xfrm>
        <a:custGeom>
          <a:avLst/>
          <a:gdLst/>
          <a:ahLst/>
          <a:cxnLst/>
          <a:rect l="0" t="0" r="0" b="0"/>
          <a:pathLst>
            <a:path>
              <a:moveTo>
                <a:pt x="45720" y="0"/>
              </a:moveTo>
              <a:lnTo>
                <a:pt x="45720" y="3120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EF754B-B496-42CA-ABFF-C48191736EA1}">
      <dsp:nvSpPr>
        <dsp:cNvPr id="0" name=""/>
        <dsp:cNvSpPr/>
      </dsp:nvSpPr>
      <dsp:spPr>
        <a:xfrm>
          <a:off x="2988394" y="681516"/>
          <a:ext cx="655662" cy="312035"/>
        </a:xfrm>
        <a:custGeom>
          <a:avLst/>
          <a:gdLst/>
          <a:ahLst/>
          <a:cxnLst/>
          <a:rect l="0" t="0" r="0" b="0"/>
          <a:pathLst>
            <a:path>
              <a:moveTo>
                <a:pt x="0" y="0"/>
              </a:moveTo>
              <a:lnTo>
                <a:pt x="0" y="212643"/>
              </a:lnTo>
              <a:lnTo>
                <a:pt x="655662" y="212643"/>
              </a:lnTo>
              <a:lnTo>
                <a:pt x="655662" y="31203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61AE3-0D99-4204-8C52-9D26D96BA851}">
      <dsp:nvSpPr>
        <dsp:cNvPr id="0" name=""/>
        <dsp:cNvSpPr/>
      </dsp:nvSpPr>
      <dsp:spPr>
        <a:xfrm>
          <a:off x="2287012" y="3661501"/>
          <a:ext cx="91440" cy="312035"/>
        </a:xfrm>
        <a:custGeom>
          <a:avLst/>
          <a:gdLst/>
          <a:ahLst/>
          <a:cxnLst/>
          <a:rect l="0" t="0" r="0" b="0"/>
          <a:pathLst>
            <a:path>
              <a:moveTo>
                <a:pt x="45720" y="0"/>
              </a:moveTo>
              <a:lnTo>
                <a:pt x="45720" y="31203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297497-4F2C-47A1-9AEC-176E1C2B183C}">
      <dsp:nvSpPr>
        <dsp:cNvPr id="0" name=""/>
        <dsp:cNvSpPr/>
      </dsp:nvSpPr>
      <dsp:spPr>
        <a:xfrm>
          <a:off x="2287012" y="2668172"/>
          <a:ext cx="91440" cy="312035"/>
        </a:xfrm>
        <a:custGeom>
          <a:avLst/>
          <a:gdLst/>
          <a:ahLst/>
          <a:cxnLst/>
          <a:rect l="0" t="0" r="0" b="0"/>
          <a:pathLst>
            <a:path>
              <a:moveTo>
                <a:pt x="45720" y="0"/>
              </a:moveTo>
              <a:lnTo>
                <a:pt x="45720" y="31203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9EDE92-8CFC-49A0-B9DE-65520AFD024A}">
      <dsp:nvSpPr>
        <dsp:cNvPr id="0" name=""/>
        <dsp:cNvSpPr/>
      </dsp:nvSpPr>
      <dsp:spPr>
        <a:xfrm>
          <a:off x="2287012" y="1674844"/>
          <a:ext cx="91440" cy="312035"/>
        </a:xfrm>
        <a:custGeom>
          <a:avLst/>
          <a:gdLst/>
          <a:ahLst/>
          <a:cxnLst/>
          <a:rect l="0" t="0" r="0" b="0"/>
          <a:pathLst>
            <a:path>
              <a:moveTo>
                <a:pt x="45720" y="0"/>
              </a:moveTo>
              <a:lnTo>
                <a:pt x="45720" y="31203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77ED50-A451-4623-BC79-88FF8930FA06}">
      <dsp:nvSpPr>
        <dsp:cNvPr id="0" name=""/>
        <dsp:cNvSpPr/>
      </dsp:nvSpPr>
      <dsp:spPr>
        <a:xfrm>
          <a:off x="2332732" y="681516"/>
          <a:ext cx="655662" cy="312035"/>
        </a:xfrm>
        <a:custGeom>
          <a:avLst/>
          <a:gdLst/>
          <a:ahLst/>
          <a:cxnLst/>
          <a:rect l="0" t="0" r="0" b="0"/>
          <a:pathLst>
            <a:path>
              <a:moveTo>
                <a:pt x="655662" y="0"/>
              </a:moveTo>
              <a:lnTo>
                <a:pt x="655662" y="212643"/>
              </a:lnTo>
              <a:lnTo>
                <a:pt x="0" y="212643"/>
              </a:lnTo>
              <a:lnTo>
                <a:pt x="0" y="31203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1626E3-03F5-4025-A963-7C6F13AEB756}">
      <dsp:nvSpPr>
        <dsp:cNvPr id="0" name=""/>
        <dsp:cNvSpPr/>
      </dsp:nvSpPr>
      <dsp:spPr>
        <a:xfrm>
          <a:off x="2451943" y="223"/>
          <a:ext cx="1072901" cy="68129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D58032-3956-4802-96FB-35AD1EDE3AAE}">
      <dsp:nvSpPr>
        <dsp:cNvPr id="0" name=""/>
        <dsp:cNvSpPr/>
      </dsp:nvSpPr>
      <dsp:spPr>
        <a:xfrm>
          <a:off x="2571154" y="113474"/>
          <a:ext cx="1072901" cy="68129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CTO</a:t>
          </a:r>
        </a:p>
      </dsp:txBody>
      <dsp:txXfrm>
        <a:off x="2591108" y="133428"/>
        <a:ext cx="1032993" cy="641384"/>
      </dsp:txXfrm>
    </dsp:sp>
    <dsp:sp modelId="{AD32B060-8D02-45C9-9406-C85E6E80E36B}">
      <dsp:nvSpPr>
        <dsp:cNvPr id="0" name=""/>
        <dsp:cNvSpPr/>
      </dsp:nvSpPr>
      <dsp:spPr>
        <a:xfrm>
          <a:off x="1796281" y="993551"/>
          <a:ext cx="1072901" cy="68129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440365-D0A1-4E72-8383-81503347AE4C}">
      <dsp:nvSpPr>
        <dsp:cNvPr id="0" name=""/>
        <dsp:cNvSpPr/>
      </dsp:nvSpPr>
      <dsp:spPr>
        <a:xfrm>
          <a:off x="1915492" y="1106802"/>
          <a:ext cx="1072901" cy="68129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Proje Müdürü</a:t>
          </a:r>
        </a:p>
      </dsp:txBody>
      <dsp:txXfrm>
        <a:off x="1935446" y="1126756"/>
        <a:ext cx="1032993" cy="641384"/>
      </dsp:txXfrm>
    </dsp:sp>
    <dsp:sp modelId="{5884FB98-AF5B-4938-8533-4472C261C10D}">
      <dsp:nvSpPr>
        <dsp:cNvPr id="0" name=""/>
        <dsp:cNvSpPr/>
      </dsp:nvSpPr>
      <dsp:spPr>
        <a:xfrm>
          <a:off x="1796281" y="1986880"/>
          <a:ext cx="1072901" cy="6812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84CE18-905E-4CF0-AC0A-46AD8BBBC8F8}">
      <dsp:nvSpPr>
        <dsp:cNvPr id="0" name=""/>
        <dsp:cNvSpPr/>
      </dsp:nvSpPr>
      <dsp:spPr>
        <a:xfrm>
          <a:off x="1915492" y="2100131"/>
          <a:ext cx="1072901" cy="6812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Takım Lideri</a:t>
          </a:r>
        </a:p>
      </dsp:txBody>
      <dsp:txXfrm>
        <a:off x="1935446" y="2120085"/>
        <a:ext cx="1032993" cy="641384"/>
      </dsp:txXfrm>
    </dsp:sp>
    <dsp:sp modelId="{37452C0C-8E4D-4EEB-8BB6-25DD05E38B08}">
      <dsp:nvSpPr>
        <dsp:cNvPr id="0" name=""/>
        <dsp:cNvSpPr/>
      </dsp:nvSpPr>
      <dsp:spPr>
        <a:xfrm>
          <a:off x="1796281" y="2980208"/>
          <a:ext cx="1072901" cy="681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1A960-4B81-4622-B6E0-C7C943679E2E}">
      <dsp:nvSpPr>
        <dsp:cNvPr id="0" name=""/>
        <dsp:cNvSpPr/>
      </dsp:nvSpPr>
      <dsp:spPr>
        <a:xfrm>
          <a:off x="1915492" y="3093459"/>
          <a:ext cx="1072901" cy="6812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K.Yazılım Geliştirme Uzmanı</a:t>
          </a:r>
        </a:p>
      </dsp:txBody>
      <dsp:txXfrm>
        <a:off x="1935446" y="3113413"/>
        <a:ext cx="1032993" cy="641384"/>
      </dsp:txXfrm>
    </dsp:sp>
    <dsp:sp modelId="{42DE944D-A418-462E-89FD-978734DCE12F}">
      <dsp:nvSpPr>
        <dsp:cNvPr id="0" name=""/>
        <dsp:cNvSpPr/>
      </dsp:nvSpPr>
      <dsp:spPr>
        <a:xfrm>
          <a:off x="1796281" y="3973537"/>
          <a:ext cx="1072901" cy="681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633B29-8D0A-47A3-A70B-1717AB82E31D}">
      <dsp:nvSpPr>
        <dsp:cNvPr id="0" name=""/>
        <dsp:cNvSpPr/>
      </dsp:nvSpPr>
      <dsp:spPr>
        <a:xfrm>
          <a:off x="1915492" y="4086787"/>
          <a:ext cx="1072901" cy="6812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Yazılım Geliştirme Uzmanı</a:t>
          </a:r>
        </a:p>
      </dsp:txBody>
      <dsp:txXfrm>
        <a:off x="1935446" y="4106741"/>
        <a:ext cx="1032993" cy="641384"/>
      </dsp:txXfrm>
    </dsp:sp>
    <dsp:sp modelId="{E56BF341-927A-4BFE-95E1-3060FBE5055A}">
      <dsp:nvSpPr>
        <dsp:cNvPr id="0" name=""/>
        <dsp:cNvSpPr/>
      </dsp:nvSpPr>
      <dsp:spPr>
        <a:xfrm>
          <a:off x="3107605" y="993551"/>
          <a:ext cx="1072901" cy="68129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C04612-A905-47FB-993C-70C78494059C}">
      <dsp:nvSpPr>
        <dsp:cNvPr id="0" name=""/>
        <dsp:cNvSpPr/>
      </dsp:nvSpPr>
      <dsp:spPr>
        <a:xfrm>
          <a:off x="3226816" y="1106802"/>
          <a:ext cx="1072901" cy="68129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Test Müdürü</a:t>
          </a:r>
        </a:p>
      </dsp:txBody>
      <dsp:txXfrm>
        <a:off x="3246770" y="1126756"/>
        <a:ext cx="1032993" cy="641384"/>
      </dsp:txXfrm>
    </dsp:sp>
    <dsp:sp modelId="{4D88B83D-AC3F-4862-8048-5C5C30210708}">
      <dsp:nvSpPr>
        <dsp:cNvPr id="0" name=""/>
        <dsp:cNvSpPr/>
      </dsp:nvSpPr>
      <dsp:spPr>
        <a:xfrm>
          <a:off x="3107605" y="1986880"/>
          <a:ext cx="1072901" cy="6812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6A52BA-FC57-4470-9D42-228033194383}">
      <dsp:nvSpPr>
        <dsp:cNvPr id="0" name=""/>
        <dsp:cNvSpPr/>
      </dsp:nvSpPr>
      <dsp:spPr>
        <a:xfrm>
          <a:off x="3226816" y="2100131"/>
          <a:ext cx="1072901" cy="6812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Takım Lideri</a:t>
          </a:r>
        </a:p>
      </dsp:txBody>
      <dsp:txXfrm>
        <a:off x="3246770" y="2120085"/>
        <a:ext cx="1032993" cy="641384"/>
      </dsp:txXfrm>
    </dsp:sp>
    <dsp:sp modelId="{1A0939F7-9EA1-45DF-9E66-5720519A6CAE}">
      <dsp:nvSpPr>
        <dsp:cNvPr id="0" name=""/>
        <dsp:cNvSpPr/>
      </dsp:nvSpPr>
      <dsp:spPr>
        <a:xfrm>
          <a:off x="3107605" y="2980208"/>
          <a:ext cx="1072901" cy="681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15CAA9-318C-47B2-9865-004640C0141F}">
      <dsp:nvSpPr>
        <dsp:cNvPr id="0" name=""/>
        <dsp:cNvSpPr/>
      </dsp:nvSpPr>
      <dsp:spPr>
        <a:xfrm>
          <a:off x="3226816" y="3093459"/>
          <a:ext cx="1072901" cy="6812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K. Test Uzmanı</a:t>
          </a:r>
        </a:p>
      </dsp:txBody>
      <dsp:txXfrm>
        <a:off x="3246770" y="3113413"/>
        <a:ext cx="1032993" cy="641384"/>
      </dsp:txXfrm>
    </dsp:sp>
    <dsp:sp modelId="{362F5267-261D-4E8E-953E-D2F560D25FED}">
      <dsp:nvSpPr>
        <dsp:cNvPr id="0" name=""/>
        <dsp:cNvSpPr/>
      </dsp:nvSpPr>
      <dsp:spPr>
        <a:xfrm>
          <a:off x="3107605" y="3973537"/>
          <a:ext cx="1072901" cy="681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D9D72B-E168-4C18-87C7-46EA88772688}">
      <dsp:nvSpPr>
        <dsp:cNvPr id="0" name=""/>
        <dsp:cNvSpPr/>
      </dsp:nvSpPr>
      <dsp:spPr>
        <a:xfrm>
          <a:off x="3226816" y="4086787"/>
          <a:ext cx="1072901" cy="6812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t>Test Uzmanı</a:t>
          </a:r>
        </a:p>
      </dsp:txBody>
      <dsp:txXfrm>
        <a:off x="3246770" y="4106741"/>
        <a:ext cx="1032993" cy="641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9F46C-7207-4868-90B8-9416D0816658}">
      <dsp:nvSpPr>
        <dsp:cNvPr id="0" name=""/>
        <dsp:cNvSpPr/>
      </dsp:nvSpPr>
      <dsp:spPr>
        <a:xfrm>
          <a:off x="0" y="0"/>
          <a:ext cx="4352648" cy="870529"/>
        </a:xfrm>
        <a:prstGeom prst="rect">
          <a:avLst/>
        </a:prstGeom>
        <a:solidFill>
          <a:schemeClr val="accent1">
            <a:shade val="8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tr-TR" sz="4000" kern="1200" dirty="0"/>
            <a:t>HTML</a:t>
          </a:r>
        </a:p>
      </dsp:txBody>
      <dsp:txXfrm>
        <a:off x="0" y="0"/>
        <a:ext cx="4352648" cy="870529"/>
      </dsp:txXfrm>
    </dsp:sp>
    <dsp:sp modelId="{1B9A84CC-3AB0-4732-AFDC-D5A65EE512C3}">
      <dsp:nvSpPr>
        <dsp:cNvPr id="0" name=""/>
        <dsp:cNvSpPr/>
      </dsp:nvSpPr>
      <dsp:spPr>
        <a:xfrm>
          <a:off x="0" y="870529"/>
          <a:ext cx="2176323" cy="1828111"/>
        </a:xfrm>
        <a:prstGeom prst="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tr-TR" sz="5900" kern="1200" dirty="0"/>
            <a:t>HEAD</a:t>
          </a:r>
        </a:p>
      </dsp:txBody>
      <dsp:txXfrm>
        <a:off x="0" y="870529"/>
        <a:ext cx="2176323" cy="1828111"/>
      </dsp:txXfrm>
    </dsp:sp>
    <dsp:sp modelId="{7A83933C-844C-4DE4-8225-B057454CE322}">
      <dsp:nvSpPr>
        <dsp:cNvPr id="0" name=""/>
        <dsp:cNvSpPr/>
      </dsp:nvSpPr>
      <dsp:spPr>
        <a:xfrm>
          <a:off x="2176324" y="870529"/>
          <a:ext cx="2176323" cy="1828111"/>
        </a:xfrm>
        <a:prstGeom prst="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tr-TR" sz="5900" kern="1200" dirty="0"/>
            <a:t>BODY</a:t>
          </a:r>
        </a:p>
      </dsp:txBody>
      <dsp:txXfrm>
        <a:off x="2176324" y="870529"/>
        <a:ext cx="2176323" cy="1828111"/>
      </dsp:txXfrm>
    </dsp:sp>
    <dsp:sp modelId="{9F0B0E66-6642-4A01-8210-6769459F0794}">
      <dsp:nvSpPr>
        <dsp:cNvPr id="0" name=""/>
        <dsp:cNvSpPr/>
      </dsp:nvSpPr>
      <dsp:spPr>
        <a:xfrm>
          <a:off x="0" y="2698641"/>
          <a:ext cx="4352648" cy="203123"/>
        </a:xfrm>
        <a:prstGeom prst="rect">
          <a:avLst/>
        </a:prstGeom>
        <a:solidFill>
          <a:schemeClr val="accent1">
            <a:shade val="80000"/>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CA86A-4C3A-4D37-8F78-0803894894CC}">
      <dsp:nvSpPr>
        <dsp:cNvPr id="0" name=""/>
        <dsp:cNvSpPr/>
      </dsp:nvSpPr>
      <dsp:spPr>
        <a:xfrm>
          <a:off x="810264" y="0"/>
          <a:ext cx="3838705" cy="2399190"/>
        </a:xfrm>
        <a:prstGeom prst="swooshArrow">
          <a:avLst>
            <a:gd name="adj1" fmla="val 25000"/>
            <a:gd name="adj2" fmla="val 25000"/>
          </a:avLst>
        </a:prstGeom>
        <a:solidFill>
          <a:schemeClr val="accent1">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296C3F7-F530-4DC0-B3B9-5CE0F32AE781}">
      <dsp:nvSpPr>
        <dsp:cNvPr id="0" name=""/>
        <dsp:cNvSpPr/>
      </dsp:nvSpPr>
      <dsp:spPr>
        <a:xfrm>
          <a:off x="944426" y="1655921"/>
          <a:ext cx="99806" cy="99806"/>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DBCF187-444A-4B2C-BC20-099077449E96}">
      <dsp:nvSpPr>
        <dsp:cNvPr id="0" name=""/>
        <dsp:cNvSpPr/>
      </dsp:nvSpPr>
      <dsp:spPr>
        <a:xfrm>
          <a:off x="994329" y="1705824"/>
          <a:ext cx="894418" cy="693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885" tIns="0" rIns="0" bIns="0" numCol="1" spcCol="1270" anchor="t" anchorCtr="0">
          <a:noAutofit/>
        </a:bodyPr>
        <a:lstStyle/>
        <a:p>
          <a:pPr marL="0" lvl="0" indent="0" algn="l" defTabSz="933450">
            <a:lnSpc>
              <a:spcPct val="90000"/>
            </a:lnSpc>
            <a:spcBef>
              <a:spcPct val="0"/>
            </a:spcBef>
            <a:spcAft>
              <a:spcPct val="35000"/>
            </a:spcAft>
            <a:buNone/>
          </a:pPr>
          <a:r>
            <a:rPr lang="tr-TR" sz="2100" kern="1200" dirty="0"/>
            <a:t>HTML4</a:t>
          </a:r>
        </a:p>
      </dsp:txBody>
      <dsp:txXfrm>
        <a:off x="994329" y="1705824"/>
        <a:ext cx="894418" cy="693366"/>
      </dsp:txXfrm>
    </dsp:sp>
    <dsp:sp modelId="{22C85FA9-CC7A-43CC-B7F1-745E1DB7DDCC}">
      <dsp:nvSpPr>
        <dsp:cNvPr id="0" name=""/>
        <dsp:cNvSpPr/>
      </dsp:nvSpPr>
      <dsp:spPr>
        <a:xfrm>
          <a:off x="1825409" y="1003821"/>
          <a:ext cx="180419" cy="180419"/>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1D6E2F4-BC35-4555-B24B-B546DEFFFB44}">
      <dsp:nvSpPr>
        <dsp:cNvPr id="0" name=""/>
        <dsp:cNvSpPr/>
      </dsp:nvSpPr>
      <dsp:spPr>
        <a:xfrm>
          <a:off x="1915619" y="1094031"/>
          <a:ext cx="921289" cy="1305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600" tIns="0" rIns="0" bIns="0" numCol="1" spcCol="1270" anchor="t" anchorCtr="0">
          <a:noAutofit/>
        </a:bodyPr>
        <a:lstStyle/>
        <a:p>
          <a:pPr marL="0" lvl="0" indent="0" algn="l" defTabSz="933450">
            <a:lnSpc>
              <a:spcPct val="90000"/>
            </a:lnSpc>
            <a:spcBef>
              <a:spcPct val="0"/>
            </a:spcBef>
            <a:spcAft>
              <a:spcPct val="35000"/>
            </a:spcAft>
            <a:buNone/>
          </a:pPr>
          <a:r>
            <a:rPr lang="tr-TR" sz="2100" kern="1200" dirty="0"/>
            <a:t>XHTML 2.0</a:t>
          </a:r>
        </a:p>
      </dsp:txBody>
      <dsp:txXfrm>
        <a:off x="1915619" y="1094031"/>
        <a:ext cx="921289" cy="1305159"/>
      </dsp:txXfrm>
    </dsp:sp>
    <dsp:sp modelId="{FEEB833A-04BE-4217-9DFE-DED69F130E8E}">
      <dsp:nvSpPr>
        <dsp:cNvPr id="0" name=""/>
        <dsp:cNvSpPr/>
      </dsp:nvSpPr>
      <dsp:spPr>
        <a:xfrm>
          <a:off x="2884892" y="606995"/>
          <a:ext cx="249515" cy="249515"/>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EE4F55E-DA21-43E9-8CDD-15E32056F36D}">
      <dsp:nvSpPr>
        <dsp:cNvPr id="0" name=""/>
        <dsp:cNvSpPr/>
      </dsp:nvSpPr>
      <dsp:spPr>
        <a:xfrm>
          <a:off x="3009650" y="731753"/>
          <a:ext cx="921289" cy="1667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213" tIns="0" rIns="0" bIns="0" numCol="1" spcCol="1270" anchor="t" anchorCtr="0">
          <a:noAutofit/>
        </a:bodyPr>
        <a:lstStyle/>
        <a:p>
          <a:pPr marL="0" lvl="0" indent="0" algn="l" defTabSz="933450">
            <a:lnSpc>
              <a:spcPct val="90000"/>
            </a:lnSpc>
            <a:spcBef>
              <a:spcPct val="0"/>
            </a:spcBef>
            <a:spcAft>
              <a:spcPct val="35000"/>
            </a:spcAft>
            <a:buNone/>
          </a:pPr>
          <a:r>
            <a:rPr lang="tr-TR" sz="2100" kern="1200" dirty="0"/>
            <a:t>HTML5</a:t>
          </a:r>
        </a:p>
      </dsp:txBody>
      <dsp:txXfrm>
        <a:off x="3009650" y="731753"/>
        <a:ext cx="921289" cy="16674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CA86A-4C3A-4D37-8F78-0803894894CC}">
      <dsp:nvSpPr>
        <dsp:cNvPr id="0" name=""/>
        <dsp:cNvSpPr/>
      </dsp:nvSpPr>
      <dsp:spPr>
        <a:xfrm>
          <a:off x="810264" y="0"/>
          <a:ext cx="3838705" cy="2399190"/>
        </a:xfrm>
        <a:prstGeom prst="swooshArrow">
          <a:avLst>
            <a:gd name="adj1" fmla="val 25000"/>
            <a:gd name="adj2" fmla="val 25000"/>
          </a:avLst>
        </a:prstGeom>
        <a:solidFill>
          <a:schemeClr val="accent1">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296C3F7-F530-4DC0-B3B9-5CE0F32AE781}">
      <dsp:nvSpPr>
        <dsp:cNvPr id="0" name=""/>
        <dsp:cNvSpPr/>
      </dsp:nvSpPr>
      <dsp:spPr>
        <a:xfrm>
          <a:off x="944426" y="1655921"/>
          <a:ext cx="99806" cy="99806"/>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DBCF187-444A-4B2C-BC20-099077449E96}">
      <dsp:nvSpPr>
        <dsp:cNvPr id="0" name=""/>
        <dsp:cNvSpPr/>
      </dsp:nvSpPr>
      <dsp:spPr>
        <a:xfrm>
          <a:off x="994329" y="1705824"/>
          <a:ext cx="894418" cy="693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885" tIns="0" rIns="0" bIns="0" numCol="1" spcCol="1270" anchor="t" anchorCtr="0">
          <a:noAutofit/>
        </a:bodyPr>
        <a:lstStyle/>
        <a:p>
          <a:pPr marL="0" lvl="0" indent="0" algn="l" defTabSz="933450">
            <a:lnSpc>
              <a:spcPct val="90000"/>
            </a:lnSpc>
            <a:spcBef>
              <a:spcPct val="0"/>
            </a:spcBef>
            <a:spcAft>
              <a:spcPct val="35000"/>
            </a:spcAft>
            <a:buNone/>
          </a:pPr>
          <a:r>
            <a:rPr lang="tr-TR" sz="2100" kern="1200" dirty="0"/>
            <a:t>HTML4</a:t>
          </a:r>
        </a:p>
      </dsp:txBody>
      <dsp:txXfrm>
        <a:off x="994329" y="1705824"/>
        <a:ext cx="894418" cy="693366"/>
      </dsp:txXfrm>
    </dsp:sp>
    <dsp:sp modelId="{22C85FA9-CC7A-43CC-B7F1-745E1DB7DDCC}">
      <dsp:nvSpPr>
        <dsp:cNvPr id="0" name=""/>
        <dsp:cNvSpPr/>
      </dsp:nvSpPr>
      <dsp:spPr>
        <a:xfrm>
          <a:off x="1825409" y="1003821"/>
          <a:ext cx="180419" cy="180419"/>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1D6E2F4-BC35-4555-B24B-B546DEFFFB44}">
      <dsp:nvSpPr>
        <dsp:cNvPr id="0" name=""/>
        <dsp:cNvSpPr/>
      </dsp:nvSpPr>
      <dsp:spPr>
        <a:xfrm>
          <a:off x="1915619" y="1094031"/>
          <a:ext cx="921289" cy="1305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600" tIns="0" rIns="0" bIns="0" numCol="1" spcCol="1270" anchor="t" anchorCtr="0">
          <a:noAutofit/>
        </a:bodyPr>
        <a:lstStyle/>
        <a:p>
          <a:pPr marL="0" lvl="0" indent="0" algn="l" defTabSz="933450">
            <a:lnSpc>
              <a:spcPct val="90000"/>
            </a:lnSpc>
            <a:spcBef>
              <a:spcPct val="0"/>
            </a:spcBef>
            <a:spcAft>
              <a:spcPct val="35000"/>
            </a:spcAft>
            <a:buNone/>
          </a:pPr>
          <a:r>
            <a:rPr lang="tr-TR" sz="2100" kern="1200" dirty="0"/>
            <a:t>XHTML 2.0</a:t>
          </a:r>
        </a:p>
      </dsp:txBody>
      <dsp:txXfrm>
        <a:off x="1915619" y="1094031"/>
        <a:ext cx="921289" cy="1305159"/>
      </dsp:txXfrm>
    </dsp:sp>
    <dsp:sp modelId="{FEEB833A-04BE-4217-9DFE-DED69F130E8E}">
      <dsp:nvSpPr>
        <dsp:cNvPr id="0" name=""/>
        <dsp:cNvSpPr/>
      </dsp:nvSpPr>
      <dsp:spPr>
        <a:xfrm>
          <a:off x="2884892" y="606995"/>
          <a:ext cx="249515" cy="249515"/>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EE4F55E-DA21-43E9-8CDD-15E32056F36D}">
      <dsp:nvSpPr>
        <dsp:cNvPr id="0" name=""/>
        <dsp:cNvSpPr/>
      </dsp:nvSpPr>
      <dsp:spPr>
        <a:xfrm>
          <a:off x="3009650" y="731753"/>
          <a:ext cx="921289" cy="1667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213" tIns="0" rIns="0" bIns="0" numCol="1" spcCol="1270" anchor="t" anchorCtr="0">
          <a:noAutofit/>
        </a:bodyPr>
        <a:lstStyle/>
        <a:p>
          <a:pPr marL="0" lvl="0" indent="0" algn="l" defTabSz="933450">
            <a:lnSpc>
              <a:spcPct val="90000"/>
            </a:lnSpc>
            <a:spcBef>
              <a:spcPct val="0"/>
            </a:spcBef>
            <a:spcAft>
              <a:spcPct val="35000"/>
            </a:spcAft>
            <a:buNone/>
          </a:pPr>
          <a:r>
            <a:rPr lang="tr-TR" sz="2100" kern="1200" dirty="0"/>
            <a:t>HTML5</a:t>
          </a:r>
        </a:p>
      </dsp:txBody>
      <dsp:txXfrm>
        <a:off x="3009650" y="731753"/>
        <a:ext cx="921289" cy="1667437"/>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2265F5-1DE9-4935-ABAA-6B31186B6A79}" type="datetimeFigureOut">
              <a:rPr lang="tr-TR" smtClean="0"/>
              <a:t>7.11.2022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D65D-DCAD-4EA3-B52B-E6EFAA793396}" type="slidenum">
              <a:rPr lang="tr-TR" smtClean="0"/>
              <a:t>‹#›</a:t>
            </a:fld>
            <a:endParaRPr lang="tr-TR"/>
          </a:p>
        </p:txBody>
      </p:sp>
    </p:spTree>
    <p:extLst>
      <p:ext uri="{BB962C8B-B14F-4D97-AF65-F5344CB8AC3E}">
        <p14:creationId xmlns:p14="http://schemas.microsoft.com/office/powerpoint/2010/main" val="3095117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r.wikipedia.org/wiki/Microsoft"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tr.wikipedia.org/wiki/Web_taray%C4%B1c%C4%B1" TargetMode="External"/><Relationship Id="rId4" Type="http://schemas.openxmlformats.org/officeDocument/2006/relationships/hyperlink" Target="https://tr.wikipedia.org/wiki/%C4%B0nternet_protokoller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1" i="0" dirty="0">
                <a:solidFill>
                  <a:srgbClr val="202122"/>
                </a:solidFill>
                <a:effectLst/>
                <a:latin typeface="Arial" panose="020B0604020202020204" pitchFamily="34" charset="0"/>
              </a:rPr>
              <a:t>.NET Framework</a:t>
            </a:r>
            <a:r>
              <a:rPr lang="tr-TR" b="0" i="0" dirty="0">
                <a:solidFill>
                  <a:srgbClr val="202122"/>
                </a:solidFill>
                <a:effectLst/>
                <a:latin typeface="Arial" panose="020B0604020202020204" pitchFamily="34" charset="0"/>
              </a:rPr>
              <a:t>, </a:t>
            </a:r>
            <a:r>
              <a:rPr lang="tr-TR" b="0" i="0" u="none" strike="noStrike" dirty="0">
                <a:solidFill>
                  <a:srgbClr val="0645AD"/>
                </a:solidFill>
                <a:effectLst/>
                <a:latin typeface="Arial" panose="020B0604020202020204" pitchFamily="34" charset="0"/>
                <a:hlinkClick r:id="rId3"/>
              </a:rPr>
              <a:t>Microsoft</a:t>
            </a:r>
            <a:r>
              <a:rPr lang="tr-TR" b="0" i="0" dirty="0">
                <a:solidFill>
                  <a:srgbClr val="202122"/>
                </a:solidFill>
                <a:effectLst/>
                <a:latin typeface="Arial" panose="020B0604020202020204" pitchFamily="34" charset="0"/>
              </a:rPr>
              <a:t> tarafından geliştirilen, açık </a:t>
            </a:r>
            <a:r>
              <a:rPr lang="tr-TR" b="0" i="0" u="none" strike="noStrike" dirty="0">
                <a:solidFill>
                  <a:srgbClr val="0645AD"/>
                </a:solidFill>
                <a:effectLst/>
                <a:latin typeface="Arial" panose="020B0604020202020204" pitchFamily="34" charset="0"/>
                <a:hlinkClick r:id="rId4" tooltip="İnternet protokolleri"/>
              </a:rPr>
              <a:t>İnternet protokolleri</a:t>
            </a:r>
            <a:r>
              <a:rPr lang="tr-TR" b="0" i="0" dirty="0">
                <a:solidFill>
                  <a:srgbClr val="202122"/>
                </a:solidFill>
                <a:effectLst/>
                <a:latin typeface="Arial" panose="020B0604020202020204" pitchFamily="34" charset="0"/>
              </a:rPr>
              <a:t> ve standartları üzerine kurulmuş bir "uygulama" geliştirme platformu. Buradaki uygulama kavramının kapsamı çok geniştir. Bir masaüstü uygulamasından bir </a:t>
            </a:r>
            <a:r>
              <a:rPr lang="tr-TR" b="0" i="0" u="none" strike="noStrike" dirty="0">
                <a:solidFill>
                  <a:srgbClr val="0645AD"/>
                </a:solidFill>
                <a:effectLst/>
                <a:latin typeface="Arial" panose="020B0604020202020204" pitchFamily="34" charset="0"/>
                <a:hlinkClick r:id="rId5" tooltip="Web tarayıcı"/>
              </a:rPr>
              <a:t>web tarayıcı</a:t>
            </a:r>
            <a:r>
              <a:rPr lang="tr-TR" b="0" i="0" dirty="0">
                <a:solidFill>
                  <a:srgbClr val="202122"/>
                </a:solidFill>
                <a:effectLst/>
                <a:latin typeface="Arial" panose="020B0604020202020204" pitchFamily="34" charset="0"/>
              </a:rPr>
              <a:t> uygulamasına kadar her şey bu platform içinde düşünülmüştür ve desteklenmiştir. .Net mimarisi, ortak bir kod yürütme(çalıştırma) ortamı, ortak bir değişken tür sistemi ve bağlantılı kütüphanelerden oluşur. .Net kütüphanesi programın işletim sistemi ile kolayca uyum içinde çalışmasını sağlamıştır. </a:t>
            </a:r>
          </a:p>
          <a:p>
            <a:pPr algn="l"/>
            <a:endParaRPr lang="tr-TR" b="0" i="0" dirty="0">
              <a:solidFill>
                <a:srgbClr val="202122"/>
              </a:solidFill>
              <a:effectLst/>
              <a:latin typeface="Arial" panose="020B0604020202020204" pitchFamily="34" charset="0"/>
            </a:endParaRPr>
          </a:p>
          <a:p>
            <a:pPr algn="l"/>
            <a:r>
              <a:rPr lang="tr-TR" b="0" i="0" dirty="0">
                <a:solidFill>
                  <a:srgbClr val="222222"/>
                </a:solidFill>
                <a:effectLst/>
                <a:latin typeface="-apple-system"/>
              </a:rPr>
              <a:t>.NET Framework sisteminin iki ana bileşeni vardır. Bu bileşenlerden ilki olan </a:t>
            </a:r>
            <a:r>
              <a:rPr lang="tr-TR" b="0" i="0" dirty="0" err="1">
                <a:solidFill>
                  <a:srgbClr val="222222"/>
                </a:solidFill>
                <a:effectLst/>
                <a:latin typeface="-apple-system"/>
              </a:rPr>
              <a:t>Common</a:t>
            </a:r>
            <a:r>
              <a:rPr lang="tr-TR" b="0" i="0" dirty="0">
                <a:solidFill>
                  <a:srgbClr val="222222"/>
                </a:solidFill>
                <a:effectLst/>
                <a:latin typeface="-apple-system"/>
              </a:rPr>
              <a:t> Language Runtime kısaca CLR, </a:t>
            </a:r>
            <a:r>
              <a:rPr lang="tr-TR" b="1" i="0" dirty="0">
                <a:solidFill>
                  <a:srgbClr val="222222"/>
                </a:solidFill>
                <a:effectLst/>
                <a:latin typeface="-apple-system"/>
              </a:rPr>
              <a:t>.NET uygulamalarını çalıştıran yürütme motorudur </a:t>
            </a:r>
            <a:r>
              <a:rPr lang="tr-TR" b="0" i="0" dirty="0">
                <a:solidFill>
                  <a:srgbClr val="222222"/>
                </a:solidFill>
                <a:effectLst/>
                <a:latin typeface="-apple-system"/>
              </a:rPr>
              <a:t>ve iş parçacığı yönetimi, çöp toplama, tür güvenliği, istisna işleme gibi hizmetleri sağlar.</a:t>
            </a:r>
          </a:p>
          <a:p>
            <a:pPr algn="l"/>
            <a:r>
              <a:rPr lang="tr-TR" b="0" i="0" dirty="0">
                <a:solidFill>
                  <a:srgbClr val="222222"/>
                </a:solidFill>
                <a:effectLst/>
                <a:latin typeface="-apple-system"/>
              </a:rPr>
              <a:t>.NET Framework sisteminin ikinci ana bileşeni olan Class Library, işlevsellik için ortak </a:t>
            </a:r>
            <a:r>
              <a:rPr lang="tr-TR" b="0" i="0" dirty="0" err="1">
                <a:solidFill>
                  <a:srgbClr val="222222"/>
                </a:solidFill>
                <a:effectLst/>
                <a:latin typeface="-apple-system"/>
              </a:rPr>
              <a:t>arayüz</a:t>
            </a:r>
            <a:r>
              <a:rPr lang="tr-TR" b="0" i="0" dirty="0">
                <a:solidFill>
                  <a:srgbClr val="222222"/>
                </a:solidFill>
                <a:effectLst/>
                <a:latin typeface="-apple-system"/>
              </a:rPr>
              <a:t> ve tür bütünlüğü sağlar. Dizeler, tarihler, sayılar ve benzeri, </a:t>
            </a:r>
            <a:r>
              <a:rPr lang="tr-TR" b="1" i="0" dirty="0">
                <a:solidFill>
                  <a:srgbClr val="222222"/>
                </a:solidFill>
                <a:effectLst/>
                <a:latin typeface="-apple-system"/>
              </a:rPr>
              <a:t>bu bileşenin içindedir. </a:t>
            </a:r>
            <a:r>
              <a:rPr lang="tr-TR" b="0" i="0" dirty="0">
                <a:solidFill>
                  <a:srgbClr val="222222"/>
                </a:solidFill>
                <a:effectLst/>
                <a:latin typeface="-apple-system"/>
              </a:rPr>
              <a:t>Class Library; dosyaları okumak ve yazmak, </a:t>
            </a:r>
            <a:r>
              <a:rPr lang="tr-TR" b="0" i="0" dirty="0" err="1">
                <a:solidFill>
                  <a:srgbClr val="222222"/>
                </a:solidFill>
                <a:effectLst/>
                <a:latin typeface="-apple-system"/>
              </a:rPr>
              <a:t>veritabanlarına</a:t>
            </a:r>
            <a:r>
              <a:rPr lang="tr-TR" b="0" i="0" dirty="0">
                <a:solidFill>
                  <a:srgbClr val="222222"/>
                </a:solidFill>
                <a:effectLst/>
                <a:latin typeface="-apple-system"/>
              </a:rPr>
              <a:t> bağlanmak, çizim yapmak için gerekli </a:t>
            </a:r>
            <a:r>
              <a:rPr lang="tr-TR" b="0" i="0" dirty="0" err="1">
                <a:solidFill>
                  <a:srgbClr val="222222"/>
                </a:solidFill>
                <a:effectLst/>
                <a:latin typeface="-apple-system"/>
              </a:rPr>
              <a:t>arayüzleri</a:t>
            </a:r>
            <a:r>
              <a:rPr lang="tr-TR" b="0" i="0" dirty="0">
                <a:solidFill>
                  <a:srgbClr val="222222"/>
                </a:solidFill>
                <a:effectLst/>
                <a:latin typeface="-apple-system"/>
              </a:rPr>
              <a:t> sağlar.</a:t>
            </a:r>
          </a:p>
        </p:txBody>
      </p:sp>
      <p:sp>
        <p:nvSpPr>
          <p:cNvPr id="4" name="Slayt Numarası Yer Tutucusu 3"/>
          <p:cNvSpPr>
            <a:spLocks noGrp="1"/>
          </p:cNvSpPr>
          <p:nvPr>
            <p:ph type="sldNum" sz="quarter" idx="5"/>
          </p:nvPr>
        </p:nvSpPr>
        <p:spPr/>
        <p:txBody>
          <a:bodyPr/>
          <a:lstStyle/>
          <a:p>
            <a:fld id="{4B30D65D-DCAD-4EA3-B52B-E6EFAA793396}" type="slidenum">
              <a:rPr lang="tr-TR" smtClean="0"/>
              <a:t>56</a:t>
            </a:fld>
            <a:endParaRPr lang="tr-TR"/>
          </a:p>
        </p:txBody>
      </p:sp>
    </p:spTree>
    <p:extLst>
      <p:ext uri="{BB962C8B-B14F-4D97-AF65-F5344CB8AC3E}">
        <p14:creationId xmlns:p14="http://schemas.microsoft.com/office/powerpoint/2010/main" val="2890508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78</a:t>
            </a:fld>
            <a:endParaRPr lang="tr-TR"/>
          </a:p>
        </p:txBody>
      </p:sp>
    </p:spTree>
    <p:extLst>
      <p:ext uri="{BB962C8B-B14F-4D97-AF65-F5344CB8AC3E}">
        <p14:creationId xmlns:p14="http://schemas.microsoft.com/office/powerpoint/2010/main" val="9889595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170</a:t>
            </a:fld>
            <a:endParaRPr lang="tr-TR"/>
          </a:p>
        </p:txBody>
      </p:sp>
    </p:spTree>
    <p:extLst>
      <p:ext uri="{BB962C8B-B14F-4D97-AF65-F5344CB8AC3E}">
        <p14:creationId xmlns:p14="http://schemas.microsoft.com/office/powerpoint/2010/main" val="1093717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171</a:t>
            </a:fld>
            <a:endParaRPr lang="tr-TR"/>
          </a:p>
        </p:txBody>
      </p:sp>
    </p:spTree>
    <p:extLst>
      <p:ext uri="{BB962C8B-B14F-4D97-AF65-F5344CB8AC3E}">
        <p14:creationId xmlns:p14="http://schemas.microsoft.com/office/powerpoint/2010/main" val="6267777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172</a:t>
            </a:fld>
            <a:endParaRPr lang="tr-TR"/>
          </a:p>
        </p:txBody>
      </p:sp>
    </p:spTree>
    <p:extLst>
      <p:ext uri="{BB962C8B-B14F-4D97-AF65-F5344CB8AC3E}">
        <p14:creationId xmlns:p14="http://schemas.microsoft.com/office/powerpoint/2010/main" val="9687333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173</a:t>
            </a:fld>
            <a:endParaRPr lang="tr-TR"/>
          </a:p>
        </p:txBody>
      </p:sp>
    </p:spTree>
    <p:extLst>
      <p:ext uri="{BB962C8B-B14F-4D97-AF65-F5344CB8AC3E}">
        <p14:creationId xmlns:p14="http://schemas.microsoft.com/office/powerpoint/2010/main" val="15291524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174</a:t>
            </a:fld>
            <a:endParaRPr lang="tr-TR"/>
          </a:p>
        </p:txBody>
      </p:sp>
    </p:spTree>
    <p:extLst>
      <p:ext uri="{BB962C8B-B14F-4D97-AF65-F5344CB8AC3E}">
        <p14:creationId xmlns:p14="http://schemas.microsoft.com/office/powerpoint/2010/main" val="27662165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175</a:t>
            </a:fld>
            <a:endParaRPr lang="tr-TR"/>
          </a:p>
        </p:txBody>
      </p:sp>
    </p:spTree>
    <p:extLst>
      <p:ext uri="{BB962C8B-B14F-4D97-AF65-F5344CB8AC3E}">
        <p14:creationId xmlns:p14="http://schemas.microsoft.com/office/powerpoint/2010/main" val="67439777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176</a:t>
            </a:fld>
            <a:endParaRPr lang="tr-TR"/>
          </a:p>
        </p:txBody>
      </p:sp>
    </p:spTree>
    <p:extLst>
      <p:ext uri="{BB962C8B-B14F-4D97-AF65-F5344CB8AC3E}">
        <p14:creationId xmlns:p14="http://schemas.microsoft.com/office/powerpoint/2010/main" val="11074332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177</a:t>
            </a:fld>
            <a:endParaRPr lang="tr-TR"/>
          </a:p>
        </p:txBody>
      </p:sp>
    </p:spTree>
    <p:extLst>
      <p:ext uri="{BB962C8B-B14F-4D97-AF65-F5344CB8AC3E}">
        <p14:creationId xmlns:p14="http://schemas.microsoft.com/office/powerpoint/2010/main" val="14548391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178</a:t>
            </a:fld>
            <a:endParaRPr lang="tr-TR"/>
          </a:p>
        </p:txBody>
      </p:sp>
    </p:spTree>
    <p:extLst>
      <p:ext uri="{BB962C8B-B14F-4D97-AF65-F5344CB8AC3E}">
        <p14:creationId xmlns:p14="http://schemas.microsoft.com/office/powerpoint/2010/main" val="1541981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179</a:t>
            </a:fld>
            <a:endParaRPr lang="tr-TR"/>
          </a:p>
        </p:txBody>
      </p:sp>
    </p:spTree>
    <p:extLst>
      <p:ext uri="{BB962C8B-B14F-4D97-AF65-F5344CB8AC3E}">
        <p14:creationId xmlns:p14="http://schemas.microsoft.com/office/powerpoint/2010/main" val="1252310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79</a:t>
            </a:fld>
            <a:endParaRPr lang="tr-TR"/>
          </a:p>
        </p:txBody>
      </p:sp>
    </p:spTree>
    <p:extLst>
      <p:ext uri="{BB962C8B-B14F-4D97-AF65-F5344CB8AC3E}">
        <p14:creationId xmlns:p14="http://schemas.microsoft.com/office/powerpoint/2010/main" val="31194942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180</a:t>
            </a:fld>
            <a:endParaRPr lang="tr-TR"/>
          </a:p>
        </p:txBody>
      </p:sp>
    </p:spTree>
    <p:extLst>
      <p:ext uri="{BB962C8B-B14F-4D97-AF65-F5344CB8AC3E}">
        <p14:creationId xmlns:p14="http://schemas.microsoft.com/office/powerpoint/2010/main" val="20684514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181</a:t>
            </a:fld>
            <a:endParaRPr lang="tr-TR"/>
          </a:p>
        </p:txBody>
      </p:sp>
    </p:spTree>
    <p:extLst>
      <p:ext uri="{BB962C8B-B14F-4D97-AF65-F5344CB8AC3E}">
        <p14:creationId xmlns:p14="http://schemas.microsoft.com/office/powerpoint/2010/main" val="4310837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182</a:t>
            </a:fld>
            <a:endParaRPr lang="tr-TR"/>
          </a:p>
        </p:txBody>
      </p:sp>
    </p:spTree>
    <p:extLst>
      <p:ext uri="{BB962C8B-B14F-4D97-AF65-F5344CB8AC3E}">
        <p14:creationId xmlns:p14="http://schemas.microsoft.com/office/powerpoint/2010/main" val="5937656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183</a:t>
            </a:fld>
            <a:endParaRPr lang="tr-TR"/>
          </a:p>
        </p:txBody>
      </p:sp>
    </p:spTree>
    <p:extLst>
      <p:ext uri="{BB962C8B-B14F-4D97-AF65-F5344CB8AC3E}">
        <p14:creationId xmlns:p14="http://schemas.microsoft.com/office/powerpoint/2010/main" val="16685807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184</a:t>
            </a:fld>
            <a:endParaRPr lang="tr-TR"/>
          </a:p>
        </p:txBody>
      </p:sp>
    </p:spTree>
    <p:extLst>
      <p:ext uri="{BB962C8B-B14F-4D97-AF65-F5344CB8AC3E}">
        <p14:creationId xmlns:p14="http://schemas.microsoft.com/office/powerpoint/2010/main" val="20151968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185</a:t>
            </a:fld>
            <a:endParaRPr lang="tr-TR"/>
          </a:p>
        </p:txBody>
      </p:sp>
    </p:spTree>
    <p:extLst>
      <p:ext uri="{BB962C8B-B14F-4D97-AF65-F5344CB8AC3E}">
        <p14:creationId xmlns:p14="http://schemas.microsoft.com/office/powerpoint/2010/main" val="28408881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186</a:t>
            </a:fld>
            <a:endParaRPr lang="tr-TR"/>
          </a:p>
        </p:txBody>
      </p:sp>
    </p:spTree>
    <p:extLst>
      <p:ext uri="{BB962C8B-B14F-4D97-AF65-F5344CB8AC3E}">
        <p14:creationId xmlns:p14="http://schemas.microsoft.com/office/powerpoint/2010/main" val="36283878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187</a:t>
            </a:fld>
            <a:endParaRPr lang="tr-TR"/>
          </a:p>
        </p:txBody>
      </p:sp>
    </p:spTree>
    <p:extLst>
      <p:ext uri="{BB962C8B-B14F-4D97-AF65-F5344CB8AC3E}">
        <p14:creationId xmlns:p14="http://schemas.microsoft.com/office/powerpoint/2010/main" val="13970655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188</a:t>
            </a:fld>
            <a:endParaRPr lang="tr-TR"/>
          </a:p>
        </p:txBody>
      </p:sp>
    </p:spTree>
    <p:extLst>
      <p:ext uri="{BB962C8B-B14F-4D97-AF65-F5344CB8AC3E}">
        <p14:creationId xmlns:p14="http://schemas.microsoft.com/office/powerpoint/2010/main" val="407847106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189</a:t>
            </a:fld>
            <a:endParaRPr lang="tr-TR"/>
          </a:p>
        </p:txBody>
      </p:sp>
    </p:spTree>
    <p:extLst>
      <p:ext uri="{BB962C8B-B14F-4D97-AF65-F5344CB8AC3E}">
        <p14:creationId xmlns:p14="http://schemas.microsoft.com/office/powerpoint/2010/main" val="406976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80</a:t>
            </a:fld>
            <a:endParaRPr lang="tr-TR"/>
          </a:p>
        </p:txBody>
      </p:sp>
    </p:spTree>
    <p:extLst>
      <p:ext uri="{BB962C8B-B14F-4D97-AF65-F5344CB8AC3E}">
        <p14:creationId xmlns:p14="http://schemas.microsoft.com/office/powerpoint/2010/main" val="5745788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190</a:t>
            </a:fld>
            <a:endParaRPr lang="tr-TR"/>
          </a:p>
        </p:txBody>
      </p:sp>
    </p:spTree>
    <p:extLst>
      <p:ext uri="{BB962C8B-B14F-4D97-AF65-F5344CB8AC3E}">
        <p14:creationId xmlns:p14="http://schemas.microsoft.com/office/powerpoint/2010/main" val="8762193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191</a:t>
            </a:fld>
            <a:endParaRPr lang="tr-TR"/>
          </a:p>
        </p:txBody>
      </p:sp>
    </p:spTree>
    <p:extLst>
      <p:ext uri="{BB962C8B-B14F-4D97-AF65-F5344CB8AC3E}">
        <p14:creationId xmlns:p14="http://schemas.microsoft.com/office/powerpoint/2010/main" val="286494963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192</a:t>
            </a:fld>
            <a:endParaRPr lang="tr-TR"/>
          </a:p>
        </p:txBody>
      </p:sp>
    </p:spTree>
    <p:extLst>
      <p:ext uri="{BB962C8B-B14F-4D97-AF65-F5344CB8AC3E}">
        <p14:creationId xmlns:p14="http://schemas.microsoft.com/office/powerpoint/2010/main" val="40607908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193</a:t>
            </a:fld>
            <a:endParaRPr lang="tr-TR"/>
          </a:p>
        </p:txBody>
      </p:sp>
    </p:spTree>
    <p:extLst>
      <p:ext uri="{BB962C8B-B14F-4D97-AF65-F5344CB8AC3E}">
        <p14:creationId xmlns:p14="http://schemas.microsoft.com/office/powerpoint/2010/main" val="13170032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194</a:t>
            </a:fld>
            <a:endParaRPr lang="tr-TR"/>
          </a:p>
        </p:txBody>
      </p:sp>
    </p:spTree>
    <p:extLst>
      <p:ext uri="{BB962C8B-B14F-4D97-AF65-F5344CB8AC3E}">
        <p14:creationId xmlns:p14="http://schemas.microsoft.com/office/powerpoint/2010/main" val="38948508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195</a:t>
            </a:fld>
            <a:endParaRPr lang="tr-TR"/>
          </a:p>
        </p:txBody>
      </p:sp>
    </p:spTree>
    <p:extLst>
      <p:ext uri="{BB962C8B-B14F-4D97-AF65-F5344CB8AC3E}">
        <p14:creationId xmlns:p14="http://schemas.microsoft.com/office/powerpoint/2010/main" val="39552675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196</a:t>
            </a:fld>
            <a:endParaRPr lang="tr-TR"/>
          </a:p>
        </p:txBody>
      </p:sp>
    </p:spTree>
    <p:extLst>
      <p:ext uri="{BB962C8B-B14F-4D97-AF65-F5344CB8AC3E}">
        <p14:creationId xmlns:p14="http://schemas.microsoft.com/office/powerpoint/2010/main" val="16464004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197</a:t>
            </a:fld>
            <a:endParaRPr lang="tr-TR"/>
          </a:p>
        </p:txBody>
      </p:sp>
    </p:spTree>
    <p:extLst>
      <p:ext uri="{BB962C8B-B14F-4D97-AF65-F5344CB8AC3E}">
        <p14:creationId xmlns:p14="http://schemas.microsoft.com/office/powerpoint/2010/main" val="3150289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198</a:t>
            </a:fld>
            <a:endParaRPr lang="tr-TR"/>
          </a:p>
        </p:txBody>
      </p:sp>
    </p:spTree>
    <p:extLst>
      <p:ext uri="{BB962C8B-B14F-4D97-AF65-F5344CB8AC3E}">
        <p14:creationId xmlns:p14="http://schemas.microsoft.com/office/powerpoint/2010/main" val="1635388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199</a:t>
            </a:fld>
            <a:endParaRPr lang="tr-TR"/>
          </a:p>
        </p:txBody>
      </p:sp>
    </p:spTree>
    <p:extLst>
      <p:ext uri="{BB962C8B-B14F-4D97-AF65-F5344CB8AC3E}">
        <p14:creationId xmlns:p14="http://schemas.microsoft.com/office/powerpoint/2010/main" val="2627143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81</a:t>
            </a:fld>
            <a:endParaRPr lang="tr-TR"/>
          </a:p>
        </p:txBody>
      </p:sp>
    </p:spTree>
    <p:extLst>
      <p:ext uri="{BB962C8B-B14F-4D97-AF65-F5344CB8AC3E}">
        <p14:creationId xmlns:p14="http://schemas.microsoft.com/office/powerpoint/2010/main" val="26208184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200</a:t>
            </a:fld>
            <a:endParaRPr lang="tr-TR"/>
          </a:p>
        </p:txBody>
      </p:sp>
    </p:spTree>
    <p:extLst>
      <p:ext uri="{BB962C8B-B14F-4D97-AF65-F5344CB8AC3E}">
        <p14:creationId xmlns:p14="http://schemas.microsoft.com/office/powerpoint/2010/main" val="146347789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201</a:t>
            </a:fld>
            <a:endParaRPr lang="tr-TR"/>
          </a:p>
        </p:txBody>
      </p:sp>
    </p:spTree>
    <p:extLst>
      <p:ext uri="{BB962C8B-B14F-4D97-AF65-F5344CB8AC3E}">
        <p14:creationId xmlns:p14="http://schemas.microsoft.com/office/powerpoint/2010/main" val="63793619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202</a:t>
            </a:fld>
            <a:endParaRPr lang="tr-TR"/>
          </a:p>
        </p:txBody>
      </p:sp>
    </p:spTree>
    <p:extLst>
      <p:ext uri="{BB962C8B-B14F-4D97-AF65-F5344CB8AC3E}">
        <p14:creationId xmlns:p14="http://schemas.microsoft.com/office/powerpoint/2010/main" val="183186605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203</a:t>
            </a:fld>
            <a:endParaRPr lang="tr-TR"/>
          </a:p>
        </p:txBody>
      </p:sp>
    </p:spTree>
    <p:extLst>
      <p:ext uri="{BB962C8B-B14F-4D97-AF65-F5344CB8AC3E}">
        <p14:creationId xmlns:p14="http://schemas.microsoft.com/office/powerpoint/2010/main" val="15540774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204</a:t>
            </a:fld>
            <a:endParaRPr lang="tr-TR"/>
          </a:p>
        </p:txBody>
      </p:sp>
    </p:spTree>
    <p:extLst>
      <p:ext uri="{BB962C8B-B14F-4D97-AF65-F5344CB8AC3E}">
        <p14:creationId xmlns:p14="http://schemas.microsoft.com/office/powerpoint/2010/main" val="21655504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205</a:t>
            </a:fld>
            <a:endParaRPr lang="tr-TR"/>
          </a:p>
        </p:txBody>
      </p:sp>
    </p:spTree>
    <p:extLst>
      <p:ext uri="{BB962C8B-B14F-4D97-AF65-F5344CB8AC3E}">
        <p14:creationId xmlns:p14="http://schemas.microsoft.com/office/powerpoint/2010/main" val="39713916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206</a:t>
            </a:fld>
            <a:endParaRPr lang="tr-TR"/>
          </a:p>
        </p:txBody>
      </p:sp>
    </p:spTree>
    <p:extLst>
      <p:ext uri="{BB962C8B-B14F-4D97-AF65-F5344CB8AC3E}">
        <p14:creationId xmlns:p14="http://schemas.microsoft.com/office/powerpoint/2010/main" val="59885663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207</a:t>
            </a:fld>
            <a:endParaRPr lang="tr-TR"/>
          </a:p>
        </p:txBody>
      </p:sp>
    </p:spTree>
    <p:extLst>
      <p:ext uri="{BB962C8B-B14F-4D97-AF65-F5344CB8AC3E}">
        <p14:creationId xmlns:p14="http://schemas.microsoft.com/office/powerpoint/2010/main" val="374893019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208</a:t>
            </a:fld>
            <a:endParaRPr lang="tr-TR"/>
          </a:p>
        </p:txBody>
      </p:sp>
    </p:spTree>
    <p:extLst>
      <p:ext uri="{BB962C8B-B14F-4D97-AF65-F5344CB8AC3E}">
        <p14:creationId xmlns:p14="http://schemas.microsoft.com/office/powerpoint/2010/main" val="3723613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209</a:t>
            </a:fld>
            <a:endParaRPr lang="tr-TR"/>
          </a:p>
        </p:txBody>
      </p:sp>
    </p:spTree>
    <p:extLst>
      <p:ext uri="{BB962C8B-B14F-4D97-AF65-F5344CB8AC3E}">
        <p14:creationId xmlns:p14="http://schemas.microsoft.com/office/powerpoint/2010/main" val="3769702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82</a:t>
            </a:fld>
            <a:endParaRPr lang="tr-TR"/>
          </a:p>
        </p:txBody>
      </p:sp>
    </p:spTree>
    <p:extLst>
      <p:ext uri="{BB962C8B-B14F-4D97-AF65-F5344CB8AC3E}">
        <p14:creationId xmlns:p14="http://schemas.microsoft.com/office/powerpoint/2010/main" val="34061598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210</a:t>
            </a:fld>
            <a:endParaRPr lang="tr-TR"/>
          </a:p>
        </p:txBody>
      </p:sp>
    </p:spTree>
    <p:extLst>
      <p:ext uri="{BB962C8B-B14F-4D97-AF65-F5344CB8AC3E}">
        <p14:creationId xmlns:p14="http://schemas.microsoft.com/office/powerpoint/2010/main" val="4999027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211</a:t>
            </a:fld>
            <a:endParaRPr lang="tr-TR"/>
          </a:p>
        </p:txBody>
      </p:sp>
    </p:spTree>
    <p:extLst>
      <p:ext uri="{BB962C8B-B14F-4D97-AF65-F5344CB8AC3E}">
        <p14:creationId xmlns:p14="http://schemas.microsoft.com/office/powerpoint/2010/main" val="193050267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212</a:t>
            </a:fld>
            <a:endParaRPr lang="tr-TR"/>
          </a:p>
        </p:txBody>
      </p:sp>
    </p:spTree>
    <p:extLst>
      <p:ext uri="{BB962C8B-B14F-4D97-AF65-F5344CB8AC3E}">
        <p14:creationId xmlns:p14="http://schemas.microsoft.com/office/powerpoint/2010/main" val="28090334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213</a:t>
            </a:fld>
            <a:endParaRPr lang="tr-TR"/>
          </a:p>
        </p:txBody>
      </p:sp>
    </p:spTree>
    <p:extLst>
      <p:ext uri="{BB962C8B-B14F-4D97-AF65-F5344CB8AC3E}">
        <p14:creationId xmlns:p14="http://schemas.microsoft.com/office/powerpoint/2010/main" val="14043392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214</a:t>
            </a:fld>
            <a:endParaRPr lang="tr-TR"/>
          </a:p>
        </p:txBody>
      </p:sp>
    </p:spTree>
    <p:extLst>
      <p:ext uri="{BB962C8B-B14F-4D97-AF65-F5344CB8AC3E}">
        <p14:creationId xmlns:p14="http://schemas.microsoft.com/office/powerpoint/2010/main" val="18639278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215</a:t>
            </a:fld>
            <a:endParaRPr lang="tr-TR"/>
          </a:p>
        </p:txBody>
      </p:sp>
    </p:spTree>
    <p:extLst>
      <p:ext uri="{BB962C8B-B14F-4D97-AF65-F5344CB8AC3E}">
        <p14:creationId xmlns:p14="http://schemas.microsoft.com/office/powerpoint/2010/main" val="24668998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216</a:t>
            </a:fld>
            <a:endParaRPr lang="tr-TR"/>
          </a:p>
        </p:txBody>
      </p:sp>
    </p:spTree>
    <p:extLst>
      <p:ext uri="{BB962C8B-B14F-4D97-AF65-F5344CB8AC3E}">
        <p14:creationId xmlns:p14="http://schemas.microsoft.com/office/powerpoint/2010/main" val="175085479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217</a:t>
            </a:fld>
            <a:endParaRPr lang="tr-TR"/>
          </a:p>
        </p:txBody>
      </p:sp>
    </p:spTree>
    <p:extLst>
      <p:ext uri="{BB962C8B-B14F-4D97-AF65-F5344CB8AC3E}">
        <p14:creationId xmlns:p14="http://schemas.microsoft.com/office/powerpoint/2010/main" val="177138723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218</a:t>
            </a:fld>
            <a:endParaRPr lang="tr-TR"/>
          </a:p>
        </p:txBody>
      </p:sp>
    </p:spTree>
    <p:extLst>
      <p:ext uri="{BB962C8B-B14F-4D97-AF65-F5344CB8AC3E}">
        <p14:creationId xmlns:p14="http://schemas.microsoft.com/office/powerpoint/2010/main" val="28404875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219</a:t>
            </a:fld>
            <a:endParaRPr lang="tr-TR"/>
          </a:p>
        </p:txBody>
      </p:sp>
    </p:spTree>
    <p:extLst>
      <p:ext uri="{BB962C8B-B14F-4D97-AF65-F5344CB8AC3E}">
        <p14:creationId xmlns:p14="http://schemas.microsoft.com/office/powerpoint/2010/main" val="2971442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83</a:t>
            </a:fld>
            <a:endParaRPr lang="tr-TR"/>
          </a:p>
        </p:txBody>
      </p:sp>
    </p:spTree>
    <p:extLst>
      <p:ext uri="{BB962C8B-B14F-4D97-AF65-F5344CB8AC3E}">
        <p14:creationId xmlns:p14="http://schemas.microsoft.com/office/powerpoint/2010/main" val="412781175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220</a:t>
            </a:fld>
            <a:endParaRPr lang="tr-TR"/>
          </a:p>
        </p:txBody>
      </p:sp>
    </p:spTree>
    <p:extLst>
      <p:ext uri="{BB962C8B-B14F-4D97-AF65-F5344CB8AC3E}">
        <p14:creationId xmlns:p14="http://schemas.microsoft.com/office/powerpoint/2010/main" val="378748860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221</a:t>
            </a:fld>
            <a:endParaRPr lang="tr-TR"/>
          </a:p>
        </p:txBody>
      </p:sp>
    </p:spTree>
    <p:extLst>
      <p:ext uri="{BB962C8B-B14F-4D97-AF65-F5344CB8AC3E}">
        <p14:creationId xmlns:p14="http://schemas.microsoft.com/office/powerpoint/2010/main" val="9777302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222</a:t>
            </a:fld>
            <a:endParaRPr lang="tr-TR"/>
          </a:p>
        </p:txBody>
      </p:sp>
    </p:spTree>
    <p:extLst>
      <p:ext uri="{BB962C8B-B14F-4D97-AF65-F5344CB8AC3E}">
        <p14:creationId xmlns:p14="http://schemas.microsoft.com/office/powerpoint/2010/main" val="356512846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223</a:t>
            </a:fld>
            <a:endParaRPr lang="tr-TR"/>
          </a:p>
        </p:txBody>
      </p:sp>
    </p:spTree>
    <p:extLst>
      <p:ext uri="{BB962C8B-B14F-4D97-AF65-F5344CB8AC3E}">
        <p14:creationId xmlns:p14="http://schemas.microsoft.com/office/powerpoint/2010/main" val="280285032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224</a:t>
            </a:fld>
            <a:endParaRPr lang="tr-TR"/>
          </a:p>
        </p:txBody>
      </p:sp>
    </p:spTree>
    <p:extLst>
      <p:ext uri="{BB962C8B-B14F-4D97-AF65-F5344CB8AC3E}">
        <p14:creationId xmlns:p14="http://schemas.microsoft.com/office/powerpoint/2010/main" val="341574347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225</a:t>
            </a:fld>
            <a:endParaRPr lang="tr-TR"/>
          </a:p>
        </p:txBody>
      </p:sp>
    </p:spTree>
    <p:extLst>
      <p:ext uri="{BB962C8B-B14F-4D97-AF65-F5344CB8AC3E}">
        <p14:creationId xmlns:p14="http://schemas.microsoft.com/office/powerpoint/2010/main" val="4105525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226</a:t>
            </a:fld>
            <a:endParaRPr lang="tr-TR"/>
          </a:p>
        </p:txBody>
      </p:sp>
    </p:spTree>
    <p:extLst>
      <p:ext uri="{BB962C8B-B14F-4D97-AF65-F5344CB8AC3E}">
        <p14:creationId xmlns:p14="http://schemas.microsoft.com/office/powerpoint/2010/main" val="32542302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227</a:t>
            </a:fld>
            <a:endParaRPr lang="tr-TR"/>
          </a:p>
        </p:txBody>
      </p:sp>
    </p:spTree>
    <p:extLst>
      <p:ext uri="{BB962C8B-B14F-4D97-AF65-F5344CB8AC3E}">
        <p14:creationId xmlns:p14="http://schemas.microsoft.com/office/powerpoint/2010/main" val="114403243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228</a:t>
            </a:fld>
            <a:endParaRPr lang="tr-TR"/>
          </a:p>
        </p:txBody>
      </p:sp>
    </p:spTree>
    <p:extLst>
      <p:ext uri="{BB962C8B-B14F-4D97-AF65-F5344CB8AC3E}">
        <p14:creationId xmlns:p14="http://schemas.microsoft.com/office/powerpoint/2010/main" val="2826002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229</a:t>
            </a:fld>
            <a:endParaRPr lang="tr-TR"/>
          </a:p>
        </p:txBody>
      </p:sp>
    </p:spTree>
    <p:extLst>
      <p:ext uri="{BB962C8B-B14F-4D97-AF65-F5344CB8AC3E}">
        <p14:creationId xmlns:p14="http://schemas.microsoft.com/office/powerpoint/2010/main" val="3004155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84</a:t>
            </a:fld>
            <a:endParaRPr lang="tr-TR"/>
          </a:p>
        </p:txBody>
      </p:sp>
    </p:spTree>
    <p:extLst>
      <p:ext uri="{BB962C8B-B14F-4D97-AF65-F5344CB8AC3E}">
        <p14:creationId xmlns:p14="http://schemas.microsoft.com/office/powerpoint/2010/main" val="170727525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230</a:t>
            </a:fld>
            <a:endParaRPr lang="tr-TR"/>
          </a:p>
        </p:txBody>
      </p:sp>
    </p:spTree>
    <p:extLst>
      <p:ext uri="{BB962C8B-B14F-4D97-AF65-F5344CB8AC3E}">
        <p14:creationId xmlns:p14="http://schemas.microsoft.com/office/powerpoint/2010/main" val="245109214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231</a:t>
            </a:fld>
            <a:endParaRPr lang="tr-TR"/>
          </a:p>
        </p:txBody>
      </p:sp>
    </p:spTree>
    <p:extLst>
      <p:ext uri="{BB962C8B-B14F-4D97-AF65-F5344CB8AC3E}">
        <p14:creationId xmlns:p14="http://schemas.microsoft.com/office/powerpoint/2010/main" val="11819492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232</a:t>
            </a:fld>
            <a:endParaRPr lang="tr-TR"/>
          </a:p>
        </p:txBody>
      </p:sp>
    </p:spTree>
    <p:extLst>
      <p:ext uri="{BB962C8B-B14F-4D97-AF65-F5344CB8AC3E}">
        <p14:creationId xmlns:p14="http://schemas.microsoft.com/office/powerpoint/2010/main" val="185671170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233</a:t>
            </a:fld>
            <a:endParaRPr lang="tr-TR"/>
          </a:p>
        </p:txBody>
      </p:sp>
    </p:spTree>
    <p:extLst>
      <p:ext uri="{BB962C8B-B14F-4D97-AF65-F5344CB8AC3E}">
        <p14:creationId xmlns:p14="http://schemas.microsoft.com/office/powerpoint/2010/main" val="382438335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234</a:t>
            </a:fld>
            <a:endParaRPr lang="tr-TR"/>
          </a:p>
        </p:txBody>
      </p:sp>
    </p:spTree>
    <p:extLst>
      <p:ext uri="{BB962C8B-B14F-4D97-AF65-F5344CB8AC3E}">
        <p14:creationId xmlns:p14="http://schemas.microsoft.com/office/powerpoint/2010/main" val="35133046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235</a:t>
            </a:fld>
            <a:endParaRPr lang="tr-TR"/>
          </a:p>
        </p:txBody>
      </p:sp>
    </p:spTree>
    <p:extLst>
      <p:ext uri="{BB962C8B-B14F-4D97-AF65-F5344CB8AC3E}">
        <p14:creationId xmlns:p14="http://schemas.microsoft.com/office/powerpoint/2010/main" val="1461833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236</a:t>
            </a:fld>
            <a:endParaRPr lang="tr-TR"/>
          </a:p>
        </p:txBody>
      </p:sp>
    </p:spTree>
    <p:extLst>
      <p:ext uri="{BB962C8B-B14F-4D97-AF65-F5344CB8AC3E}">
        <p14:creationId xmlns:p14="http://schemas.microsoft.com/office/powerpoint/2010/main" val="34537057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237</a:t>
            </a:fld>
            <a:endParaRPr lang="tr-TR"/>
          </a:p>
        </p:txBody>
      </p:sp>
    </p:spTree>
    <p:extLst>
      <p:ext uri="{BB962C8B-B14F-4D97-AF65-F5344CB8AC3E}">
        <p14:creationId xmlns:p14="http://schemas.microsoft.com/office/powerpoint/2010/main" val="72802592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238</a:t>
            </a:fld>
            <a:endParaRPr lang="tr-TR"/>
          </a:p>
        </p:txBody>
      </p:sp>
    </p:spTree>
    <p:extLst>
      <p:ext uri="{BB962C8B-B14F-4D97-AF65-F5344CB8AC3E}">
        <p14:creationId xmlns:p14="http://schemas.microsoft.com/office/powerpoint/2010/main" val="200614093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239</a:t>
            </a:fld>
            <a:endParaRPr lang="tr-TR"/>
          </a:p>
        </p:txBody>
      </p:sp>
    </p:spTree>
    <p:extLst>
      <p:ext uri="{BB962C8B-B14F-4D97-AF65-F5344CB8AC3E}">
        <p14:creationId xmlns:p14="http://schemas.microsoft.com/office/powerpoint/2010/main" val="98793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85</a:t>
            </a:fld>
            <a:endParaRPr lang="tr-TR"/>
          </a:p>
        </p:txBody>
      </p:sp>
    </p:spTree>
    <p:extLst>
      <p:ext uri="{BB962C8B-B14F-4D97-AF65-F5344CB8AC3E}">
        <p14:creationId xmlns:p14="http://schemas.microsoft.com/office/powerpoint/2010/main" val="169112061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240</a:t>
            </a:fld>
            <a:endParaRPr lang="tr-TR"/>
          </a:p>
        </p:txBody>
      </p:sp>
    </p:spTree>
    <p:extLst>
      <p:ext uri="{BB962C8B-B14F-4D97-AF65-F5344CB8AC3E}">
        <p14:creationId xmlns:p14="http://schemas.microsoft.com/office/powerpoint/2010/main" val="163183978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241</a:t>
            </a:fld>
            <a:endParaRPr lang="tr-TR"/>
          </a:p>
        </p:txBody>
      </p:sp>
    </p:spTree>
    <p:extLst>
      <p:ext uri="{BB962C8B-B14F-4D97-AF65-F5344CB8AC3E}">
        <p14:creationId xmlns:p14="http://schemas.microsoft.com/office/powerpoint/2010/main" val="117970408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242</a:t>
            </a:fld>
            <a:endParaRPr lang="tr-TR"/>
          </a:p>
        </p:txBody>
      </p:sp>
    </p:spTree>
    <p:extLst>
      <p:ext uri="{BB962C8B-B14F-4D97-AF65-F5344CB8AC3E}">
        <p14:creationId xmlns:p14="http://schemas.microsoft.com/office/powerpoint/2010/main" val="377802850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243</a:t>
            </a:fld>
            <a:endParaRPr lang="tr-TR"/>
          </a:p>
        </p:txBody>
      </p:sp>
    </p:spTree>
    <p:extLst>
      <p:ext uri="{BB962C8B-B14F-4D97-AF65-F5344CB8AC3E}">
        <p14:creationId xmlns:p14="http://schemas.microsoft.com/office/powerpoint/2010/main" val="10423202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244</a:t>
            </a:fld>
            <a:endParaRPr lang="tr-TR"/>
          </a:p>
        </p:txBody>
      </p:sp>
    </p:spTree>
    <p:extLst>
      <p:ext uri="{BB962C8B-B14F-4D97-AF65-F5344CB8AC3E}">
        <p14:creationId xmlns:p14="http://schemas.microsoft.com/office/powerpoint/2010/main" val="41084829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245</a:t>
            </a:fld>
            <a:endParaRPr lang="tr-TR"/>
          </a:p>
        </p:txBody>
      </p:sp>
    </p:spTree>
    <p:extLst>
      <p:ext uri="{BB962C8B-B14F-4D97-AF65-F5344CB8AC3E}">
        <p14:creationId xmlns:p14="http://schemas.microsoft.com/office/powerpoint/2010/main" val="197139203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246</a:t>
            </a:fld>
            <a:endParaRPr lang="tr-TR"/>
          </a:p>
        </p:txBody>
      </p:sp>
    </p:spTree>
    <p:extLst>
      <p:ext uri="{BB962C8B-B14F-4D97-AF65-F5344CB8AC3E}">
        <p14:creationId xmlns:p14="http://schemas.microsoft.com/office/powerpoint/2010/main" val="227296530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247</a:t>
            </a:fld>
            <a:endParaRPr lang="tr-TR"/>
          </a:p>
        </p:txBody>
      </p:sp>
    </p:spTree>
    <p:extLst>
      <p:ext uri="{BB962C8B-B14F-4D97-AF65-F5344CB8AC3E}">
        <p14:creationId xmlns:p14="http://schemas.microsoft.com/office/powerpoint/2010/main" val="339126978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248</a:t>
            </a:fld>
            <a:endParaRPr lang="tr-TR"/>
          </a:p>
        </p:txBody>
      </p:sp>
    </p:spTree>
    <p:extLst>
      <p:ext uri="{BB962C8B-B14F-4D97-AF65-F5344CB8AC3E}">
        <p14:creationId xmlns:p14="http://schemas.microsoft.com/office/powerpoint/2010/main" val="4201442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249</a:t>
            </a:fld>
            <a:endParaRPr lang="tr-TR"/>
          </a:p>
        </p:txBody>
      </p:sp>
    </p:spTree>
    <p:extLst>
      <p:ext uri="{BB962C8B-B14F-4D97-AF65-F5344CB8AC3E}">
        <p14:creationId xmlns:p14="http://schemas.microsoft.com/office/powerpoint/2010/main" val="411170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86</a:t>
            </a:fld>
            <a:endParaRPr lang="tr-TR"/>
          </a:p>
        </p:txBody>
      </p:sp>
    </p:spTree>
    <p:extLst>
      <p:ext uri="{BB962C8B-B14F-4D97-AF65-F5344CB8AC3E}">
        <p14:creationId xmlns:p14="http://schemas.microsoft.com/office/powerpoint/2010/main" val="168686928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250</a:t>
            </a:fld>
            <a:endParaRPr lang="tr-TR"/>
          </a:p>
        </p:txBody>
      </p:sp>
    </p:spTree>
    <p:extLst>
      <p:ext uri="{BB962C8B-B14F-4D97-AF65-F5344CB8AC3E}">
        <p14:creationId xmlns:p14="http://schemas.microsoft.com/office/powerpoint/2010/main" val="330464205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251</a:t>
            </a:fld>
            <a:endParaRPr lang="tr-TR"/>
          </a:p>
        </p:txBody>
      </p:sp>
    </p:spTree>
    <p:extLst>
      <p:ext uri="{BB962C8B-B14F-4D97-AF65-F5344CB8AC3E}">
        <p14:creationId xmlns:p14="http://schemas.microsoft.com/office/powerpoint/2010/main" val="288482104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252</a:t>
            </a:fld>
            <a:endParaRPr lang="tr-TR"/>
          </a:p>
        </p:txBody>
      </p:sp>
    </p:spTree>
    <p:extLst>
      <p:ext uri="{BB962C8B-B14F-4D97-AF65-F5344CB8AC3E}">
        <p14:creationId xmlns:p14="http://schemas.microsoft.com/office/powerpoint/2010/main" val="61865797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253</a:t>
            </a:fld>
            <a:endParaRPr lang="tr-TR"/>
          </a:p>
        </p:txBody>
      </p:sp>
    </p:spTree>
    <p:extLst>
      <p:ext uri="{BB962C8B-B14F-4D97-AF65-F5344CB8AC3E}">
        <p14:creationId xmlns:p14="http://schemas.microsoft.com/office/powerpoint/2010/main" val="53161107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254</a:t>
            </a:fld>
            <a:endParaRPr lang="tr-TR"/>
          </a:p>
        </p:txBody>
      </p:sp>
    </p:spTree>
    <p:extLst>
      <p:ext uri="{BB962C8B-B14F-4D97-AF65-F5344CB8AC3E}">
        <p14:creationId xmlns:p14="http://schemas.microsoft.com/office/powerpoint/2010/main" val="266171668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255</a:t>
            </a:fld>
            <a:endParaRPr lang="tr-TR"/>
          </a:p>
        </p:txBody>
      </p:sp>
    </p:spTree>
    <p:extLst>
      <p:ext uri="{BB962C8B-B14F-4D97-AF65-F5344CB8AC3E}">
        <p14:creationId xmlns:p14="http://schemas.microsoft.com/office/powerpoint/2010/main" val="159233074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256</a:t>
            </a:fld>
            <a:endParaRPr lang="tr-TR"/>
          </a:p>
        </p:txBody>
      </p:sp>
    </p:spTree>
    <p:extLst>
      <p:ext uri="{BB962C8B-B14F-4D97-AF65-F5344CB8AC3E}">
        <p14:creationId xmlns:p14="http://schemas.microsoft.com/office/powerpoint/2010/main" val="285847699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257</a:t>
            </a:fld>
            <a:endParaRPr lang="tr-TR"/>
          </a:p>
        </p:txBody>
      </p:sp>
    </p:spTree>
    <p:extLst>
      <p:ext uri="{BB962C8B-B14F-4D97-AF65-F5344CB8AC3E}">
        <p14:creationId xmlns:p14="http://schemas.microsoft.com/office/powerpoint/2010/main" val="343220175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258</a:t>
            </a:fld>
            <a:endParaRPr lang="tr-TR"/>
          </a:p>
        </p:txBody>
      </p:sp>
    </p:spTree>
    <p:extLst>
      <p:ext uri="{BB962C8B-B14F-4D97-AF65-F5344CB8AC3E}">
        <p14:creationId xmlns:p14="http://schemas.microsoft.com/office/powerpoint/2010/main" val="330855650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259</a:t>
            </a:fld>
            <a:endParaRPr lang="tr-TR"/>
          </a:p>
        </p:txBody>
      </p:sp>
    </p:spTree>
    <p:extLst>
      <p:ext uri="{BB962C8B-B14F-4D97-AF65-F5344CB8AC3E}">
        <p14:creationId xmlns:p14="http://schemas.microsoft.com/office/powerpoint/2010/main" val="3776917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87</a:t>
            </a:fld>
            <a:endParaRPr lang="tr-TR"/>
          </a:p>
        </p:txBody>
      </p:sp>
    </p:spTree>
    <p:extLst>
      <p:ext uri="{BB962C8B-B14F-4D97-AF65-F5344CB8AC3E}">
        <p14:creationId xmlns:p14="http://schemas.microsoft.com/office/powerpoint/2010/main" val="48488349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260</a:t>
            </a:fld>
            <a:endParaRPr lang="tr-TR"/>
          </a:p>
        </p:txBody>
      </p:sp>
    </p:spTree>
    <p:extLst>
      <p:ext uri="{BB962C8B-B14F-4D97-AF65-F5344CB8AC3E}">
        <p14:creationId xmlns:p14="http://schemas.microsoft.com/office/powerpoint/2010/main" val="134625924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261</a:t>
            </a:fld>
            <a:endParaRPr lang="tr-TR"/>
          </a:p>
        </p:txBody>
      </p:sp>
    </p:spTree>
    <p:extLst>
      <p:ext uri="{BB962C8B-B14F-4D97-AF65-F5344CB8AC3E}">
        <p14:creationId xmlns:p14="http://schemas.microsoft.com/office/powerpoint/2010/main" val="215110553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262</a:t>
            </a:fld>
            <a:endParaRPr lang="tr-TR"/>
          </a:p>
        </p:txBody>
      </p:sp>
    </p:spTree>
    <p:extLst>
      <p:ext uri="{BB962C8B-B14F-4D97-AF65-F5344CB8AC3E}">
        <p14:creationId xmlns:p14="http://schemas.microsoft.com/office/powerpoint/2010/main" val="378808368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263</a:t>
            </a:fld>
            <a:endParaRPr lang="tr-TR"/>
          </a:p>
        </p:txBody>
      </p:sp>
    </p:spTree>
    <p:extLst>
      <p:ext uri="{BB962C8B-B14F-4D97-AF65-F5344CB8AC3E}">
        <p14:creationId xmlns:p14="http://schemas.microsoft.com/office/powerpoint/2010/main" val="127978984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264</a:t>
            </a:fld>
            <a:endParaRPr lang="tr-TR"/>
          </a:p>
        </p:txBody>
      </p:sp>
    </p:spTree>
    <p:extLst>
      <p:ext uri="{BB962C8B-B14F-4D97-AF65-F5344CB8AC3E}">
        <p14:creationId xmlns:p14="http://schemas.microsoft.com/office/powerpoint/2010/main" val="58947343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265</a:t>
            </a:fld>
            <a:endParaRPr lang="tr-TR"/>
          </a:p>
        </p:txBody>
      </p:sp>
    </p:spTree>
    <p:extLst>
      <p:ext uri="{BB962C8B-B14F-4D97-AF65-F5344CB8AC3E}">
        <p14:creationId xmlns:p14="http://schemas.microsoft.com/office/powerpoint/2010/main" val="390676281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266</a:t>
            </a:fld>
            <a:endParaRPr lang="tr-TR"/>
          </a:p>
        </p:txBody>
      </p:sp>
    </p:spTree>
    <p:extLst>
      <p:ext uri="{BB962C8B-B14F-4D97-AF65-F5344CB8AC3E}">
        <p14:creationId xmlns:p14="http://schemas.microsoft.com/office/powerpoint/2010/main" val="363931337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267</a:t>
            </a:fld>
            <a:endParaRPr lang="tr-TR"/>
          </a:p>
        </p:txBody>
      </p:sp>
    </p:spTree>
    <p:extLst>
      <p:ext uri="{BB962C8B-B14F-4D97-AF65-F5344CB8AC3E}">
        <p14:creationId xmlns:p14="http://schemas.microsoft.com/office/powerpoint/2010/main" val="365210741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268</a:t>
            </a:fld>
            <a:endParaRPr lang="tr-TR"/>
          </a:p>
        </p:txBody>
      </p:sp>
    </p:spTree>
    <p:extLst>
      <p:ext uri="{BB962C8B-B14F-4D97-AF65-F5344CB8AC3E}">
        <p14:creationId xmlns:p14="http://schemas.microsoft.com/office/powerpoint/2010/main" val="351069551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269</a:t>
            </a:fld>
            <a:endParaRPr lang="tr-TR"/>
          </a:p>
        </p:txBody>
      </p:sp>
    </p:spTree>
    <p:extLst>
      <p:ext uri="{BB962C8B-B14F-4D97-AF65-F5344CB8AC3E}">
        <p14:creationId xmlns:p14="http://schemas.microsoft.com/office/powerpoint/2010/main" val="889828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solidFill>
                  <a:srgbClr val="222222"/>
                </a:solidFill>
                <a:effectLst/>
                <a:latin typeface="-apple-system"/>
              </a:rPr>
              <a:t>Nasıl çalıştığına gelirsek; .NET Framework uygulamaları C #, F # veya Visual Basic ile yazılır ve daha sonra ortak kullanım için </a:t>
            </a:r>
            <a:r>
              <a:rPr lang="tr-TR" b="0" i="0" dirty="0" err="1">
                <a:solidFill>
                  <a:srgbClr val="222222"/>
                </a:solidFill>
                <a:effectLst/>
                <a:latin typeface="-apple-system"/>
              </a:rPr>
              <a:t>Intermediate</a:t>
            </a:r>
            <a:r>
              <a:rPr lang="tr-TR" b="0" i="0" dirty="0">
                <a:solidFill>
                  <a:srgbClr val="222222"/>
                </a:solidFill>
                <a:effectLst/>
                <a:latin typeface="-apple-system"/>
              </a:rPr>
              <a:t> Language kısaca </a:t>
            </a:r>
            <a:r>
              <a:rPr lang="tr-TR" b="1" i="0" dirty="0">
                <a:solidFill>
                  <a:srgbClr val="222222"/>
                </a:solidFill>
                <a:effectLst/>
                <a:latin typeface="-apple-system"/>
              </a:rPr>
              <a:t>IL olarak derlenir. </a:t>
            </a:r>
            <a:r>
              <a:rPr lang="tr-TR" b="0" i="0" dirty="0">
                <a:solidFill>
                  <a:srgbClr val="222222"/>
                </a:solidFill>
                <a:effectLst/>
                <a:latin typeface="-apple-system"/>
              </a:rPr>
              <a:t>Derlenen kodlar DLL ya da EXE uzantılı dosyalarda saklanır. </a:t>
            </a:r>
          </a:p>
          <a:p>
            <a:pPr algn="l"/>
            <a:r>
              <a:rPr lang="tr-TR" b="0" i="0" dirty="0" err="1">
                <a:solidFill>
                  <a:srgbClr val="222222"/>
                </a:solidFill>
                <a:effectLst/>
                <a:latin typeface="-apple-system"/>
              </a:rPr>
              <a:t>Common</a:t>
            </a:r>
            <a:r>
              <a:rPr lang="tr-TR" b="0" i="0" dirty="0">
                <a:solidFill>
                  <a:srgbClr val="222222"/>
                </a:solidFill>
                <a:effectLst/>
                <a:latin typeface="-apple-system"/>
              </a:rPr>
              <a:t> Language Runtime kısaca CLR bileşeni çalışarak bu dosyaları okur ve makine koduna dönüştürür. Böylece yazılım çalışmış olur. Bu </a:t>
            </a:r>
            <a:r>
              <a:rPr lang="tr-TR" b="1" i="0" dirty="0">
                <a:solidFill>
                  <a:srgbClr val="222222"/>
                </a:solidFill>
                <a:effectLst/>
                <a:latin typeface="-apple-system"/>
              </a:rPr>
              <a:t>işlem elbette çok daha detaylı </a:t>
            </a:r>
            <a:r>
              <a:rPr lang="tr-TR" b="0" i="0" dirty="0">
                <a:solidFill>
                  <a:srgbClr val="222222"/>
                </a:solidFill>
                <a:effectLst/>
                <a:latin typeface="-apple-system"/>
              </a:rPr>
              <a:t>ancak genel olarak bu şekilde özetlemek mümkün.</a:t>
            </a:r>
          </a:p>
        </p:txBody>
      </p:sp>
      <p:sp>
        <p:nvSpPr>
          <p:cNvPr id="4" name="Slayt Numarası Yer Tutucusu 3"/>
          <p:cNvSpPr>
            <a:spLocks noGrp="1"/>
          </p:cNvSpPr>
          <p:nvPr>
            <p:ph type="sldNum" sz="quarter" idx="5"/>
          </p:nvPr>
        </p:nvSpPr>
        <p:spPr/>
        <p:txBody>
          <a:bodyPr/>
          <a:lstStyle/>
          <a:p>
            <a:fld id="{4B30D65D-DCAD-4EA3-B52B-E6EFAA793396}" type="slidenum">
              <a:rPr lang="tr-TR" smtClean="0"/>
              <a:t>57</a:t>
            </a:fld>
            <a:endParaRPr lang="tr-TR"/>
          </a:p>
        </p:txBody>
      </p:sp>
    </p:spTree>
    <p:extLst>
      <p:ext uri="{BB962C8B-B14F-4D97-AF65-F5344CB8AC3E}">
        <p14:creationId xmlns:p14="http://schemas.microsoft.com/office/powerpoint/2010/main" val="178647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88</a:t>
            </a:fld>
            <a:endParaRPr lang="tr-TR"/>
          </a:p>
        </p:txBody>
      </p:sp>
    </p:spTree>
    <p:extLst>
      <p:ext uri="{BB962C8B-B14F-4D97-AF65-F5344CB8AC3E}">
        <p14:creationId xmlns:p14="http://schemas.microsoft.com/office/powerpoint/2010/main" val="311880688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270</a:t>
            </a:fld>
            <a:endParaRPr lang="tr-TR"/>
          </a:p>
        </p:txBody>
      </p:sp>
    </p:spTree>
    <p:extLst>
      <p:ext uri="{BB962C8B-B14F-4D97-AF65-F5344CB8AC3E}">
        <p14:creationId xmlns:p14="http://schemas.microsoft.com/office/powerpoint/2010/main" val="356307838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271</a:t>
            </a:fld>
            <a:endParaRPr lang="tr-TR"/>
          </a:p>
        </p:txBody>
      </p:sp>
    </p:spTree>
    <p:extLst>
      <p:ext uri="{BB962C8B-B14F-4D97-AF65-F5344CB8AC3E}">
        <p14:creationId xmlns:p14="http://schemas.microsoft.com/office/powerpoint/2010/main" val="2386728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272</a:t>
            </a:fld>
            <a:endParaRPr lang="tr-TR"/>
          </a:p>
        </p:txBody>
      </p:sp>
    </p:spTree>
    <p:extLst>
      <p:ext uri="{BB962C8B-B14F-4D97-AF65-F5344CB8AC3E}">
        <p14:creationId xmlns:p14="http://schemas.microsoft.com/office/powerpoint/2010/main" val="409213552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273</a:t>
            </a:fld>
            <a:endParaRPr lang="tr-TR"/>
          </a:p>
        </p:txBody>
      </p:sp>
    </p:spTree>
    <p:extLst>
      <p:ext uri="{BB962C8B-B14F-4D97-AF65-F5344CB8AC3E}">
        <p14:creationId xmlns:p14="http://schemas.microsoft.com/office/powerpoint/2010/main" val="22229376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274</a:t>
            </a:fld>
            <a:endParaRPr lang="tr-TR"/>
          </a:p>
        </p:txBody>
      </p:sp>
    </p:spTree>
    <p:extLst>
      <p:ext uri="{BB962C8B-B14F-4D97-AF65-F5344CB8AC3E}">
        <p14:creationId xmlns:p14="http://schemas.microsoft.com/office/powerpoint/2010/main" val="401478848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275</a:t>
            </a:fld>
            <a:endParaRPr lang="tr-TR"/>
          </a:p>
        </p:txBody>
      </p:sp>
    </p:spTree>
    <p:extLst>
      <p:ext uri="{BB962C8B-B14F-4D97-AF65-F5344CB8AC3E}">
        <p14:creationId xmlns:p14="http://schemas.microsoft.com/office/powerpoint/2010/main" val="223135540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276</a:t>
            </a:fld>
            <a:endParaRPr lang="tr-TR"/>
          </a:p>
        </p:txBody>
      </p:sp>
    </p:spTree>
    <p:extLst>
      <p:ext uri="{BB962C8B-B14F-4D97-AF65-F5344CB8AC3E}">
        <p14:creationId xmlns:p14="http://schemas.microsoft.com/office/powerpoint/2010/main" val="215291856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277</a:t>
            </a:fld>
            <a:endParaRPr lang="tr-TR"/>
          </a:p>
        </p:txBody>
      </p:sp>
    </p:spTree>
    <p:extLst>
      <p:ext uri="{BB962C8B-B14F-4D97-AF65-F5344CB8AC3E}">
        <p14:creationId xmlns:p14="http://schemas.microsoft.com/office/powerpoint/2010/main" val="234047259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278</a:t>
            </a:fld>
            <a:endParaRPr lang="tr-TR"/>
          </a:p>
        </p:txBody>
      </p:sp>
    </p:spTree>
    <p:extLst>
      <p:ext uri="{BB962C8B-B14F-4D97-AF65-F5344CB8AC3E}">
        <p14:creationId xmlns:p14="http://schemas.microsoft.com/office/powerpoint/2010/main" val="315638749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279</a:t>
            </a:fld>
            <a:endParaRPr lang="tr-TR"/>
          </a:p>
        </p:txBody>
      </p:sp>
    </p:spTree>
    <p:extLst>
      <p:ext uri="{BB962C8B-B14F-4D97-AF65-F5344CB8AC3E}">
        <p14:creationId xmlns:p14="http://schemas.microsoft.com/office/powerpoint/2010/main" val="214194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89</a:t>
            </a:fld>
            <a:endParaRPr lang="tr-TR"/>
          </a:p>
        </p:txBody>
      </p:sp>
    </p:spTree>
    <p:extLst>
      <p:ext uri="{BB962C8B-B14F-4D97-AF65-F5344CB8AC3E}">
        <p14:creationId xmlns:p14="http://schemas.microsoft.com/office/powerpoint/2010/main" val="135080301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280</a:t>
            </a:fld>
            <a:endParaRPr lang="tr-TR"/>
          </a:p>
        </p:txBody>
      </p:sp>
    </p:spTree>
    <p:extLst>
      <p:ext uri="{BB962C8B-B14F-4D97-AF65-F5344CB8AC3E}">
        <p14:creationId xmlns:p14="http://schemas.microsoft.com/office/powerpoint/2010/main" val="397915697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281</a:t>
            </a:fld>
            <a:endParaRPr lang="tr-TR"/>
          </a:p>
        </p:txBody>
      </p:sp>
    </p:spTree>
    <p:extLst>
      <p:ext uri="{BB962C8B-B14F-4D97-AF65-F5344CB8AC3E}">
        <p14:creationId xmlns:p14="http://schemas.microsoft.com/office/powerpoint/2010/main" val="312749608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282</a:t>
            </a:fld>
            <a:endParaRPr lang="tr-TR"/>
          </a:p>
        </p:txBody>
      </p:sp>
    </p:spTree>
    <p:extLst>
      <p:ext uri="{BB962C8B-B14F-4D97-AF65-F5344CB8AC3E}">
        <p14:creationId xmlns:p14="http://schemas.microsoft.com/office/powerpoint/2010/main" val="1098526945"/>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283</a:t>
            </a:fld>
            <a:endParaRPr lang="tr-TR"/>
          </a:p>
        </p:txBody>
      </p:sp>
    </p:spTree>
    <p:extLst>
      <p:ext uri="{BB962C8B-B14F-4D97-AF65-F5344CB8AC3E}">
        <p14:creationId xmlns:p14="http://schemas.microsoft.com/office/powerpoint/2010/main" val="326657213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284</a:t>
            </a:fld>
            <a:endParaRPr lang="tr-TR"/>
          </a:p>
        </p:txBody>
      </p:sp>
    </p:spTree>
    <p:extLst>
      <p:ext uri="{BB962C8B-B14F-4D97-AF65-F5344CB8AC3E}">
        <p14:creationId xmlns:p14="http://schemas.microsoft.com/office/powerpoint/2010/main" val="117599263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285</a:t>
            </a:fld>
            <a:endParaRPr lang="tr-TR"/>
          </a:p>
        </p:txBody>
      </p:sp>
    </p:spTree>
    <p:extLst>
      <p:ext uri="{BB962C8B-B14F-4D97-AF65-F5344CB8AC3E}">
        <p14:creationId xmlns:p14="http://schemas.microsoft.com/office/powerpoint/2010/main" val="220696886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286</a:t>
            </a:fld>
            <a:endParaRPr lang="tr-TR"/>
          </a:p>
        </p:txBody>
      </p:sp>
    </p:spTree>
    <p:extLst>
      <p:ext uri="{BB962C8B-B14F-4D97-AF65-F5344CB8AC3E}">
        <p14:creationId xmlns:p14="http://schemas.microsoft.com/office/powerpoint/2010/main" val="63146616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287</a:t>
            </a:fld>
            <a:endParaRPr lang="tr-TR"/>
          </a:p>
        </p:txBody>
      </p:sp>
    </p:spTree>
    <p:extLst>
      <p:ext uri="{BB962C8B-B14F-4D97-AF65-F5344CB8AC3E}">
        <p14:creationId xmlns:p14="http://schemas.microsoft.com/office/powerpoint/2010/main" val="85478988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288</a:t>
            </a:fld>
            <a:endParaRPr lang="tr-TR"/>
          </a:p>
        </p:txBody>
      </p:sp>
    </p:spTree>
    <p:extLst>
      <p:ext uri="{BB962C8B-B14F-4D97-AF65-F5344CB8AC3E}">
        <p14:creationId xmlns:p14="http://schemas.microsoft.com/office/powerpoint/2010/main" val="282083102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289</a:t>
            </a:fld>
            <a:endParaRPr lang="tr-TR"/>
          </a:p>
        </p:txBody>
      </p:sp>
    </p:spTree>
    <p:extLst>
      <p:ext uri="{BB962C8B-B14F-4D97-AF65-F5344CB8AC3E}">
        <p14:creationId xmlns:p14="http://schemas.microsoft.com/office/powerpoint/2010/main" val="1742931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90</a:t>
            </a:fld>
            <a:endParaRPr lang="tr-TR"/>
          </a:p>
        </p:txBody>
      </p:sp>
    </p:spTree>
    <p:extLst>
      <p:ext uri="{BB962C8B-B14F-4D97-AF65-F5344CB8AC3E}">
        <p14:creationId xmlns:p14="http://schemas.microsoft.com/office/powerpoint/2010/main" val="399884119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290</a:t>
            </a:fld>
            <a:endParaRPr lang="tr-TR"/>
          </a:p>
        </p:txBody>
      </p:sp>
    </p:spTree>
    <p:extLst>
      <p:ext uri="{BB962C8B-B14F-4D97-AF65-F5344CB8AC3E}">
        <p14:creationId xmlns:p14="http://schemas.microsoft.com/office/powerpoint/2010/main" val="189401776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291</a:t>
            </a:fld>
            <a:endParaRPr lang="tr-TR"/>
          </a:p>
        </p:txBody>
      </p:sp>
    </p:spTree>
    <p:extLst>
      <p:ext uri="{BB962C8B-B14F-4D97-AF65-F5344CB8AC3E}">
        <p14:creationId xmlns:p14="http://schemas.microsoft.com/office/powerpoint/2010/main" val="33640090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292</a:t>
            </a:fld>
            <a:endParaRPr lang="tr-TR"/>
          </a:p>
        </p:txBody>
      </p:sp>
    </p:spTree>
    <p:extLst>
      <p:ext uri="{BB962C8B-B14F-4D97-AF65-F5344CB8AC3E}">
        <p14:creationId xmlns:p14="http://schemas.microsoft.com/office/powerpoint/2010/main" val="83774017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293</a:t>
            </a:fld>
            <a:endParaRPr lang="tr-TR"/>
          </a:p>
        </p:txBody>
      </p:sp>
    </p:spTree>
    <p:extLst>
      <p:ext uri="{BB962C8B-B14F-4D97-AF65-F5344CB8AC3E}">
        <p14:creationId xmlns:p14="http://schemas.microsoft.com/office/powerpoint/2010/main" val="193365364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294</a:t>
            </a:fld>
            <a:endParaRPr lang="tr-TR"/>
          </a:p>
        </p:txBody>
      </p:sp>
    </p:spTree>
    <p:extLst>
      <p:ext uri="{BB962C8B-B14F-4D97-AF65-F5344CB8AC3E}">
        <p14:creationId xmlns:p14="http://schemas.microsoft.com/office/powerpoint/2010/main" val="93210280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295</a:t>
            </a:fld>
            <a:endParaRPr lang="tr-TR"/>
          </a:p>
        </p:txBody>
      </p:sp>
    </p:spTree>
    <p:extLst>
      <p:ext uri="{BB962C8B-B14F-4D97-AF65-F5344CB8AC3E}">
        <p14:creationId xmlns:p14="http://schemas.microsoft.com/office/powerpoint/2010/main" val="100508236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296</a:t>
            </a:fld>
            <a:endParaRPr lang="tr-TR"/>
          </a:p>
        </p:txBody>
      </p:sp>
    </p:spTree>
    <p:extLst>
      <p:ext uri="{BB962C8B-B14F-4D97-AF65-F5344CB8AC3E}">
        <p14:creationId xmlns:p14="http://schemas.microsoft.com/office/powerpoint/2010/main" val="221486034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297</a:t>
            </a:fld>
            <a:endParaRPr lang="tr-TR"/>
          </a:p>
        </p:txBody>
      </p:sp>
    </p:spTree>
    <p:extLst>
      <p:ext uri="{BB962C8B-B14F-4D97-AF65-F5344CB8AC3E}">
        <p14:creationId xmlns:p14="http://schemas.microsoft.com/office/powerpoint/2010/main" val="409362638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298</a:t>
            </a:fld>
            <a:endParaRPr lang="tr-TR"/>
          </a:p>
        </p:txBody>
      </p:sp>
    </p:spTree>
    <p:extLst>
      <p:ext uri="{BB962C8B-B14F-4D97-AF65-F5344CB8AC3E}">
        <p14:creationId xmlns:p14="http://schemas.microsoft.com/office/powerpoint/2010/main" val="146113180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299</a:t>
            </a:fld>
            <a:endParaRPr lang="tr-TR"/>
          </a:p>
        </p:txBody>
      </p:sp>
    </p:spTree>
    <p:extLst>
      <p:ext uri="{BB962C8B-B14F-4D97-AF65-F5344CB8AC3E}">
        <p14:creationId xmlns:p14="http://schemas.microsoft.com/office/powerpoint/2010/main" val="1662740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91</a:t>
            </a:fld>
            <a:endParaRPr lang="tr-TR"/>
          </a:p>
        </p:txBody>
      </p:sp>
    </p:spTree>
    <p:extLst>
      <p:ext uri="{BB962C8B-B14F-4D97-AF65-F5344CB8AC3E}">
        <p14:creationId xmlns:p14="http://schemas.microsoft.com/office/powerpoint/2010/main" val="10081997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300</a:t>
            </a:fld>
            <a:endParaRPr lang="tr-TR"/>
          </a:p>
        </p:txBody>
      </p:sp>
    </p:spTree>
    <p:extLst>
      <p:ext uri="{BB962C8B-B14F-4D97-AF65-F5344CB8AC3E}">
        <p14:creationId xmlns:p14="http://schemas.microsoft.com/office/powerpoint/2010/main" val="22997412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301</a:t>
            </a:fld>
            <a:endParaRPr lang="tr-TR"/>
          </a:p>
        </p:txBody>
      </p:sp>
    </p:spTree>
    <p:extLst>
      <p:ext uri="{BB962C8B-B14F-4D97-AF65-F5344CB8AC3E}">
        <p14:creationId xmlns:p14="http://schemas.microsoft.com/office/powerpoint/2010/main" val="294625378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302</a:t>
            </a:fld>
            <a:endParaRPr lang="tr-TR"/>
          </a:p>
        </p:txBody>
      </p:sp>
    </p:spTree>
    <p:extLst>
      <p:ext uri="{BB962C8B-B14F-4D97-AF65-F5344CB8AC3E}">
        <p14:creationId xmlns:p14="http://schemas.microsoft.com/office/powerpoint/2010/main" val="144515620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303</a:t>
            </a:fld>
            <a:endParaRPr lang="tr-TR"/>
          </a:p>
        </p:txBody>
      </p:sp>
    </p:spTree>
    <p:extLst>
      <p:ext uri="{BB962C8B-B14F-4D97-AF65-F5344CB8AC3E}">
        <p14:creationId xmlns:p14="http://schemas.microsoft.com/office/powerpoint/2010/main" val="170770565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304</a:t>
            </a:fld>
            <a:endParaRPr lang="tr-TR"/>
          </a:p>
        </p:txBody>
      </p:sp>
    </p:spTree>
    <p:extLst>
      <p:ext uri="{BB962C8B-B14F-4D97-AF65-F5344CB8AC3E}">
        <p14:creationId xmlns:p14="http://schemas.microsoft.com/office/powerpoint/2010/main" val="357757750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305</a:t>
            </a:fld>
            <a:endParaRPr lang="tr-TR"/>
          </a:p>
        </p:txBody>
      </p:sp>
    </p:spTree>
    <p:extLst>
      <p:ext uri="{BB962C8B-B14F-4D97-AF65-F5344CB8AC3E}">
        <p14:creationId xmlns:p14="http://schemas.microsoft.com/office/powerpoint/2010/main" val="53992495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306</a:t>
            </a:fld>
            <a:endParaRPr lang="tr-TR"/>
          </a:p>
        </p:txBody>
      </p:sp>
    </p:spTree>
    <p:extLst>
      <p:ext uri="{BB962C8B-B14F-4D97-AF65-F5344CB8AC3E}">
        <p14:creationId xmlns:p14="http://schemas.microsoft.com/office/powerpoint/2010/main" val="182720335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307</a:t>
            </a:fld>
            <a:endParaRPr lang="tr-TR"/>
          </a:p>
        </p:txBody>
      </p:sp>
    </p:spTree>
    <p:extLst>
      <p:ext uri="{BB962C8B-B14F-4D97-AF65-F5344CB8AC3E}">
        <p14:creationId xmlns:p14="http://schemas.microsoft.com/office/powerpoint/2010/main" val="312048621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308</a:t>
            </a:fld>
            <a:endParaRPr lang="tr-TR"/>
          </a:p>
        </p:txBody>
      </p:sp>
    </p:spTree>
    <p:extLst>
      <p:ext uri="{BB962C8B-B14F-4D97-AF65-F5344CB8AC3E}">
        <p14:creationId xmlns:p14="http://schemas.microsoft.com/office/powerpoint/2010/main" val="48917924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309</a:t>
            </a:fld>
            <a:endParaRPr lang="tr-TR"/>
          </a:p>
        </p:txBody>
      </p:sp>
    </p:spTree>
    <p:extLst>
      <p:ext uri="{BB962C8B-B14F-4D97-AF65-F5344CB8AC3E}">
        <p14:creationId xmlns:p14="http://schemas.microsoft.com/office/powerpoint/2010/main" val="3292315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92</a:t>
            </a:fld>
            <a:endParaRPr lang="tr-TR"/>
          </a:p>
        </p:txBody>
      </p:sp>
    </p:spTree>
    <p:extLst>
      <p:ext uri="{BB962C8B-B14F-4D97-AF65-F5344CB8AC3E}">
        <p14:creationId xmlns:p14="http://schemas.microsoft.com/office/powerpoint/2010/main" val="201608400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310</a:t>
            </a:fld>
            <a:endParaRPr lang="tr-TR"/>
          </a:p>
        </p:txBody>
      </p:sp>
    </p:spTree>
    <p:extLst>
      <p:ext uri="{BB962C8B-B14F-4D97-AF65-F5344CB8AC3E}">
        <p14:creationId xmlns:p14="http://schemas.microsoft.com/office/powerpoint/2010/main" val="179349023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rtl="0">
              <a:lnSpc>
                <a:spcPct val="115000"/>
              </a:lnSpc>
              <a:spcBef>
                <a:spcPts val="0"/>
              </a:spcBef>
              <a:spcAft>
                <a:spcPts val="0"/>
              </a:spcAft>
              <a:buClr>
                <a:schemeClr val="dk1"/>
              </a:buClr>
              <a:buSzPct val="25000"/>
              <a:buFont typeface="Arial"/>
              <a:buNone/>
            </a:pPr>
            <a:r>
              <a:rPr lang="tr" sz="900" b="0" i="0" u="none" strike="noStrike" cap="none" dirty="0">
                <a:solidFill>
                  <a:srgbClr val="595959"/>
                </a:solidFill>
                <a:latin typeface="Arial"/>
                <a:ea typeface="Arial"/>
                <a:cs typeface="Arial"/>
                <a:sym typeface="Arial"/>
              </a:rPr>
              <a:t>Bir ORM (Object Relational Mapping) frameworküdür.</a:t>
            </a:r>
          </a:p>
          <a:p>
            <a:pPr marL="0" marR="0" lvl="0" indent="0" algn="l" rtl="0">
              <a:lnSpc>
                <a:spcPct val="115000"/>
              </a:lnSpc>
              <a:spcBef>
                <a:spcPts val="1600"/>
              </a:spcBef>
              <a:spcAft>
                <a:spcPts val="0"/>
              </a:spcAft>
              <a:buClr>
                <a:schemeClr val="dk1"/>
              </a:buClr>
              <a:buSzPct val="25000"/>
              <a:buFont typeface="Arial"/>
              <a:buNone/>
            </a:pPr>
            <a:r>
              <a:rPr lang="tr" sz="900" b="0" i="0" u="none" strike="noStrike" cap="none" dirty="0">
                <a:solidFill>
                  <a:srgbClr val="595959"/>
                </a:solidFill>
                <a:latin typeface="Arial"/>
                <a:ea typeface="Arial"/>
                <a:cs typeface="Arial"/>
                <a:sym typeface="Arial"/>
              </a:rPr>
              <a:t>Veritabanından çekilen verileri C# class’larına dönüştürür </a:t>
            </a:r>
          </a:p>
          <a:p>
            <a:pPr marL="0" marR="0" lvl="0" indent="0" algn="l" rtl="0">
              <a:lnSpc>
                <a:spcPct val="115000"/>
              </a:lnSpc>
              <a:spcBef>
                <a:spcPts val="1600"/>
              </a:spcBef>
              <a:spcAft>
                <a:spcPts val="0"/>
              </a:spcAft>
              <a:buClr>
                <a:schemeClr val="dk1"/>
              </a:buClr>
              <a:buSzPct val="25000"/>
              <a:buFont typeface="Arial"/>
              <a:buNone/>
            </a:pPr>
            <a:r>
              <a:rPr lang="tr" sz="900" b="0" i="0" u="none" strike="noStrike" cap="none" dirty="0">
                <a:solidFill>
                  <a:srgbClr val="595959"/>
                </a:solidFill>
                <a:latin typeface="Arial"/>
                <a:ea typeface="Arial"/>
                <a:cs typeface="Arial"/>
                <a:sym typeface="Arial"/>
              </a:rPr>
              <a:t>Sorgular LINQ (Language Integrated Query) ile yapılabilir</a:t>
            </a:r>
          </a:p>
          <a:p>
            <a:pPr marL="0" marR="0" lvl="0" indent="0" algn="l" rtl="0">
              <a:lnSpc>
                <a:spcPct val="115000"/>
              </a:lnSpc>
              <a:spcBef>
                <a:spcPts val="1600"/>
              </a:spcBef>
              <a:spcAft>
                <a:spcPts val="0"/>
              </a:spcAft>
              <a:buClr>
                <a:schemeClr val="dk1"/>
              </a:buClr>
              <a:buSzPct val="25000"/>
              <a:buFont typeface="Arial"/>
              <a:buNone/>
            </a:pPr>
            <a:r>
              <a:rPr lang="tr" sz="900" b="0" i="0" u="none" strike="noStrike" cap="none" dirty="0">
                <a:solidFill>
                  <a:srgbClr val="595959"/>
                </a:solidFill>
                <a:latin typeface="Arial"/>
                <a:ea typeface="Arial"/>
                <a:cs typeface="Arial"/>
                <a:sym typeface="Arial"/>
              </a:rPr>
              <a:t>Aynı zamanda SQL üzerinden de sorgulama yapılabilir</a:t>
            </a:r>
          </a:p>
          <a:p>
            <a:endParaRPr lang="tr-TR" sz="900"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311</a:t>
            </a:fld>
            <a:endParaRPr lang="tr-TR"/>
          </a:p>
        </p:txBody>
      </p:sp>
    </p:spTree>
    <p:extLst>
      <p:ext uri="{BB962C8B-B14F-4D97-AF65-F5344CB8AC3E}">
        <p14:creationId xmlns:p14="http://schemas.microsoft.com/office/powerpoint/2010/main" val="181307600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rtl="0">
              <a:lnSpc>
                <a:spcPct val="115000"/>
              </a:lnSpc>
              <a:spcBef>
                <a:spcPts val="0"/>
              </a:spcBef>
              <a:spcAft>
                <a:spcPts val="0"/>
              </a:spcAft>
              <a:buClr>
                <a:schemeClr val="dk1"/>
              </a:buClr>
              <a:buSzPct val="25000"/>
              <a:buFont typeface="Arial"/>
              <a:buNone/>
            </a:pPr>
            <a:r>
              <a:rPr lang="tr" sz="900" b="0" i="0" u="none" strike="noStrike" cap="none" dirty="0">
                <a:solidFill>
                  <a:srgbClr val="595959"/>
                </a:solidFill>
                <a:latin typeface="Arial"/>
                <a:ea typeface="Arial"/>
                <a:cs typeface="Arial"/>
                <a:sym typeface="Arial"/>
              </a:rPr>
              <a:t>Bir ORM (Object Relational Mapping) frameworküdür.</a:t>
            </a:r>
          </a:p>
          <a:p>
            <a:pPr marL="0" marR="0" lvl="0" indent="0" algn="l" rtl="0">
              <a:lnSpc>
                <a:spcPct val="115000"/>
              </a:lnSpc>
              <a:spcBef>
                <a:spcPts val="1600"/>
              </a:spcBef>
              <a:spcAft>
                <a:spcPts val="0"/>
              </a:spcAft>
              <a:buClr>
                <a:schemeClr val="dk1"/>
              </a:buClr>
              <a:buSzPct val="25000"/>
              <a:buFont typeface="Arial"/>
              <a:buNone/>
            </a:pPr>
            <a:r>
              <a:rPr lang="tr" sz="900" b="0" i="0" u="none" strike="noStrike" cap="none" dirty="0">
                <a:solidFill>
                  <a:srgbClr val="595959"/>
                </a:solidFill>
                <a:latin typeface="Arial"/>
                <a:ea typeface="Arial"/>
                <a:cs typeface="Arial"/>
                <a:sym typeface="Arial"/>
              </a:rPr>
              <a:t>Veritabanından çekilen verileri C# class’larına dönüştürür </a:t>
            </a:r>
          </a:p>
          <a:p>
            <a:pPr marL="0" marR="0" lvl="0" indent="0" algn="l" rtl="0">
              <a:lnSpc>
                <a:spcPct val="115000"/>
              </a:lnSpc>
              <a:spcBef>
                <a:spcPts val="1600"/>
              </a:spcBef>
              <a:spcAft>
                <a:spcPts val="0"/>
              </a:spcAft>
              <a:buClr>
                <a:schemeClr val="dk1"/>
              </a:buClr>
              <a:buSzPct val="25000"/>
              <a:buFont typeface="Arial"/>
              <a:buNone/>
            </a:pPr>
            <a:r>
              <a:rPr lang="tr" sz="900" b="0" i="0" u="none" strike="noStrike" cap="none" dirty="0">
                <a:solidFill>
                  <a:srgbClr val="595959"/>
                </a:solidFill>
                <a:latin typeface="Arial"/>
                <a:ea typeface="Arial"/>
                <a:cs typeface="Arial"/>
                <a:sym typeface="Arial"/>
              </a:rPr>
              <a:t>Sorgular LINQ (Language Integrated Query) ile yapılabilir</a:t>
            </a:r>
          </a:p>
          <a:p>
            <a:pPr marL="0" marR="0" lvl="0" indent="0" algn="l" rtl="0">
              <a:lnSpc>
                <a:spcPct val="115000"/>
              </a:lnSpc>
              <a:spcBef>
                <a:spcPts val="1600"/>
              </a:spcBef>
              <a:spcAft>
                <a:spcPts val="0"/>
              </a:spcAft>
              <a:buClr>
                <a:schemeClr val="dk1"/>
              </a:buClr>
              <a:buSzPct val="25000"/>
              <a:buFont typeface="Arial"/>
              <a:buNone/>
            </a:pPr>
            <a:r>
              <a:rPr lang="tr" sz="900" b="0" i="0" u="none" strike="noStrike" cap="none" dirty="0">
                <a:solidFill>
                  <a:srgbClr val="595959"/>
                </a:solidFill>
                <a:latin typeface="Arial"/>
                <a:ea typeface="Arial"/>
                <a:cs typeface="Arial"/>
                <a:sym typeface="Arial"/>
              </a:rPr>
              <a:t>Aynı zamanda SQL üzerinden de sorgulama yapılabilir</a:t>
            </a:r>
          </a:p>
          <a:p>
            <a:endParaRPr lang="tr-TR" sz="900"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312</a:t>
            </a:fld>
            <a:endParaRPr lang="tr-TR"/>
          </a:p>
        </p:txBody>
      </p:sp>
    </p:spTree>
    <p:extLst>
      <p:ext uri="{BB962C8B-B14F-4D97-AF65-F5344CB8AC3E}">
        <p14:creationId xmlns:p14="http://schemas.microsoft.com/office/powerpoint/2010/main" val="263195118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Entity</a:t>
            </a:r>
            <a:r>
              <a:rPr lang="tr-TR" dirty="0"/>
              <a:t> </a:t>
            </a:r>
            <a:r>
              <a:rPr lang="tr-TR" dirty="0" err="1"/>
              <a:t>framework</a:t>
            </a:r>
            <a:r>
              <a:rPr lang="tr-TR" dirty="0"/>
              <a:t> ün yaptığını basitçe ado.net ile yapmaya çalışmak.</a:t>
            </a:r>
          </a:p>
          <a:p>
            <a:r>
              <a:rPr lang="tr-TR" dirty="0" err="1"/>
              <a:t>Entity</a:t>
            </a:r>
            <a:r>
              <a:rPr lang="tr-TR" dirty="0"/>
              <a:t> model kavramını ve </a:t>
            </a:r>
            <a:r>
              <a:rPr lang="tr-TR" dirty="0" err="1"/>
              <a:t>mappinglemeyi</a:t>
            </a:r>
            <a:r>
              <a:rPr lang="tr-TR" dirty="0"/>
              <a:t> göstermek</a:t>
            </a:r>
          </a:p>
        </p:txBody>
      </p:sp>
      <p:sp>
        <p:nvSpPr>
          <p:cNvPr id="4" name="Slayt Numarası Yer Tutucusu 3"/>
          <p:cNvSpPr>
            <a:spLocks noGrp="1"/>
          </p:cNvSpPr>
          <p:nvPr>
            <p:ph type="sldNum" sz="quarter" idx="5"/>
          </p:nvPr>
        </p:nvSpPr>
        <p:spPr/>
        <p:txBody>
          <a:bodyPr/>
          <a:lstStyle/>
          <a:p>
            <a:fld id="{4B30D65D-DCAD-4EA3-B52B-E6EFAA793396}" type="slidenum">
              <a:rPr lang="tr-TR" smtClean="0"/>
              <a:t>313</a:t>
            </a:fld>
            <a:endParaRPr lang="tr-TR"/>
          </a:p>
        </p:txBody>
      </p:sp>
    </p:spTree>
    <p:extLst>
      <p:ext uri="{BB962C8B-B14F-4D97-AF65-F5344CB8AC3E}">
        <p14:creationId xmlns:p14="http://schemas.microsoft.com/office/powerpoint/2010/main" val="280157484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314</a:t>
            </a:fld>
            <a:endParaRPr lang="tr-TR"/>
          </a:p>
        </p:txBody>
      </p:sp>
    </p:spTree>
    <p:extLst>
      <p:ext uri="{BB962C8B-B14F-4D97-AF65-F5344CB8AC3E}">
        <p14:creationId xmlns:p14="http://schemas.microsoft.com/office/powerpoint/2010/main" val="182165532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315</a:t>
            </a:fld>
            <a:endParaRPr lang="tr-TR"/>
          </a:p>
        </p:txBody>
      </p:sp>
    </p:spTree>
    <p:extLst>
      <p:ext uri="{BB962C8B-B14F-4D97-AF65-F5344CB8AC3E}">
        <p14:creationId xmlns:p14="http://schemas.microsoft.com/office/powerpoint/2010/main" val="190114390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316</a:t>
            </a:fld>
            <a:endParaRPr lang="tr-TR"/>
          </a:p>
        </p:txBody>
      </p:sp>
    </p:spTree>
    <p:extLst>
      <p:ext uri="{BB962C8B-B14F-4D97-AF65-F5344CB8AC3E}">
        <p14:creationId xmlns:p14="http://schemas.microsoft.com/office/powerpoint/2010/main" val="195432176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317</a:t>
            </a:fld>
            <a:endParaRPr lang="tr-TR"/>
          </a:p>
        </p:txBody>
      </p:sp>
    </p:spTree>
    <p:extLst>
      <p:ext uri="{BB962C8B-B14F-4D97-AF65-F5344CB8AC3E}">
        <p14:creationId xmlns:p14="http://schemas.microsoft.com/office/powerpoint/2010/main" val="103575658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318</a:t>
            </a:fld>
            <a:endParaRPr lang="tr-TR"/>
          </a:p>
        </p:txBody>
      </p:sp>
    </p:spTree>
    <p:extLst>
      <p:ext uri="{BB962C8B-B14F-4D97-AF65-F5344CB8AC3E}">
        <p14:creationId xmlns:p14="http://schemas.microsoft.com/office/powerpoint/2010/main" val="184710274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319</a:t>
            </a:fld>
            <a:endParaRPr lang="tr-TR"/>
          </a:p>
        </p:txBody>
      </p:sp>
    </p:spTree>
    <p:extLst>
      <p:ext uri="{BB962C8B-B14F-4D97-AF65-F5344CB8AC3E}">
        <p14:creationId xmlns:p14="http://schemas.microsoft.com/office/powerpoint/2010/main" val="427821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93</a:t>
            </a:fld>
            <a:endParaRPr lang="tr-TR"/>
          </a:p>
        </p:txBody>
      </p:sp>
    </p:spTree>
    <p:extLst>
      <p:ext uri="{BB962C8B-B14F-4D97-AF65-F5344CB8AC3E}">
        <p14:creationId xmlns:p14="http://schemas.microsoft.com/office/powerpoint/2010/main" val="414485736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320</a:t>
            </a:fld>
            <a:endParaRPr lang="tr-TR"/>
          </a:p>
        </p:txBody>
      </p:sp>
    </p:spTree>
    <p:extLst>
      <p:ext uri="{BB962C8B-B14F-4D97-AF65-F5344CB8AC3E}">
        <p14:creationId xmlns:p14="http://schemas.microsoft.com/office/powerpoint/2010/main" val="36100305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321</a:t>
            </a:fld>
            <a:endParaRPr lang="tr-TR"/>
          </a:p>
        </p:txBody>
      </p:sp>
    </p:spTree>
    <p:extLst>
      <p:ext uri="{BB962C8B-B14F-4D97-AF65-F5344CB8AC3E}">
        <p14:creationId xmlns:p14="http://schemas.microsoft.com/office/powerpoint/2010/main" val="360440554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322</a:t>
            </a:fld>
            <a:endParaRPr lang="tr-TR"/>
          </a:p>
        </p:txBody>
      </p:sp>
    </p:spTree>
    <p:extLst>
      <p:ext uri="{BB962C8B-B14F-4D97-AF65-F5344CB8AC3E}">
        <p14:creationId xmlns:p14="http://schemas.microsoft.com/office/powerpoint/2010/main" val="24192567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323</a:t>
            </a:fld>
            <a:endParaRPr lang="tr-TR"/>
          </a:p>
        </p:txBody>
      </p:sp>
    </p:spTree>
    <p:extLst>
      <p:ext uri="{BB962C8B-B14F-4D97-AF65-F5344CB8AC3E}">
        <p14:creationId xmlns:p14="http://schemas.microsoft.com/office/powerpoint/2010/main" val="373608135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324</a:t>
            </a:fld>
            <a:endParaRPr lang="tr-TR"/>
          </a:p>
        </p:txBody>
      </p:sp>
    </p:spTree>
    <p:extLst>
      <p:ext uri="{BB962C8B-B14F-4D97-AF65-F5344CB8AC3E}">
        <p14:creationId xmlns:p14="http://schemas.microsoft.com/office/powerpoint/2010/main" val="9671641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325</a:t>
            </a:fld>
            <a:endParaRPr lang="tr-TR"/>
          </a:p>
        </p:txBody>
      </p:sp>
    </p:spTree>
    <p:extLst>
      <p:ext uri="{BB962C8B-B14F-4D97-AF65-F5344CB8AC3E}">
        <p14:creationId xmlns:p14="http://schemas.microsoft.com/office/powerpoint/2010/main" val="247522541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326</a:t>
            </a:fld>
            <a:endParaRPr lang="tr-TR"/>
          </a:p>
        </p:txBody>
      </p:sp>
    </p:spTree>
    <p:extLst>
      <p:ext uri="{BB962C8B-B14F-4D97-AF65-F5344CB8AC3E}">
        <p14:creationId xmlns:p14="http://schemas.microsoft.com/office/powerpoint/2010/main" val="275196619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327</a:t>
            </a:fld>
            <a:endParaRPr lang="tr-TR"/>
          </a:p>
        </p:txBody>
      </p:sp>
    </p:spTree>
    <p:extLst>
      <p:ext uri="{BB962C8B-B14F-4D97-AF65-F5344CB8AC3E}">
        <p14:creationId xmlns:p14="http://schemas.microsoft.com/office/powerpoint/2010/main" val="386979482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328</a:t>
            </a:fld>
            <a:endParaRPr lang="tr-TR"/>
          </a:p>
        </p:txBody>
      </p:sp>
    </p:spTree>
    <p:extLst>
      <p:ext uri="{BB962C8B-B14F-4D97-AF65-F5344CB8AC3E}">
        <p14:creationId xmlns:p14="http://schemas.microsoft.com/office/powerpoint/2010/main" val="90297622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329</a:t>
            </a:fld>
            <a:endParaRPr lang="tr-TR"/>
          </a:p>
        </p:txBody>
      </p:sp>
    </p:spTree>
    <p:extLst>
      <p:ext uri="{BB962C8B-B14F-4D97-AF65-F5344CB8AC3E}">
        <p14:creationId xmlns:p14="http://schemas.microsoft.com/office/powerpoint/2010/main" val="2941826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94</a:t>
            </a:fld>
            <a:endParaRPr lang="tr-TR"/>
          </a:p>
        </p:txBody>
      </p:sp>
    </p:spTree>
    <p:extLst>
      <p:ext uri="{BB962C8B-B14F-4D97-AF65-F5344CB8AC3E}">
        <p14:creationId xmlns:p14="http://schemas.microsoft.com/office/powerpoint/2010/main" val="160407588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330</a:t>
            </a:fld>
            <a:endParaRPr lang="tr-TR"/>
          </a:p>
        </p:txBody>
      </p:sp>
    </p:spTree>
    <p:extLst>
      <p:ext uri="{BB962C8B-B14F-4D97-AF65-F5344CB8AC3E}">
        <p14:creationId xmlns:p14="http://schemas.microsoft.com/office/powerpoint/2010/main" val="9405273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331</a:t>
            </a:fld>
            <a:endParaRPr lang="tr-TR"/>
          </a:p>
        </p:txBody>
      </p:sp>
    </p:spTree>
    <p:extLst>
      <p:ext uri="{BB962C8B-B14F-4D97-AF65-F5344CB8AC3E}">
        <p14:creationId xmlns:p14="http://schemas.microsoft.com/office/powerpoint/2010/main" val="37651569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332</a:t>
            </a:fld>
            <a:endParaRPr lang="tr-TR"/>
          </a:p>
        </p:txBody>
      </p:sp>
    </p:spTree>
    <p:extLst>
      <p:ext uri="{BB962C8B-B14F-4D97-AF65-F5344CB8AC3E}">
        <p14:creationId xmlns:p14="http://schemas.microsoft.com/office/powerpoint/2010/main" val="229833531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333</a:t>
            </a:fld>
            <a:endParaRPr lang="tr-TR"/>
          </a:p>
        </p:txBody>
      </p:sp>
    </p:spTree>
    <p:extLst>
      <p:ext uri="{BB962C8B-B14F-4D97-AF65-F5344CB8AC3E}">
        <p14:creationId xmlns:p14="http://schemas.microsoft.com/office/powerpoint/2010/main" val="202444673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334</a:t>
            </a:fld>
            <a:endParaRPr lang="tr-TR"/>
          </a:p>
        </p:txBody>
      </p:sp>
    </p:spTree>
    <p:extLst>
      <p:ext uri="{BB962C8B-B14F-4D97-AF65-F5344CB8AC3E}">
        <p14:creationId xmlns:p14="http://schemas.microsoft.com/office/powerpoint/2010/main" val="358560899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335</a:t>
            </a:fld>
            <a:endParaRPr lang="tr-TR"/>
          </a:p>
        </p:txBody>
      </p:sp>
    </p:spTree>
    <p:extLst>
      <p:ext uri="{BB962C8B-B14F-4D97-AF65-F5344CB8AC3E}">
        <p14:creationId xmlns:p14="http://schemas.microsoft.com/office/powerpoint/2010/main" val="8986525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336</a:t>
            </a:fld>
            <a:endParaRPr lang="tr-TR"/>
          </a:p>
        </p:txBody>
      </p:sp>
    </p:spTree>
    <p:extLst>
      <p:ext uri="{BB962C8B-B14F-4D97-AF65-F5344CB8AC3E}">
        <p14:creationId xmlns:p14="http://schemas.microsoft.com/office/powerpoint/2010/main" val="88893332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337</a:t>
            </a:fld>
            <a:endParaRPr lang="tr-TR"/>
          </a:p>
        </p:txBody>
      </p:sp>
    </p:spTree>
    <p:extLst>
      <p:ext uri="{BB962C8B-B14F-4D97-AF65-F5344CB8AC3E}">
        <p14:creationId xmlns:p14="http://schemas.microsoft.com/office/powerpoint/2010/main" val="148843693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338</a:t>
            </a:fld>
            <a:endParaRPr lang="tr-TR"/>
          </a:p>
        </p:txBody>
      </p:sp>
    </p:spTree>
    <p:extLst>
      <p:ext uri="{BB962C8B-B14F-4D97-AF65-F5344CB8AC3E}">
        <p14:creationId xmlns:p14="http://schemas.microsoft.com/office/powerpoint/2010/main" val="248073407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339</a:t>
            </a:fld>
            <a:endParaRPr lang="tr-TR"/>
          </a:p>
        </p:txBody>
      </p:sp>
    </p:spTree>
    <p:extLst>
      <p:ext uri="{BB962C8B-B14F-4D97-AF65-F5344CB8AC3E}">
        <p14:creationId xmlns:p14="http://schemas.microsoft.com/office/powerpoint/2010/main" val="465606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95</a:t>
            </a:fld>
            <a:endParaRPr lang="tr-TR"/>
          </a:p>
        </p:txBody>
      </p:sp>
    </p:spTree>
    <p:extLst>
      <p:ext uri="{BB962C8B-B14F-4D97-AF65-F5344CB8AC3E}">
        <p14:creationId xmlns:p14="http://schemas.microsoft.com/office/powerpoint/2010/main" val="372050741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340</a:t>
            </a:fld>
            <a:endParaRPr lang="tr-TR"/>
          </a:p>
        </p:txBody>
      </p:sp>
    </p:spTree>
    <p:extLst>
      <p:ext uri="{BB962C8B-B14F-4D97-AF65-F5344CB8AC3E}">
        <p14:creationId xmlns:p14="http://schemas.microsoft.com/office/powerpoint/2010/main" val="377278517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341</a:t>
            </a:fld>
            <a:endParaRPr lang="tr-TR"/>
          </a:p>
        </p:txBody>
      </p:sp>
    </p:spTree>
    <p:extLst>
      <p:ext uri="{BB962C8B-B14F-4D97-AF65-F5344CB8AC3E}">
        <p14:creationId xmlns:p14="http://schemas.microsoft.com/office/powerpoint/2010/main" val="270783933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342</a:t>
            </a:fld>
            <a:endParaRPr lang="tr-TR"/>
          </a:p>
        </p:txBody>
      </p:sp>
    </p:spTree>
    <p:extLst>
      <p:ext uri="{BB962C8B-B14F-4D97-AF65-F5344CB8AC3E}">
        <p14:creationId xmlns:p14="http://schemas.microsoft.com/office/powerpoint/2010/main" val="34378071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343</a:t>
            </a:fld>
            <a:endParaRPr lang="tr-TR"/>
          </a:p>
        </p:txBody>
      </p:sp>
    </p:spTree>
    <p:extLst>
      <p:ext uri="{BB962C8B-B14F-4D97-AF65-F5344CB8AC3E}">
        <p14:creationId xmlns:p14="http://schemas.microsoft.com/office/powerpoint/2010/main" val="308423820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344</a:t>
            </a:fld>
            <a:endParaRPr lang="tr-TR"/>
          </a:p>
        </p:txBody>
      </p:sp>
    </p:spTree>
    <p:extLst>
      <p:ext uri="{BB962C8B-B14F-4D97-AF65-F5344CB8AC3E}">
        <p14:creationId xmlns:p14="http://schemas.microsoft.com/office/powerpoint/2010/main" val="102788137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345</a:t>
            </a:fld>
            <a:endParaRPr lang="tr-TR"/>
          </a:p>
        </p:txBody>
      </p:sp>
    </p:spTree>
    <p:extLst>
      <p:ext uri="{BB962C8B-B14F-4D97-AF65-F5344CB8AC3E}">
        <p14:creationId xmlns:p14="http://schemas.microsoft.com/office/powerpoint/2010/main" val="372195149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346</a:t>
            </a:fld>
            <a:endParaRPr lang="tr-TR"/>
          </a:p>
        </p:txBody>
      </p:sp>
    </p:spTree>
    <p:extLst>
      <p:ext uri="{BB962C8B-B14F-4D97-AF65-F5344CB8AC3E}">
        <p14:creationId xmlns:p14="http://schemas.microsoft.com/office/powerpoint/2010/main" val="419692936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347</a:t>
            </a:fld>
            <a:endParaRPr lang="tr-TR"/>
          </a:p>
        </p:txBody>
      </p:sp>
    </p:spTree>
    <p:extLst>
      <p:ext uri="{BB962C8B-B14F-4D97-AF65-F5344CB8AC3E}">
        <p14:creationId xmlns:p14="http://schemas.microsoft.com/office/powerpoint/2010/main" val="254306460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348</a:t>
            </a:fld>
            <a:endParaRPr lang="tr-TR"/>
          </a:p>
        </p:txBody>
      </p:sp>
    </p:spTree>
    <p:extLst>
      <p:ext uri="{BB962C8B-B14F-4D97-AF65-F5344CB8AC3E}">
        <p14:creationId xmlns:p14="http://schemas.microsoft.com/office/powerpoint/2010/main" val="263513063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349</a:t>
            </a:fld>
            <a:endParaRPr lang="tr-TR"/>
          </a:p>
        </p:txBody>
      </p:sp>
    </p:spTree>
    <p:extLst>
      <p:ext uri="{BB962C8B-B14F-4D97-AF65-F5344CB8AC3E}">
        <p14:creationId xmlns:p14="http://schemas.microsoft.com/office/powerpoint/2010/main" val="2588123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96</a:t>
            </a:fld>
            <a:endParaRPr lang="tr-TR"/>
          </a:p>
        </p:txBody>
      </p:sp>
    </p:spTree>
    <p:extLst>
      <p:ext uri="{BB962C8B-B14F-4D97-AF65-F5344CB8AC3E}">
        <p14:creationId xmlns:p14="http://schemas.microsoft.com/office/powerpoint/2010/main" val="401051470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350</a:t>
            </a:fld>
            <a:endParaRPr lang="tr-TR"/>
          </a:p>
        </p:txBody>
      </p:sp>
    </p:spTree>
    <p:extLst>
      <p:ext uri="{BB962C8B-B14F-4D97-AF65-F5344CB8AC3E}">
        <p14:creationId xmlns:p14="http://schemas.microsoft.com/office/powerpoint/2010/main" val="384526257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351</a:t>
            </a:fld>
            <a:endParaRPr lang="tr-TR"/>
          </a:p>
        </p:txBody>
      </p:sp>
    </p:spTree>
    <p:extLst>
      <p:ext uri="{BB962C8B-B14F-4D97-AF65-F5344CB8AC3E}">
        <p14:creationId xmlns:p14="http://schemas.microsoft.com/office/powerpoint/2010/main" val="207654881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352</a:t>
            </a:fld>
            <a:endParaRPr lang="tr-TR"/>
          </a:p>
        </p:txBody>
      </p:sp>
    </p:spTree>
    <p:extLst>
      <p:ext uri="{BB962C8B-B14F-4D97-AF65-F5344CB8AC3E}">
        <p14:creationId xmlns:p14="http://schemas.microsoft.com/office/powerpoint/2010/main" val="259630082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353</a:t>
            </a:fld>
            <a:endParaRPr lang="tr-TR"/>
          </a:p>
        </p:txBody>
      </p:sp>
    </p:spTree>
    <p:extLst>
      <p:ext uri="{BB962C8B-B14F-4D97-AF65-F5344CB8AC3E}">
        <p14:creationId xmlns:p14="http://schemas.microsoft.com/office/powerpoint/2010/main" val="375364487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354</a:t>
            </a:fld>
            <a:endParaRPr lang="tr-TR"/>
          </a:p>
        </p:txBody>
      </p:sp>
    </p:spTree>
    <p:extLst>
      <p:ext uri="{BB962C8B-B14F-4D97-AF65-F5344CB8AC3E}">
        <p14:creationId xmlns:p14="http://schemas.microsoft.com/office/powerpoint/2010/main" val="68436725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355</a:t>
            </a:fld>
            <a:endParaRPr lang="tr-TR"/>
          </a:p>
        </p:txBody>
      </p:sp>
    </p:spTree>
    <p:extLst>
      <p:ext uri="{BB962C8B-B14F-4D97-AF65-F5344CB8AC3E}">
        <p14:creationId xmlns:p14="http://schemas.microsoft.com/office/powerpoint/2010/main" val="238160254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356</a:t>
            </a:fld>
            <a:endParaRPr lang="tr-TR"/>
          </a:p>
        </p:txBody>
      </p:sp>
    </p:spTree>
    <p:extLst>
      <p:ext uri="{BB962C8B-B14F-4D97-AF65-F5344CB8AC3E}">
        <p14:creationId xmlns:p14="http://schemas.microsoft.com/office/powerpoint/2010/main" val="3418631708"/>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357</a:t>
            </a:fld>
            <a:endParaRPr lang="tr-TR"/>
          </a:p>
        </p:txBody>
      </p:sp>
    </p:spTree>
    <p:extLst>
      <p:ext uri="{BB962C8B-B14F-4D97-AF65-F5344CB8AC3E}">
        <p14:creationId xmlns:p14="http://schemas.microsoft.com/office/powerpoint/2010/main" val="389855539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358</a:t>
            </a:fld>
            <a:endParaRPr lang="tr-TR"/>
          </a:p>
        </p:txBody>
      </p:sp>
    </p:spTree>
    <p:extLst>
      <p:ext uri="{BB962C8B-B14F-4D97-AF65-F5344CB8AC3E}">
        <p14:creationId xmlns:p14="http://schemas.microsoft.com/office/powerpoint/2010/main" val="274054344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359</a:t>
            </a:fld>
            <a:endParaRPr lang="tr-TR"/>
          </a:p>
        </p:txBody>
      </p:sp>
    </p:spTree>
    <p:extLst>
      <p:ext uri="{BB962C8B-B14F-4D97-AF65-F5344CB8AC3E}">
        <p14:creationId xmlns:p14="http://schemas.microsoft.com/office/powerpoint/2010/main" val="2173255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97</a:t>
            </a:fld>
            <a:endParaRPr lang="tr-TR"/>
          </a:p>
        </p:txBody>
      </p:sp>
    </p:spTree>
    <p:extLst>
      <p:ext uri="{BB962C8B-B14F-4D97-AF65-F5344CB8AC3E}">
        <p14:creationId xmlns:p14="http://schemas.microsoft.com/office/powerpoint/2010/main" val="2303752159"/>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360</a:t>
            </a:fld>
            <a:endParaRPr lang="tr-TR"/>
          </a:p>
        </p:txBody>
      </p:sp>
    </p:spTree>
    <p:extLst>
      <p:ext uri="{BB962C8B-B14F-4D97-AF65-F5344CB8AC3E}">
        <p14:creationId xmlns:p14="http://schemas.microsoft.com/office/powerpoint/2010/main" val="147711544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361</a:t>
            </a:fld>
            <a:endParaRPr lang="tr-TR"/>
          </a:p>
        </p:txBody>
      </p:sp>
    </p:spTree>
    <p:extLst>
      <p:ext uri="{BB962C8B-B14F-4D97-AF65-F5344CB8AC3E}">
        <p14:creationId xmlns:p14="http://schemas.microsoft.com/office/powerpoint/2010/main" val="391375481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362</a:t>
            </a:fld>
            <a:endParaRPr lang="tr-TR"/>
          </a:p>
        </p:txBody>
      </p:sp>
    </p:spTree>
    <p:extLst>
      <p:ext uri="{BB962C8B-B14F-4D97-AF65-F5344CB8AC3E}">
        <p14:creationId xmlns:p14="http://schemas.microsoft.com/office/powerpoint/2010/main" val="393370756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363</a:t>
            </a:fld>
            <a:endParaRPr lang="tr-TR"/>
          </a:p>
        </p:txBody>
      </p:sp>
    </p:spTree>
    <p:extLst>
      <p:ext uri="{BB962C8B-B14F-4D97-AF65-F5344CB8AC3E}">
        <p14:creationId xmlns:p14="http://schemas.microsoft.com/office/powerpoint/2010/main" val="108012166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364</a:t>
            </a:fld>
            <a:endParaRPr lang="tr-TR"/>
          </a:p>
        </p:txBody>
      </p:sp>
    </p:spTree>
    <p:extLst>
      <p:ext uri="{BB962C8B-B14F-4D97-AF65-F5344CB8AC3E}">
        <p14:creationId xmlns:p14="http://schemas.microsoft.com/office/powerpoint/2010/main" val="45774171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365</a:t>
            </a:fld>
            <a:endParaRPr lang="tr-TR"/>
          </a:p>
        </p:txBody>
      </p:sp>
    </p:spTree>
    <p:extLst>
      <p:ext uri="{BB962C8B-B14F-4D97-AF65-F5344CB8AC3E}">
        <p14:creationId xmlns:p14="http://schemas.microsoft.com/office/powerpoint/2010/main" val="119273008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366</a:t>
            </a:fld>
            <a:endParaRPr lang="tr-TR"/>
          </a:p>
        </p:txBody>
      </p:sp>
    </p:spTree>
    <p:extLst>
      <p:ext uri="{BB962C8B-B14F-4D97-AF65-F5344CB8AC3E}">
        <p14:creationId xmlns:p14="http://schemas.microsoft.com/office/powerpoint/2010/main" val="20141478"/>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367</a:t>
            </a:fld>
            <a:endParaRPr lang="tr-TR"/>
          </a:p>
        </p:txBody>
      </p:sp>
    </p:spTree>
    <p:extLst>
      <p:ext uri="{BB962C8B-B14F-4D97-AF65-F5344CB8AC3E}">
        <p14:creationId xmlns:p14="http://schemas.microsoft.com/office/powerpoint/2010/main" val="2949647979"/>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368</a:t>
            </a:fld>
            <a:endParaRPr lang="tr-TR"/>
          </a:p>
        </p:txBody>
      </p:sp>
    </p:spTree>
    <p:extLst>
      <p:ext uri="{BB962C8B-B14F-4D97-AF65-F5344CB8AC3E}">
        <p14:creationId xmlns:p14="http://schemas.microsoft.com/office/powerpoint/2010/main" val="409792201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369</a:t>
            </a:fld>
            <a:endParaRPr lang="tr-TR"/>
          </a:p>
        </p:txBody>
      </p:sp>
    </p:spTree>
    <p:extLst>
      <p:ext uri="{BB962C8B-B14F-4D97-AF65-F5344CB8AC3E}">
        <p14:creationId xmlns:p14="http://schemas.microsoft.com/office/powerpoint/2010/main" val="1517418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222222"/>
                </a:solidFill>
                <a:effectLst/>
                <a:latin typeface="-apple-system"/>
              </a:rPr>
              <a:t>.NET Framework ile bahsettiğimiz çatının, kod kütüphanesinin Windows, Linux ve </a:t>
            </a:r>
            <a:r>
              <a:rPr lang="tr-TR" b="0" i="0" dirty="0" err="1">
                <a:solidFill>
                  <a:srgbClr val="222222"/>
                </a:solidFill>
                <a:effectLst/>
                <a:latin typeface="-apple-system"/>
              </a:rPr>
              <a:t>macOS’ta</a:t>
            </a:r>
            <a:r>
              <a:rPr lang="tr-TR" b="0" i="0" dirty="0">
                <a:solidFill>
                  <a:srgbClr val="222222"/>
                </a:solidFill>
                <a:effectLst/>
                <a:latin typeface="-apple-system"/>
              </a:rPr>
              <a:t> çalışan ürünler için kullanılabilecek kod kütüphanesidir.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222222"/>
              </a:solidFill>
              <a:effectLst/>
              <a:latin typeface="-apple-system"/>
            </a:endParaRPr>
          </a:p>
          <a:p>
            <a:pPr algn="l">
              <a:buFont typeface="Arial" panose="020B0604020202020204" pitchFamily="34" charset="0"/>
              <a:buChar char="•"/>
            </a:pPr>
            <a:r>
              <a:rPr lang="tr-TR" b="0" i="0" dirty="0">
                <a:solidFill>
                  <a:srgbClr val="222222"/>
                </a:solidFill>
                <a:effectLst/>
                <a:latin typeface="-apple-system"/>
              </a:rPr>
              <a:t>.NET </a:t>
            </a:r>
            <a:r>
              <a:rPr lang="tr-TR" b="0" i="0" dirty="0" err="1">
                <a:solidFill>
                  <a:srgbClr val="222222"/>
                </a:solidFill>
                <a:effectLst/>
                <a:latin typeface="-apple-system"/>
              </a:rPr>
              <a:t>Core</a:t>
            </a:r>
            <a:r>
              <a:rPr lang="tr-TR" b="0" i="0" dirty="0">
                <a:solidFill>
                  <a:srgbClr val="222222"/>
                </a:solidFill>
                <a:effectLst/>
                <a:latin typeface="-apple-system"/>
              </a:rPr>
              <a:t>; Linux, </a:t>
            </a:r>
            <a:r>
              <a:rPr lang="tr-TR" b="0" i="0" dirty="0" err="1">
                <a:solidFill>
                  <a:srgbClr val="222222"/>
                </a:solidFill>
                <a:effectLst/>
                <a:latin typeface="-apple-system"/>
              </a:rPr>
              <a:t>macOS</a:t>
            </a:r>
            <a:r>
              <a:rPr lang="tr-TR" b="0" i="0" dirty="0">
                <a:solidFill>
                  <a:srgbClr val="222222"/>
                </a:solidFill>
                <a:effectLst/>
                <a:latin typeface="-apple-system"/>
              </a:rPr>
              <a:t> ve Windows üzerinden çalışan bir çapraz platformdur.</a:t>
            </a:r>
          </a:p>
          <a:p>
            <a:pPr algn="l">
              <a:buFont typeface="Arial" panose="020B0604020202020204" pitchFamily="34" charset="0"/>
              <a:buChar char="•"/>
            </a:pPr>
            <a:r>
              <a:rPr lang="tr-TR" b="0" i="0" dirty="0">
                <a:solidFill>
                  <a:srgbClr val="222222"/>
                </a:solidFill>
                <a:effectLst/>
                <a:latin typeface="-apple-system"/>
              </a:rPr>
              <a:t>.NET Framework yalnızca Windows işletim sisteminde çalışır.</a:t>
            </a:r>
          </a:p>
          <a:p>
            <a:pPr algn="l">
              <a:buFont typeface="Arial" panose="020B0604020202020204" pitchFamily="34" charset="0"/>
              <a:buChar char="•"/>
            </a:pPr>
            <a:r>
              <a:rPr lang="tr-TR" b="0" i="0" dirty="0">
                <a:solidFill>
                  <a:srgbClr val="222222"/>
                </a:solidFill>
                <a:effectLst/>
                <a:latin typeface="-apple-system"/>
              </a:rPr>
              <a:t>.NET </a:t>
            </a:r>
            <a:r>
              <a:rPr lang="tr-TR" b="0" i="0" dirty="0" err="1">
                <a:solidFill>
                  <a:srgbClr val="222222"/>
                </a:solidFill>
                <a:effectLst/>
                <a:latin typeface="-apple-system"/>
              </a:rPr>
              <a:t>Core</a:t>
            </a:r>
            <a:r>
              <a:rPr lang="tr-TR" b="0" i="0" dirty="0">
                <a:solidFill>
                  <a:srgbClr val="222222"/>
                </a:solidFill>
                <a:effectLst/>
                <a:latin typeface="-apple-system"/>
              </a:rPr>
              <a:t> açık kaynaklı olması nedeniyle farklı topluluklar tarafından geliştirilmeye uygundur.</a:t>
            </a:r>
          </a:p>
          <a:p>
            <a:pPr algn="l">
              <a:buFont typeface="Arial" panose="020B0604020202020204" pitchFamily="34" charset="0"/>
              <a:buChar char="•"/>
            </a:pPr>
            <a:r>
              <a:rPr lang="tr-TR" b="0" i="0" dirty="0">
                <a:solidFill>
                  <a:srgbClr val="222222"/>
                </a:solidFill>
                <a:effectLst/>
                <a:latin typeface="-apple-system"/>
              </a:rPr>
              <a:t>.NET Framework için de kaynak kodu mevcuttur ancak dış müdahale için uygun değildir.</a:t>
            </a:r>
          </a:p>
          <a:p>
            <a:pPr algn="l">
              <a:buFont typeface="Arial" panose="020B0604020202020204" pitchFamily="34" charset="0"/>
              <a:buChar char="•"/>
            </a:pPr>
            <a:r>
              <a:rPr lang="tr-TR" b="0" i="0" dirty="0">
                <a:solidFill>
                  <a:srgbClr val="222222"/>
                </a:solidFill>
                <a:effectLst/>
                <a:latin typeface="-apple-system"/>
              </a:rPr>
              <a:t>.NET sistemi en yeni özelliklerini .NET </a:t>
            </a:r>
            <a:r>
              <a:rPr lang="tr-TR" b="0" i="0" dirty="0" err="1">
                <a:solidFill>
                  <a:srgbClr val="222222"/>
                </a:solidFill>
                <a:effectLst/>
                <a:latin typeface="-apple-system"/>
              </a:rPr>
              <a:t>Core</a:t>
            </a:r>
            <a:r>
              <a:rPr lang="tr-TR" b="0" i="0" dirty="0">
                <a:solidFill>
                  <a:srgbClr val="222222"/>
                </a:solidFill>
                <a:effectLst/>
                <a:latin typeface="-apple-system"/>
              </a:rPr>
              <a:t> geliştiricilerine sunar.</a:t>
            </a:r>
          </a:p>
          <a:p>
            <a:pPr algn="l">
              <a:buFont typeface="Arial" panose="020B0604020202020204" pitchFamily="34" charset="0"/>
              <a:buChar char="•"/>
            </a:pPr>
            <a:r>
              <a:rPr lang="tr-TR" b="0" i="0" dirty="0">
                <a:solidFill>
                  <a:srgbClr val="222222"/>
                </a:solidFill>
                <a:effectLst/>
                <a:latin typeface="-apple-system"/>
              </a:rPr>
              <a:t>Kullanıcı dostu olan .NET Framework, Windows işletim sistemine dahil olması nedeniyle Windows Update ile otomatik olarak güncellenir.</a:t>
            </a:r>
          </a:p>
          <a:p>
            <a:pPr algn="l">
              <a:buFont typeface="Arial" panose="020B0604020202020204" pitchFamily="34" charset="0"/>
              <a:buChar char="•"/>
            </a:pPr>
            <a:r>
              <a:rPr lang="tr-TR" b="0" i="0" dirty="0">
                <a:solidFill>
                  <a:srgbClr val="222222"/>
                </a:solidFill>
                <a:effectLst/>
                <a:latin typeface="-apple-system"/>
              </a:rPr>
              <a:t>.NET </a:t>
            </a:r>
            <a:r>
              <a:rPr lang="tr-TR" b="0" i="0" dirty="0" err="1">
                <a:solidFill>
                  <a:srgbClr val="222222"/>
                </a:solidFill>
                <a:effectLst/>
                <a:latin typeface="-apple-system"/>
              </a:rPr>
              <a:t>Core</a:t>
            </a:r>
            <a:r>
              <a:rPr lang="tr-TR" b="0" i="0" dirty="0">
                <a:solidFill>
                  <a:srgbClr val="222222"/>
                </a:solidFill>
                <a:effectLst/>
                <a:latin typeface="-apple-system"/>
              </a:rPr>
              <a:t> Windows işletim sistemine dahil olmayan bağımsız bir tür olduğu için dışarıdan güncelleme alır.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222222"/>
              </a:solidFill>
              <a:effectLst/>
              <a:latin typeface="-apple-system"/>
            </a:endParaRPr>
          </a:p>
          <a:p>
            <a:pPr algn="l"/>
            <a:endParaRPr lang="tr-TR" b="0" i="0" dirty="0">
              <a:solidFill>
                <a:srgbClr val="222222"/>
              </a:solidFill>
              <a:effectLst/>
              <a:latin typeface="-apple-system"/>
            </a:endParaRPr>
          </a:p>
        </p:txBody>
      </p:sp>
      <p:sp>
        <p:nvSpPr>
          <p:cNvPr id="4" name="Slayt Numarası Yer Tutucusu 3"/>
          <p:cNvSpPr>
            <a:spLocks noGrp="1"/>
          </p:cNvSpPr>
          <p:nvPr>
            <p:ph type="sldNum" sz="quarter" idx="5"/>
          </p:nvPr>
        </p:nvSpPr>
        <p:spPr/>
        <p:txBody>
          <a:bodyPr/>
          <a:lstStyle/>
          <a:p>
            <a:fld id="{4B30D65D-DCAD-4EA3-B52B-E6EFAA793396}" type="slidenum">
              <a:rPr lang="tr-TR" smtClean="0"/>
              <a:t>58</a:t>
            </a:fld>
            <a:endParaRPr lang="tr-TR"/>
          </a:p>
        </p:txBody>
      </p:sp>
    </p:spTree>
    <p:extLst>
      <p:ext uri="{BB962C8B-B14F-4D97-AF65-F5344CB8AC3E}">
        <p14:creationId xmlns:p14="http://schemas.microsoft.com/office/powerpoint/2010/main" val="3921953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98</a:t>
            </a:fld>
            <a:endParaRPr lang="tr-TR"/>
          </a:p>
        </p:txBody>
      </p:sp>
    </p:spTree>
    <p:extLst>
      <p:ext uri="{BB962C8B-B14F-4D97-AF65-F5344CB8AC3E}">
        <p14:creationId xmlns:p14="http://schemas.microsoft.com/office/powerpoint/2010/main" val="421962206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00000"/>
                </a:solidFill>
                <a:effectLst/>
                <a:latin typeface="arial" panose="020B0604020202020204" pitchFamily="34" charset="0"/>
              </a:rPr>
              <a:t>Günümüzde yazılım geliştirme söz konusu olduğunda herkes ücretsiz, açık kaynak kodlu ve platformlar arası geliştirmeden bahsediyor. Hepimizin bildiği gibi Microsoft, Windows tabanlı ürünleri ile tanınır. Artık yazılım geliştirmenin yeni çağındayız. Bunun için Microsoft tarafından piyasaya devrim niteliğinde yeni bir ürün geldi ve bu </a:t>
            </a:r>
            <a:r>
              <a:rPr lang="tr-TR" b="1" i="0" dirty="0">
                <a:solidFill>
                  <a:srgbClr val="000000"/>
                </a:solidFill>
                <a:effectLst/>
                <a:latin typeface="arial" panose="020B0604020202020204" pitchFamily="34" charset="0"/>
              </a:rPr>
              <a:t>ASP.NET </a:t>
            </a:r>
            <a:r>
              <a:rPr lang="tr-TR" b="1"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dur.</a:t>
            </a:r>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370</a:t>
            </a:fld>
            <a:endParaRPr lang="tr-TR"/>
          </a:p>
        </p:txBody>
      </p:sp>
    </p:spTree>
    <p:extLst>
      <p:ext uri="{BB962C8B-B14F-4D97-AF65-F5344CB8AC3E}">
        <p14:creationId xmlns:p14="http://schemas.microsoft.com/office/powerpoint/2010/main" val="29869442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fontAlgn="base"/>
            <a:r>
              <a:rPr lang="tr-TR" b="0" i="0" dirty="0">
                <a:solidFill>
                  <a:srgbClr val="000000"/>
                </a:solidFill>
                <a:effectLst/>
                <a:latin typeface="arial" panose="020B0604020202020204" pitchFamily="34" charset="0"/>
              </a:rPr>
              <a:t>Bildiğimiz gibi ASP.NET, uzun yıllardır veriye dayalı web uygulamaları geliştirmek için kullanılan çerçevedir. O zamandan beri, ASP.NET Framework istikrarlı bir evrimsel değişim geçirdi ve son olarak en uygun evrim ASP.NET </a:t>
            </a:r>
            <a:r>
              <a:rPr lang="tr-TR" b="0" i="0" dirty="0" err="1">
                <a:solidFill>
                  <a:srgbClr val="000000"/>
                </a:solidFill>
                <a:effectLst/>
                <a:latin typeface="arial" panose="020B0604020202020204" pitchFamily="34" charset="0"/>
              </a:rPr>
              <a:t>Core'dur</a:t>
            </a:r>
            <a:r>
              <a:rPr lang="tr-TR" b="0" i="0" dirty="0">
                <a:solidFill>
                  <a:srgbClr val="000000"/>
                </a:solidFill>
                <a:effectLst/>
                <a:latin typeface="arial" panose="020B0604020202020204" pitchFamily="34" charset="0"/>
              </a:rPr>
              <a:t>.</a:t>
            </a:r>
            <a:br>
              <a:rPr lang="tr-TR" b="0" i="0" dirty="0">
                <a:solidFill>
                  <a:srgbClr val="000000"/>
                </a:solidFill>
                <a:effectLst/>
                <a:latin typeface="arial" panose="020B0604020202020204" pitchFamily="34" charset="0"/>
              </a:rPr>
            </a:br>
            <a:endParaRPr lang="tr-TR" b="0" i="0" dirty="0">
              <a:solidFill>
                <a:srgbClr val="212529"/>
              </a:solidFill>
              <a:effectLst/>
              <a:latin typeface="-apple-system"/>
            </a:endParaRPr>
          </a:p>
          <a:p>
            <a:pPr algn="l" fontAlgn="base">
              <a:buFont typeface="+mj-lt"/>
              <a:buAutoNum type="arabicPeriod"/>
            </a:pPr>
            <a:r>
              <a:rPr lang="tr-TR" b="0" i="0" dirty="0">
                <a:solidFill>
                  <a:srgbClr val="000000"/>
                </a:solidFill>
                <a:effectLst/>
                <a:latin typeface="arial" panose="020B0604020202020204" pitchFamily="34" charset="0"/>
              </a:rPr>
              <a:t>ASP.NET </a:t>
            </a:r>
            <a:r>
              <a:rPr lang="tr-TR" b="0"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ASP.NET 4.x </a:t>
            </a:r>
            <a:r>
              <a:rPr lang="tr-TR" b="0" i="0" dirty="0" err="1">
                <a:solidFill>
                  <a:srgbClr val="000000"/>
                </a:solidFill>
                <a:effectLst/>
                <a:latin typeface="arial" panose="020B0604020202020204" pitchFamily="34" charset="0"/>
              </a:rPr>
              <a:t>Framework'ün</a:t>
            </a:r>
            <a:r>
              <a:rPr lang="tr-TR" b="0" i="0" dirty="0">
                <a:solidFill>
                  <a:srgbClr val="000000"/>
                </a:solidFill>
                <a:effectLst/>
                <a:latin typeface="arial" panose="020B0604020202020204" pitchFamily="34" charset="0"/>
              </a:rPr>
              <a:t> sürekli bir parçası değildir. Bunun yerine, tamamen yeni bir çerçevedir.</a:t>
            </a:r>
            <a:endParaRPr lang="tr-TR" b="0" i="0" dirty="0">
              <a:solidFill>
                <a:srgbClr val="212529"/>
              </a:solidFill>
              <a:effectLst/>
              <a:latin typeface="-apple-system"/>
            </a:endParaRPr>
          </a:p>
          <a:p>
            <a:pPr algn="l" fontAlgn="base">
              <a:buFont typeface="+mj-lt"/>
              <a:buAutoNum type="arabicPeriod"/>
            </a:pPr>
            <a:r>
              <a:rPr lang="tr-TR" b="0" i="0" dirty="0">
                <a:solidFill>
                  <a:srgbClr val="000000"/>
                </a:solidFill>
                <a:effectLst/>
                <a:latin typeface="arial" panose="020B0604020202020204" pitchFamily="34" charset="0"/>
              </a:rPr>
              <a:t>Bu Çerçeve, mevcut ASP.NET 4.x Çerçevesinin gerçek bir yeniden yazılmasıdır, ancak çok daha küçük ve çok daha modülerdir.</a:t>
            </a:r>
            <a:endParaRPr lang="tr-TR" b="0" i="0" dirty="0">
              <a:solidFill>
                <a:srgbClr val="212529"/>
              </a:solidFill>
              <a:effectLst/>
              <a:latin typeface="-apple-system"/>
            </a:endParaRPr>
          </a:p>
          <a:p>
            <a:pPr algn="l" fontAlgn="base">
              <a:buFont typeface="+mj-lt"/>
              <a:buAutoNum type="arabicPeriod"/>
            </a:pPr>
            <a:r>
              <a:rPr lang="tr-TR" b="0" i="0" dirty="0">
                <a:solidFill>
                  <a:srgbClr val="000000"/>
                </a:solidFill>
                <a:effectLst/>
                <a:latin typeface="arial" panose="020B0604020202020204" pitchFamily="34" charset="0"/>
              </a:rPr>
              <a:t>Bazı insanlar birçok şeyin aynı kaldığını düşünür, ancak bu tamamen doğru değildir. ASP.NET </a:t>
            </a:r>
            <a:r>
              <a:rPr lang="tr-TR" b="0"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aslında ASP.NET </a:t>
            </a:r>
            <a:r>
              <a:rPr lang="tr-TR" b="0" i="0" dirty="0" err="1">
                <a:solidFill>
                  <a:srgbClr val="000000"/>
                </a:solidFill>
                <a:effectLst/>
                <a:latin typeface="arial" panose="020B0604020202020204" pitchFamily="34" charset="0"/>
              </a:rPr>
              <a:t>Framework'te</a:t>
            </a:r>
            <a:r>
              <a:rPr lang="tr-TR" b="0" i="0" dirty="0">
                <a:solidFill>
                  <a:srgbClr val="000000"/>
                </a:solidFill>
                <a:effectLst/>
                <a:latin typeface="arial" panose="020B0604020202020204" pitchFamily="34" charset="0"/>
              </a:rPr>
              <a:t> yapılan büyük bir temel değişikliktir.</a:t>
            </a:r>
            <a:endParaRPr lang="tr-TR" b="0" i="0" dirty="0">
              <a:solidFill>
                <a:srgbClr val="212529"/>
              </a:solidFill>
              <a:effectLst/>
              <a:latin typeface="-apple-system"/>
            </a:endParaRPr>
          </a:p>
        </p:txBody>
      </p:sp>
      <p:sp>
        <p:nvSpPr>
          <p:cNvPr id="4" name="Slayt Numarası Yer Tutucusu 3"/>
          <p:cNvSpPr>
            <a:spLocks noGrp="1"/>
          </p:cNvSpPr>
          <p:nvPr>
            <p:ph type="sldNum" sz="quarter" idx="5"/>
          </p:nvPr>
        </p:nvSpPr>
        <p:spPr/>
        <p:txBody>
          <a:bodyPr/>
          <a:lstStyle/>
          <a:p>
            <a:fld id="{4B30D65D-DCAD-4EA3-B52B-E6EFAA793396}" type="slidenum">
              <a:rPr lang="tr-TR" smtClean="0"/>
              <a:t>371</a:t>
            </a:fld>
            <a:endParaRPr lang="tr-TR"/>
          </a:p>
        </p:txBody>
      </p:sp>
    </p:spTree>
    <p:extLst>
      <p:ext uri="{BB962C8B-B14F-4D97-AF65-F5344CB8AC3E}">
        <p14:creationId xmlns:p14="http://schemas.microsoft.com/office/powerpoint/2010/main" val="111554018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fontAlgn="base"/>
            <a:r>
              <a:rPr lang="tr-TR" b="0" i="0" dirty="0">
                <a:solidFill>
                  <a:srgbClr val="000000"/>
                </a:solidFill>
                <a:effectLst/>
                <a:latin typeface="arial" panose="020B0604020202020204" pitchFamily="34" charset="0"/>
              </a:rPr>
              <a:t>Bildiğimiz gibi ASP.NET, uzun yıllardır veriye dayalı web uygulamaları geliştirmek için kullanılan çerçevedir. O zamandan beri, ASP.NET Framework istikrarlı bir evrimsel değişim geçirdi ve son olarak en uygun evrim ASP.NET </a:t>
            </a:r>
            <a:r>
              <a:rPr lang="tr-TR" b="0" i="0" dirty="0" err="1">
                <a:solidFill>
                  <a:srgbClr val="000000"/>
                </a:solidFill>
                <a:effectLst/>
                <a:latin typeface="arial" panose="020B0604020202020204" pitchFamily="34" charset="0"/>
              </a:rPr>
              <a:t>Core'dur</a:t>
            </a:r>
            <a:r>
              <a:rPr lang="tr-TR" b="0" i="0" dirty="0">
                <a:solidFill>
                  <a:srgbClr val="000000"/>
                </a:solidFill>
                <a:effectLst/>
                <a:latin typeface="arial" panose="020B0604020202020204" pitchFamily="34" charset="0"/>
              </a:rPr>
              <a:t>.</a:t>
            </a:r>
            <a:br>
              <a:rPr lang="tr-TR" b="0" i="0" dirty="0">
                <a:solidFill>
                  <a:srgbClr val="000000"/>
                </a:solidFill>
                <a:effectLst/>
                <a:latin typeface="arial" panose="020B0604020202020204" pitchFamily="34" charset="0"/>
              </a:rPr>
            </a:br>
            <a:endParaRPr lang="tr-TR" b="0" i="0" dirty="0">
              <a:solidFill>
                <a:srgbClr val="212529"/>
              </a:solidFill>
              <a:effectLst/>
              <a:latin typeface="-apple-system"/>
            </a:endParaRPr>
          </a:p>
          <a:p>
            <a:pPr algn="just" fontAlgn="base">
              <a:buFont typeface="+mj-lt"/>
              <a:buAutoNum type="arabicPeriod"/>
            </a:pPr>
            <a:r>
              <a:rPr lang="tr-TR" b="0" i="0" dirty="0">
                <a:solidFill>
                  <a:srgbClr val="000000"/>
                </a:solidFill>
                <a:effectLst/>
                <a:latin typeface="arial" panose="020B0604020202020204" pitchFamily="34" charset="0"/>
              </a:rPr>
              <a:t>ASP.NET </a:t>
            </a:r>
            <a:r>
              <a:rPr lang="tr-TR" b="0"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ASP.NET 4.x </a:t>
            </a:r>
            <a:r>
              <a:rPr lang="tr-TR" b="0" i="0" dirty="0" err="1">
                <a:solidFill>
                  <a:srgbClr val="000000"/>
                </a:solidFill>
                <a:effectLst/>
                <a:latin typeface="arial" panose="020B0604020202020204" pitchFamily="34" charset="0"/>
              </a:rPr>
              <a:t>Framework'ün</a:t>
            </a:r>
            <a:r>
              <a:rPr lang="tr-TR" b="0" i="0" dirty="0">
                <a:solidFill>
                  <a:srgbClr val="000000"/>
                </a:solidFill>
                <a:effectLst/>
                <a:latin typeface="arial" panose="020B0604020202020204" pitchFamily="34" charset="0"/>
              </a:rPr>
              <a:t> sürekli bir parçası değildir. Bunun yerine, tamamen yeni bir çerçevedir.</a:t>
            </a:r>
            <a:endParaRPr lang="tr-TR" b="0" i="0" dirty="0">
              <a:solidFill>
                <a:srgbClr val="212529"/>
              </a:solidFill>
              <a:effectLst/>
              <a:latin typeface="-apple-system"/>
            </a:endParaRPr>
          </a:p>
          <a:p>
            <a:pPr algn="just" fontAlgn="base">
              <a:buFont typeface="+mj-lt"/>
              <a:buAutoNum type="arabicPeriod"/>
            </a:pPr>
            <a:r>
              <a:rPr lang="tr-TR" b="0" i="0" dirty="0">
                <a:solidFill>
                  <a:srgbClr val="000000"/>
                </a:solidFill>
                <a:effectLst/>
                <a:latin typeface="arial" panose="020B0604020202020204" pitchFamily="34" charset="0"/>
              </a:rPr>
              <a:t>Bu Çerçeve, mevcut ASP.NET 4.x Çerçevesinin gerçek bir yeniden yazılmasıdır, ancak çok daha küçük ve çok daha modülerdir.</a:t>
            </a:r>
            <a:endParaRPr lang="tr-TR" b="0" i="0" dirty="0">
              <a:solidFill>
                <a:srgbClr val="212529"/>
              </a:solidFill>
              <a:effectLst/>
              <a:latin typeface="-apple-system"/>
            </a:endParaRPr>
          </a:p>
          <a:p>
            <a:pPr algn="just" fontAlgn="base">
              <a:buFont typeface="+mj-lt"/>
              <a:buAutoNum type="arabicPeriod"/>
            </a:pPr>
            <a:r>
              <a:rPr lang="tr-TR" b="0" i="0" dirty="0">
                <a:solidFill>
                  <a:srgbClr val="000000"/>
                </a:solidFill>
                <a:effectLst/>
                <a:latin typeface="arial" panose="020B0604020202020204" pitchFamily="34" charset="0"/>
              </a:rPr>
              <a:t>Bazı insanlar birçok şeyin aynı kaldığını düşünür, ancak bu tamamen doğru değildir. ASP.NET </a:t>
            </a:r>
            <a:r>
              <a:rPr lang="tr-TR" b="0"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aslında ASP.NET </a:t>
            </a:r>
            <a:r>
              <a:rPr lang="tr-TR" b="0" i="0" dirty="0" err="1">
                <a:solidFill>
                  <a:srgbClr val="000000"/>
                </a:solidFill>
                <a:effectLst/>
                <a:latin typeface="arial" panose="020B0604020202020204" pitchFamily="34" charset="0"/>
              </a:rPr>
              <a:t>Framework'te</a:t>
            </a:r>
            <a:r>
              <a:rPr lang="tr-TR" b="0" i="0" dirty="0">
                <a:solidFill>
                  <a:srgbClr val="000000"/>
                </a:solidFill>
                <a:effectLst/>
                <a:latin typeface="arial" panose="020B0604020202020204" pitchFamily="34" charset="0"/>
              </a:rPr>
              <a:t> yapılan büyük bir temel değişikliktir.</a:t>
            </a:r>
            <a:endParaRPr lang="tr-TR" b="0" i="0" dirty="0">
              <a:solidFill>
                <a:srgbClr val="212529"/>
              </a:solidFill>
              <a:effectLst/>
              <a:latin typeface="-apple-system"/>
            </a:endParaRPr>
          </a:p>
        </p:txBody>
      </p:sp>
      <p:sp>
        <p:nvSpPr>
          <p:cNvPr id="4" name="Slayt Numarası Yer Tutucusu 3"/>
          <p:cNvSpPr>
            <a:spLocks noGrp="1"/>
          </p:cNvSpPr>
          <p:nvPr>
            <p:ph type="sldNum" sz="quarter" idx="5"/>
          </p:nvPr>
        </p:nvSpPr>
        <p:spPr/>
        <p:txBody>
          <a:bodyPr/>
          <a:lstStyle/>
          <a:p>
            <a:fld id="{4B30D65D-DCAD-4EA3-B52B-E6EFAA793396}" type="slidenum">
              <a:rPr lang="tr-TR" smtClean="0"/>
              <a:t>372</a:t>
            </a:fld>
            <a:endParaRPr lang="tr-TR"/>
          </a:p>
        </p:txBody>
      </p:sp>
    </p:spTree>
    <p:extLst>
      <p:ext uri="{BB962C8B-B14F-4D97-AF65-F5344CB8AC3E}">
        <p14:creationId xmlns:p14="http://schemas.microsoft.com/office/powerpoint/2010/main" val="1652171408"/>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fontAlgn="base"/>
            <a:r>
              <a:rPr lang="tr-TR" b="0" i="0" dirty="0">
                <a:solidFill>
                  <a:srgbClr val="000000"/>
                </a:solidFill>
                <a:effectLst/>
                <a:latin typeface="arial" panose="020B0604020202020204" pitchFamily="34" charset="0"/>
              </a:rPr>
              <a:t> ASP.NET </a:t>
            </a:r>
            <a:r>
              <a:rPr lang="tr-TR" b="0"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ASP.NET Web </a:t>
            </a:r>
            <a:r>
              <a:rPr lang="tr-TR" b="0" i="0" dirty="0" err="1">
                <a:solidFill>
                  <a:srgbClr val="000000"/>
                </a:solidFill>
                <a:effectLst/>
                <a:latin typeface="arial" panose="020B0604020202020204" pitchFamily="34" charset="0"/>
              </a:rPr>
              <a:t>Framework'ün</a:t>
            </a:r>
            <a:r>
              <a:rPr lang="tr-TR" b="0" i="0" dirty="0">
                <a:solidFill>
                  <a:srgbClr val="000000"/>
                </a:solidFill>
                <a:effectLst/>
                <a:latin typeface="arial" panose="020B0604020202020204" pitchFamily="34" charset="0"/>
              </a:rPr>
              <a:t> esas olarak .NET </a:t>
            </a:r>
            <a:r>
              <a:rPr lang="tr-TR" b="0"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Platformunda çalışmayı hedefleyen yeni sürümüdür.</a:t>
            </a:r>
            <a:endParaRPr lang="tr-TR" b="0" i="0" dirty="0">
              <a:solidFill>
                <a:srgbClr val="212529"/>
              </a:solidFill>
              <a:effectLst/>
              <a:latin typeface="-apple-system"/>
            </a:endParaRPr>
          </a:p>
          <a:p>
            <a:pPr algn="l" fontAlgn="base"/>
            <a:r>
              <a:rPr lang="tr-TR" b="0" i="0" dirty="0">
                <a:solidFill>
                  <a:srgbClr val="000000"/>
                </a:solidFill>
                <a:effectLst/>
                <a:latin typeface="arial" panose="020B0604020202020204" pitchFamily="34" charset="0"/>
              </a:rPr>
              <a:t>ASP.NET </a:t>
            </a:r>
            <a:r>
              <a:rPr lang="tr-TR" b="0"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web uygulamaları, </a:t>
            </a:r>
            <a:r>
              <a:rPr lang="tr-TR" b="0" i="0" dirty="0" err="1">
                <a:solidFill>
                  <a:srgbClr val="000000"/>
                </a:solidFill>
                <a:effectLst/>
                <a:latin typeface="arial" panose="020B0604020202020204" pitchFamily="34" charset="0"/>
              </a:rPr>
              <a:t>IoT</a:t>
            </a:r>
            <a:r>
              <a:rPr lang="tr-TR" b="0" i="0" dirty="0">
                <a:solidFill>
                  <a:srgbClr val="000000"/>
                </a:solidFill>
                <a:effectLst/>
                <a:latin typeface="arial" panose="020B0604020202020204" pitchFamily="34" charset="0"/>
              </a:rPr>
              <a:t> uygulamaları ve mobil arka uç gibi bulut tabanlı uygulamalar oluşturmak için ücretsiz, açık kaynaklı, yüksek performanslı, hafif ve platformlar arası bir çerçevedir. Şirket içinde olduğu kadar bulutta da çalışacak şekilde tasarlanmıştır.</a:t>
            </a:r>
            <a:endParaRPr lang="tr-TR" b="0" i="0" dirty="0">
              <a:solidFill>
                <a:srgbClr val="212529"/>
              </a:solidFill>
              <a:effectLst/>
              <a:latin typeface="-apple-system"/>
            </a:endParaRPr>
          </a:p>
          <a:p>
            <a:pPr algn="l" fontAlgn="base"/>
            <a:r>
              <a:rPr lang="tr-TR" b="0" i="0" dirty="0">
                <a:solidFill>
                  <a:srgbClr val="000000"/>
                </a:solidFill>
                <a:effectLst/>
                <a:latin typeface="arial" panose="020B0604020202020204" pitchFamily="34" charset="0"/>
              </a:rPr>
              <a:t>.NET </a:t>
            </a:r>
            <a:r>
              <a:rPr lang="tr-TR" b="0"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ile aynı, minimum ek yük ile modüler olarak tasarlandı ve ardından uygulama gereksinimine göre </a:t>
            </a:r>
            <a:r>
              <a:rPr lang="tr-TR" b="0" i="0" dirty="0" err="1">
                <a:solidFill>
                  <a:srgbClr val="000000"/>
                </a:solidFill>
                <a:effectLst/>
                <a:latin typeface="arial" panose="020B0604020202020204" pitchFamily="34" charset="0"/>
              </a:rPr>
              <a:t>NuGet</a:t>
            </a:r>
            <a:r>
              <a:rPr lang="tr-TR" b="0" i="0" dirty="0">
                <a:solidFill>
                  <a:srgbClr val="000000"/>
                </a:solidFill>
                <a:effectLst/>
                <a:latin typeface="arial" panose="020B0604020202020204" pitchFamily="34" charset="0"/>
              </a:rPr>
              <a:t> Paketleri olarak diğer daha gelişmiş özellikler eklenebilir. Bu, yüksek performans sağlar, daha az bellek gerektirir, daha az dağıtım boyutu gerektirir ve bakımı kolaydır.</a:t>
            </a:r>
            <a:endParaRPr lang="tr-TR" b="0" i="0" dirty="0">
              <a:solidFill>
                <a:srgbClr val="212529"/>
              </a:solidFill>
              <a:effectLst/>
              <a:latin typeface="-apple-system"/>
            </a:endParaRPr>
          </a:p>
          <a:p>
            <a:pPr algn="l" fontAlgn="base"/>
            <a:r>
              <a:rPr lang="tr-TR" b="0" i="0" dirty="0">
                <a:solidFill>
                  <a:srgbClr val="000000"/>
                </a:solidFill>
                <a:effectLst/>
                <a:latin typeface="arial" panose="020B0604020202020204" pitchFamily="34" charset="0"/>
              </a:rPr>
              <a:t>ASP.NET </a:t>
            </a:r>
            <a:r>
              <a:rPr lang="tr-TR" b="0"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Framework, onu daha modüler, ölçeklenebilir, açık kaynaklı, yüksek performanslı, hafif ve platformlar arası bir web çerçevesi yapan mimari değişikliklerle mevcut ASP.NET 4.x'ten tamamen yeniden yazılmıştır. </a:t>
            </a:r>
            <a:endParaRPr lang="tr-TR" b="0" i="0" dirty="0">
              <a:solidFill>
                <a:srgbClr val="212529"/>
              </a:solidFill>
              <a:effectLst/>
              <a:latin typeface="-apple-system"/>
            </a:endParaRPr>
          </a:p>
          <a:p>
            <a:pPr algn="l" fontAlgn="base"/>
            <a:r>
              <a:rPr lang="tr-TR" b="0" i="0" dirty="0">
                <a:solidFill>
                  <a:srgbClr val="000000"/>
                </a:solidFill>
                <a:effectLst/>
                <a:latin typeface="arial" panose="020B0604020202020204" pitchFamily="34" charset="0"/>
              </a:rPr>
              <a:t>ASP.NET </a:t>
            </a:r>
            <a:r>
              <a:rPr lang="tr-TR" b="0"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Microsoft ve topluluk tarafından desteklenen açık kaynaklı bir çerçevedir, bu nedenle kaynak kodunu </a:t>
            </a:r>
            <a:r>
              <a:rPr lang="tr-TR" b="0" i="0" dirty="0" err="1">
                <a:solidFill>
                  <a:srgbClr val="000000"/>
                </a:solidFill>
                <a:effectLst/>
                <a:latin typeface="arial" panose="020B0604020202020204" pitchFamily="34" charset="0"/>
              </a:rPr>
              <a:t>GitHub'daki</a:t>
            </a:r>
            <a:r>
              <a:rPr lang="tr-TR" b="0" i="0" dirty="0">
                <a:solidFill>
                  <a:srgbClr val="000000"/>
                </a:solidFill>
                <a:effectLst/>
                <a:latin typeface="arial" panose="020B0604020202020204" pitchFamily="34" charset="0"/>
              </a:rPr>
              <a:t> ( </a:t>
            </a:r>
            <a:r>
              <a:rPr lang="tr-TR" b="1" i="0" dirty="0">
                <a:solidFill>
                  <a:srgbClr val="0000FF"/>
                </a:solidFill>
                <a:effectLst/>
                <a:latin typeface="arial" panose="020B0604020202020204" pitchFamily="34" charset="0"/>
              </a:rPr>
              <a:t>https://github.com/dotnet/aspnetcore</a:t>
            </a:r>
            <a:r>
              <a:rPr lang="tr-TR" b="0" i="0" dirty="0">
                <a:solidFill>
                  <a:srgbClr val="000000"/>
                </a:solidFill>
                <a:effectLst/>
                <a:latin typeface="arial" panose="020B0604020202020204" pitchFamily="34" charset="0"/>
              </a:rPr>
              <a:t> ) ASP.NET </a:t>
            </a:r>
            <a:r>
              <a:rPr lang="tr-TR" b="0" i="0" dirty="0" err="1">
                <a:solidFill>
                  <a:srgbClr val="000000"/>
                </a:solidFill>
                <a:effectLst/>
                <a:latin typeface="arial" panose="020B0604020202020204" pitchFamily="34" charset="0"/>
              </a:rPr>
              <a:t>Core</a:t>
            </a:r>
            <a:r>
              <a:rPr lang="tr-TR" b="0" i="0" dirty="0">
                <a:solidFill>
                  <a:srgbClr val="000000"/>
                </a:solidFill>
                <a:effectLst/>
                <a:latin typeface="arial" panose="020B0604020202020204" pitchFamily="34" charset="0"/>
              </a:rPr>
              <a:t> </a:t>
            </a:r>
            <a:r>
              <a:rPr lang="tr-TR" b="0" i="0" dirty="0" err="1">
                <a:solidFill>
                  <a:srgbClr val="000000"/>
                </a:solidFill>
                <a:effectLst/>
                <a:latin typeface="arial" panose="020B0604020202020204" pitchFamily="34" charset="0"/>
              </a:rPr>
              <a:t>Repository'den</a:t>
            </a:r>
            <a:r>
              <a:rPr lang="tr-TR" b="0" i="0" dirty="0">
                <a:solidFill>
                  <a:srgbClr val="000000"/>
                </a:solidFill>
                <a:effectLst/>
                <a:latin typeface="arial" panose="020B0604020202020204" pitchFamily="34" charset="0"/>
              </a:rPr>
              <a:t> de katkıda bulunabilir veya indirebilirsiniz.</a:t>
            </a:r>
            <a:endParaRPr lang="tr-TR" b="0" i="0" dirty="0">
              <a:solidFill>
                <a:srgbClr val="212529"/>
              </a:solidFill>
              <a:effectLst/>
              <a:latin typeface="-apple-system"/>
            </a:endParaRPr>
          </a:p>
          <a:p>
            <a:pPr algn="l"/>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373</a:t>
            </a:fld>
            <a:endParaRPr lang="tr-TR"/>
          </a:p>
        </p:txBody>
      </p:sp>
    </p:spTree>
    <p:extLst>
      <p:ext uri="{BB962C8B-B14F-4D97-AF65-F5344CB8AC3E}">
        <p14:creationId xmlns:p14="http://schemas.microsoft.com/office/powerpoint/2010/main" val="3655074754"/>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00000"/>
                </a:solidFill>
                <a:effectLst/>
                <a:latin typeface="arial" panose="020B0604020202020204" pitchFamily="34" charset="0"/>
              </a:rPr>
              <a:t>https://dotnettutorials.net/lesson/introduction-to-asp-net-core/</a:t>
            </a:r>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374</a:t>
            </a:fld>
            <a:endParaRPr lang="tr-TR"/>
          </a:p>
        </p:txBody>
      </p:sp>
    </p:spTree>
    <p:extLst>
      <p:ext uri="{BB962C8B-B14F-4D97-AF65-F5344CB8AC3E}">
        <p14:creationId xmlns:p14="http://schemas.microsoft.com/office/powerpoint/2010/main" val="51869945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375</a:t>
            </a:fld>
            <a:endParaRPr lang="tr-TR"/>
          </a:p>
        </p:txBody>
      </p:sp>
    </p:spTree>
    <p:extLst>
      <p:ext uri="{BB962C8B-B14F-4D97-AF65-F5344CB8AC3E}">
        <p14:creationId xmlns:p14="http://schemas.microsoft.com/office/powerpoint/2010/main" val="140675887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376</a:t>
            </a:fld>
            <a:endParaRPr lang="tr-TR"/>
          </a:p>
        </p:txBody>
      </p:sp>
    </p:spTree>
    <p:extLst>
      <p:ext uri="{BB962C8B-B14F-4D97-AF65-F5344CB8AC3E}">
        <p14:creationId xmlns:p14="http://schemas.microsoft.com/office/powerpoint/2010/main" val="190431621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377</a:t>
            </a:fld>
            <a:endParaRPr lang="tr-TR"/>
          </a:p>
        </p:txBody>
      </p:sp>
    </p:spTree>
    <p:extLst>
      <p:ext uri="{BB962C8B-B14F-4D97-AF65-F5344CB8AC3E}">
        <p14:creationId xmlns:p14="http://schemas.microsoft.com/office/powerpoint/2010/main" val="19307634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378</a:t>
            </a:fld>
            <a:endParaRPr lang="tr-TR"/>
          </a:p>
        </p:txBody>
      </p:sp>
    </p:spTree>
    <p:extLst>
      <p:ext uri="{BB962C8B-B14F-4D97-AF65-F5344CB8AC3E}">
        <p14:creationId xmlns:p14="http://schemas.microsoft.com/office/powerpoint/2010/main" val="2777547387"/>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379</a:t>
            </a:fld>
            <a:endParaRPr lang="tr-TR"/>
          </a:p>
        </p:txBody>
      </p:sp>
    </p:spTree>
    <p:extLst>
      <p:ext uri="{BB962C8B-B14F-4D97-AF65-F5344CB8AC3E}">
        <p14:creationId xmlns:p14="http://schemas.microsoft.com/office/powerpoint/2010/main" val="2739689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99</a:t>
            </a:fld>
            <a:endParaRPr lang="tr-TR"/>
          </a:p>
        </p:txBody>
      </p:sp>
    </p:spTree>
    <p:extLst>
      <p:ext uri="{BB962C8B-B14F-4D97-AF65-F5344CB8AC3E}">
        <p14:creationId xmlns:p14="http://schemas.microsoft.com/office/powerpoint/2010/main" val="1540680084"/>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380</a:t>
            </a:fld>
            <a:endParaRPr lang="tr-TR"/>
          </a:p>
        </p:txBody>
      </p:sp>
    </p:spTree>
    <p:extLst>
      <p:ext uri="{BB962C8B-B14F-4D97-AF65-F5344CB8AC3E}">
        <p14:creationId xmlns:p14="http://schemas.microsoft.com/office/powerpoint/2010/main" val="395484950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381</a:t>
            </a:fld>
            <a:endParaRPr lang="tr-TR"/>
          </a:p>
        </p:txBody>
      </p:sp>
    </p:spTree>
    <p:extLst>
      <p:ext uri="{BB962C8B-B14F-4D97-AF65-F5344CB8AC3E}">
        <p14:creationId xmlns:p14="http://schemas.microsoft.com/office/powerpoint/2010/main" val="96769165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382</a:t>
            </a:fld>
            <a:endParaRPr lang="tr-TR"/>
          </a:p>
        </p:txBody>
      </p:sp>
    </p:spTree>
    <p:extLst>
      <p:ext uri="{BB962C8B-B14F-4D97-AF65-F5344CB8AC3E}">
        <p14:creationId xmlns:p14="http://schemas.microsoft.com/office/powerpoint/2010/main" val="335214799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383</a:t>
            </a:fld>
            <a:endParaRPr lang="tr-TR"/>
          </a:p>
        </p:txBody>
      </p:sp>
    </p:spTree>
    <p:extLst>
      <p:ext uri="{BB962C8B-B14F-4D97-AF65-F5344CB8AC3E}">
        <p14:creationId xmlns:p14="http://schemas.microsoft.com/office/powerpoint/2010/main" val="384929116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384</a:t>
            </a:fld>
            <a:endParaRPr lang="tr-TR"/>
          </a:p>
        </p:txBody>
      </p:sp>
    </p:spTree>
    <p:extLst>
      <p:ext uri="{BB962C8B-B14F-4D97-AF65-F5344CB8AC3E}">
        <p14:creationId xmlns:p14="http://schemas.microsoft.com/office/powerpoint/2010/main" val="251599207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385</a:t>
            </a:fld>
            <a:endParaRPr lang="tr-TR"/>
          </a:p>
        </p:txBody>
      </p:sp>
    </p:spTree>
    <p:extLst>
      <p:ext uri="{BB962C8B-B14F-4D97-AF65-F5344CB8AC3E}">
        <p14:creationId xmlns:p14="http://schemas.microsoft.com/office/powerpoint/2010/main" val="3186196299"/>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386</a:t>
            </a:fld>
            <a:endParaRPr lang="tr-TR"/>
          </a:p>
        </p:txBody>
      </p:sp>
    </p:spTree>
    <p:extLst>
      <p:ext uri="{BB962C8B-B14F-4D97-AF65-F5344CB8AC3E}">
        <p14:creationId xmlns:p14="http://schemas.microsoft.com/office/powerpoint/2010/main" val="136342225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387</a:t>
            </a:fld>
            <a:endParaRPr lang="tr-TR"/>
          </a:p>
        </p:txBody>
      </p:sp>
    </p:spTree>
    <p:extLst>
      <p:ext uri="{BB962C8B-B14F-4D97-AF65-F5344CB8AC3E}">
        <p14:creationId xmlns:p14="http://schemas.microsoft.com/office/powerpoint/2010/main" val="245157799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388</a:t>
            </a:fld>
            <a:endParaRPr lang="tr-TR"/>
          </a:p>
        </p:txBody>
      </p:sp>
    </p:spTree>
    <p:extLst>
      <p:ext uri="{BB962C8B-B14F-4D97-AF65-F5344CB8AC3E}">
        <p14:creationId xmlns:p14="http://schemas.microsoft.com/office/powerpoint/2010/main" val="1373196486"/>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389</a:t>
            </a:fld>
            <a:endParaRPr lang="tr-TR"/>
          </a:p>
        </p:txBody>
      </p:sp>
    </p:spTree>
    <p:extLst>
      <p:ext uri="{BB962C8B-B14F-4D97-AF65-F5344CB8AC3E}">
        <p14:creationId xmlns:p14="http://schemas.microsoft.com/office/powerpoint/2010/main" val="2427763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100</a:t>
            </a:fld>
            <a:endParaRPr lang="tr-TR"/>
          </a:p>
        </p:txBody>
      </p:sp>
    </p:spTree>
    <p:extLst>
      <p:ext uri="{BB962C8B-B14F-4D97-AF65-F5344CB8AC3E}">
        <p14:creationId xmlns:p14="http://schemas.microsoft.com/office/powerpoint/2010/main" val="1929424969"/>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390</a:t>
            </a:fld>
            <a:endParaRPr lang="tr-TR"/>
          </a:p>
        </p:txBody>
      </p:sp>
    </p:spTree>
    <p:extLst>
      <p:ext uri="{BB962C8B-B14F-4D97-AF65-F5344CB8AC3E}">
        <p14:creationId xmlns:p14="http://schemas.microsoft.com/office/powerpoint/2010/main" val="955991820"/>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391</a:t>
            </a:fld>
            <a:endParaRPr lang="tr-TR"/>
          </a:p>
        </p:txBody>
      </p:sp>
    </p:spTree>
    <p:extLst>
      <p:ext uri="{BB962C8B-B14F-4D97-AF65-F5344CB8AC3E}">
        <p14:creationId xmlns:p14="http://schemas.microsoft.com/office/powerpoint/2010/main" val="4011956803"/>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392</a:t>
            </a:fld>
            <a:endParaRPr lang="tr-TR"/>
          </a:p>
        </p:txBody>
      </p:sp>
    </p:spTree>
    <p:extLst>
      <p:ext uri="{BB962C8B-B14F-4D97-AF65-F5344CB8AC3E}">
        <p14:creationId xmlns:p14="http://schemas.microsoft.com/office/powerpoint/2010/main" val="3499618894"/>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393</a:t>
            </a:fld>
            <a:endParaRPr lang="tr-TR"/>
          </a:p>
        </p:txBody>
      </p:sp>
    </p:spTree>
    <p:extLst>
      <p:ext uri="{BB962C8B-B14F-4D97-AF65-F5344CB8AC3E}">
        <p14:creationId xmlns:p14="http://schemas.microsoft.com/office/powerpoint/2010/main" val="1905421432"/>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394</a:t>
            </a:fld>
            <a:endParaRPr lang="tr-TR"/>
          </a:p>
        </p:txBody>
      </p:sp>
    </p:spTree>
    <p:extLst>
      <p:ext uri="{BB962C8B-B14F-4D97-AF65-F5344CB8AC3E}">
        <p14:creationId xmlns:p14="http://schemas.microsoft.com/office/powerpoint/2010/main" val="4077059016"/>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395</a:t>
            </a:fld>
            <a:endParaRPr lang="tr-TR"/>
          </a:p>
        </p:txBody>
      </p:sp>
    </p:spTree>
    <p:extLst>
      <p:ext uri="{BB962C8B-B14F-4D97-AF65-F5344CB8AC3E}">
        <p14:creationId xmlns:p14="http://schemas.microsoft.com/office/powerpoint/2010/main" val="185939099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396</a:t>
            </a:fld>
            <a:endParaRPr lang="tr-TR"/>
          </a:p>
        </p:txBody>
      </p:sp>
    </p:spTree>
    <p:extLst>
      <p:ext uri="{BB962C8B-B14F-4D97-AF65-F5344CB8AC3E}">
        <p14:creationId xmlns:p14="http://schemas.microsoft.com/office/powerpoint/2010/main" val="402524755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397</a:t>
            </a:fld>
            <a:endParaRPr lang="tr-TR"/>
          </a:p>
        </p:txBody>
      </p:sp>
    </p:spTree>
    <p:extLst>
      <p:ext uri="{BB962C8B-B14F-4D97-AF65-F5344CB8AC3E}">
        <p14:creationId xmlns:p14="http://schemas.microsoft.com/office/powerpoint/2010/main" val="3786810989"/>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398</a:t>
            </a:fld>
            <a:endParaRPr lang="tr-TR"/>
          </a:p>
        </p:txBody>
      </p:sp>
    </p:spTree>
    <p:extLst>
      <p:ext uri="{BB962C8B-B14F-4D97-AF65-F5344CB8AC3E}">
        <p14:creationId xmlns:p14="http://schemas.microsoft.com/office/powerpoint/2010/main" val="313572637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399</a:t>
            </a:fld>
            <a:endParaRPr lang="tr-TR"/>
          </a:p>
        </p:txBody>
      </p:sp>
    </p:spTree>
    <p:extLst>
      <p:ext uri="{BB962C8B-B14F-4D97-AF65-F5344CB8AC3E}">
        <p14:creationId xmlns:p14="http://schemas.microsoft.com/office/powerpoint/2010/main" val="3360378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101</a:t>
            </a:fld>
            <a:endParaRPr lang="tr-TR"/>
          </a:p>
        </p:txBody>
      </p:sp>
    </p:spTree>
    <p:extLst>
      <p:ext uri="{BB962C8B-B14F-4D97-AF65-F5344CB8AC3E}">
        <p14:creationId xmlns:p14="http://schemas.microsoft.com/office/powerpoint/2010/main" val="3942358665"/>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400</a:t>
            </a:fld>
            <a:endParaRPr lang="tr-TR"/>
          </a:p>
        </p:txBody>
      </p:sp>
    </p:spTree>
    <p:extLst>
      <p:ext uri="{BB962C8B-B14F-4D97-AF65-F5344CB8AC3E}">
        <p14:creationId xmlns:p14="http://schemas.microsoft.com/office/powerpoint/2010/main" val="1494431128"/>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401</a:t>
            </a:fld>
            <a:endParaRPr lang="tr-TR"/>
          </a:p>
        </p:txBody>
      </p:sp>
    </p:spTree>
    <p:extLst>
      <p:ext uri="{BB962C8B-B14F-4D97-AF65-F5344CB8AC3E}">
        <p14:creationId xmlns:p14="http://schemas.microsoft.com/office/powerpoint/2010/main" val="56106751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402</a:t>
            </a:fld>
            <a:endParaRPr lang="tr-TR"/>
          </a:p>
        </p:txBody>
      </p:sp>
    </p:spTree>
    <p:extLst>
      <p:ext uri="{BB962C8B-B14F-4D97-AF65-F5344CB8AC3E}">
        <p14:creationId xmlns:p14="http://schemas.microsoft.com/office/powerpoint/2010/main" val="1664620812"/>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403</a:t>
            </a:fld>
            <a:endParaRPr lang="tr-TR"/>
          </a:p>
        </p:txBody>
      </p:sp>
    </p:spTree>
    <p:extLst>
      <p:ext uri="{BB962C8B-B14F-4D97-AF65-F5344CB8AC3E}">
        <p14:creationId xmlns:p14="http://schemas.microsoft.com/office/powerpoint/2010/main" val="3388151004"/>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404</a:t>
            </a:fld>
            <a:endParaRPr lang="tr-TR"/>
          </a:p>
        </p:txBody>
      </p:sp>
    </p:spTree>
    <p:extLst>
      <p:ext uri="{BB962C8B-B14F-4D97-AF65-F5344CB8AC3E}">
        <p14:creationId xmlns:p14="http://schemas.microsoft.com/office/powerpoint/2010/main" val="159866550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405</a:t>
            </a:fld>
            <a:endParaRPr lang="tr-TR"/>
          </a:p>
        </p:txBody>
      </p:sp>
    </p:spTree>
    <p:extLst>
      <p:ext uri="{BB962C8B-B14F-4D97-AF65-F5344CB8AC3E}">
        <p14:creationId xmlns:p14="http://schemas.microsoft.com/office/powerpoint/2010/main" val="184395144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406</a:t>
            </a:fld>
            <a:endParaRPr lang="tr-TR"/>
          </a:p>
        </p:txBody>
      </p:sp>
    </p:spTree>
    <p:extLst>
      <p:ext uri="{BB962C8B-B14F-4D97-AF65-F5344CB8AC3E}">
        <p14:creationId xmlns:p14="http://schemas.microsoft.com/office/powerpoint/2010/main" val="25299824"/>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407</a:t>
            </a:fld>
            <a:endParaRPr lang="tr-TR"/>
          </a:p>
        </p:txBody>
      </p:sp>
    </p:spTree>
    <p:extLst>
      <p:ext uri="{BB962C8B-B14F-4D97-AF65-F5344CB8AC3E}">
        <p14:creationId xmlns:p14="http://schemas.microsoft.com/office/powerpoint/2010/main" val="248403563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408</a:t>
            </a:fld>
            <a:endParaRPr lang="tr-TR"/>
          </a:p>
        </p:txBody>
      </p:sp>
    </p:spTree>
    <p:extLst>
      <p:ext uri="{BB962C8B-B14F-4D97-AF65-F5344CB8AC3E}">
        <p14:creationId xmlns:p14="http://schemas.microsoft.com/office/powerpoint/2010/main" val="1473480137"/>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409</a:t>
            </a:fld>
            <a:endParaRPr lang="tr-TR"/>
          </a:p>
        </p:txBody>
      </p:sp>
    </p:spTree>
    <p:extLst>
      <p:ext uri="{BB962C8B-B14F-4D97-AF65-F5344CB8AC3E}">
        <p14:creationId xmlns:p14="http://schemas.microsoft.com/office/powerpoint/2010/main" val="3578852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102</a:t>
            </a:fld>
            <a:endParaRPr lang="tr-TR"/>
          </a:p>
        </p:txBody>
      </p:sp>
    </p:spTree>
    <p:extLst>
      <p:ext uri="{BB962C8B-B14F-4D97-AF65-F5344CB8AC3E}">
        <p14:creationId xmlns:p14="http://schemas.microsoft.com/office/powerpoint/2010/main" val="647657439"/>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410</a:t>
            </a:fld>
            <a:endParaRPr lang="tr-TR"/>
          </a:p>
        </p:txBody>
      </p:sp>
    </p:spTree>
    <p:extLst>
      <p:ext uri="{BB962C8B-B14F-4D97-AF65-F5344CB8AC3E}">
        <p14:creationId xmlns:p14="http://schemas.microsoft.com/office/powerpoint/2010/main" val="69960813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411</a:t>
            </a:fld>
            <a:endParaRPr lang="tr-TR"/>
          </a:p>
        </p:txBody>
      </p:sp>
    </p:spTree>
    <p:extLst>
      <p:ext uri="{BB962C8B-B14F-4D97-AF65-F5344CB8AC3E}">
        <p14:creationId xmlns:p14="http://schemas.microsoft.com/office/powerpoint/2010/main" val="274454765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412</a:t>
            </a:fld>
            <a:endParaRPr lang="tr-TR"/>
          </a:p>
        </p:txBody>
      </p:sp>
    </p:spTree>
    <p:extLst>
      <p:ext uri="{BB962C8B-B14F-4D97-AF65-F5344CB8AC3E}">
        <p14:creationId xmlns:p14="http://schemas.microsoft.com/office/powerpoint/2010/main" val="247476667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413</a:t>
            </a:fld>
            <a:endParaRPr lang="tr-TR"/>
          </a:p>
        </p:txBody>
      </p:sp>
    </p:spTree>
    <p:extLst>
      <p:ext uri="{BB962C8B-B14F-4D97-AF65-F5344CB8AC3E}">
        <p14:creationId xmlns:p14="http://schemas.microsoft.com/office/powerpoint/2010/main" val="53836609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414</a:t>
            </a:fld>
            <a:endParaRPr lang="tr-TR"/>
          </a:p>
        </p:txBody>
      </p:sp>
    </p:spTree>
    <p:extLst>
      <p:ext uri="{BB962C8B-B14F-4D97-AF65-F5344CB8AC3E}">
        <p14:creationId xmlns:p14="http://schemas.microsoft.com/office/powerpoint/2010/main" val="343932340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415</a:t>
            </a:fld>
            <a:endParaRPr lang="tr-TR"/>
          </a:p>
        </p:txBody>
      </p:sp>
    </p:spTree>
    <p:extLst>
      <p:ext uri="{BB962C8B-B14F-4D97-AF65-F5344CB8AC3E}">
        <p14:creationId xmlns:p14="http://schemas.microsoft.com/office/powerpoint/2010/main" val="34252243"/>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416</a:t>
            </a:fld>
            <a:endParaRPr lang="tr-TR"/>
          </a:p>
        </p:txBody>
      </p:sp>
    </p:spTree>
    <p:extLst>
      <p:ext uri="{BB962C8B-B14F-4D97-AF65-F5344CB8AC3E}">
        <p14:creationId xmlns:p14="http://schemas.microsoft.com/office/powerpoint/2010/main" val="276157088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417</a:t>
            </a:fld>
            <a:endParaRPr lang="tr-TR"/>
          </a:p>
        </p:txBody>
      </p:sp>
    </p:spTree>
    <p:extLst>
      <p:ext uri="{BB962C8B-B14F-4D97-AF65-F5344CB8AC3E}">
        <p14:creationId xmlns:p14="http://schemas.microsoft.com/office/powerpoint/2010/main" val="297321903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418</a:t>
            </a:fld>
            <a:endParaRPr lang="tr-TR"/>
          </a:p>
        </p:txBody>
      </p:sp>
    </p:spTree>
    <p:extLst>
      <p:ext uri="{BB962C8B-B14F-4D97-AF65-F5344CB8AC3E}">
        <p14:creationId xmlns:p14="http://schemas.microsoft.com/office/powerpoint/2010/main" val="3522740208"/>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419</a:t>
            </a:fld>
            <a:endParaRPr lang="tr-TR"/>
          </a:p>
        </p:txBody>
      </p:sp>
    </p:spTree>
    <p:extLst>
      <p:ext uri="{BB962C8B-B14F-4D97-AF65-F5344CB8AC3E}">
        <p14:creationId xmlns:p14="http://schemas.microsoft.com/office/powerpoint/2010/main" val="1102540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103</a:t>
            </a:fld>
            <a:endParaRPr lang="tr-TR"/>
          </a:p>
        </p:txBody>
      </p:sp>
    </p:spTree>
    <p:extLst>
      <p:ext uri="{BB962C8B-B14F-4D97-AF65-F5344CB8AC3E}">
        <p14:creationId xmlns:p14="http://schemas.microsoft.com/office/powerpoint/2010/main" val="321425826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420</a:t>
            </a:fld>
            <a:endParaRPr lang="tr-TR"/>
          </a:p>
        </p:txBody>
      </p:sp>
    </p:spTree>
    <p:extLst>
      <p:ext uri="{BB962C8B-B14F-4D97-AF65-F5344CB8AC3E}">
        <p14:creationId xmlns:p14="http://schemas.microsoft.com/office/powerpoint/2010/main" val="274436378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421</a:t>
            </a:fld>
            <a:endParaRPr lang="tr-TR"/>
          </a:p>
        </p:txBody>
      </p:sp>
    </p:spTree>
    <p:extLst>
      <p:ext uri="{BB962C8B-B14F-4D97-AF65-F5344CB8AC3E}">
        <p14:creationId xmlns:p14="http://schemas.microsoft.com/office/powerpoint/2010/main" val="1588188320"/>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422</a:t>
            </a:fld>
            <a:endParaRPr lang="tr-TR"/>
          </a:p>
        </p:txBody>
      </p:sp>
    </p:spTree>
    <p:extLst>
      <p:ext uri="{BB962C8B-B14F-4D97-AF65-F5344CB8AC3E}">
        <p14:creationId xmlns:p14="http://schemas.microsoft.com/office/powerpoint/2010/main" val="142431732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423</a:t>
            </a:fld>
            <a:endParaRPr lang="tr-TR"/>
          </a:p>
        </p:txBody>
      </p:sp>
    </p:spTree>
    <p:extLst>
      <p:ext uri="{BB962C8B-B14F-4D97-AF65-F5344CB8AC3E}">
        <p14:creationId xmlns:p14="http://schemas.microsoft.com/office/powerpoint/2010/main" val="897307298"/>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424</a:t>
            </a:fld>
            <a:endParaRPr lang="tr-TR"/>
          </a:p>
        </p:txBody>
      </p:sp>
    </p:spTree>
    <p:extLst>
      <p:ext uri="{BB962C8B-B14F-4D97-AF65-F5344CB8AC3E}">
        <p14:creationId xmlns:p14="http://schemas.microsoft.com/office/powerpoint/2010/main" val="369837738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425</a:t>
            </a:fld>
            <a:endParaRPr lang="tr-TR"/>
          </a:p>
        </p:txBody>
      </p:sp>
    </p:spTree>
    <p:extLst>
      <p:ext uri="{BB962C8B-B14F-4D97-AF65-F5344CB8AC3E}">
        <p14:creationId xmlns:p14="http://schemas.microsoft.com/office/powerpoint/2010/main" val="358116122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426</a:t>
            </a:fld>
            <a:endParaRPr lang="tr-TR"/>
          </a:p>
        </p:txBody>
      </p:sp>
    </p:spTree>
    <p:extLst>
      <p:ext uri="{BB962C8B-B14F-4D97-AF65-F5344CB8AC3E}">
        <p14:creationId xmlns:p14="http://schemas.microsoft.com/office/powerpoint/2010/main" val="1974818852"/>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427</a:t>
            </a:fld>
            <a:endParaRPr lang="tr-TR"/>
          </a:p>
        </p:txBody>
      </p:sp>
    </p:spTree>
    <p:extLst>
      <p:ext uri="{BB962C8B-B14F-4D97-AF65-F5344CB8AC3E}">
        <p14:creationId xmlns:p14="http://schemas.microsoft.com/office/powerpoint/2010/main" val="1409459397"/>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428</a:t>
            </a:fld>
            <a:endParaRPr lang="tr-TR"/>
          </a:p>
        </p:txBody>
      </p:sp>
    </p:spTree>
    <p:extLst>
      <p:ext uri="{BB962C8B-B14F-4D97-AF65-F5344CB8AC3E}">
        <p14:creationId xmlns:p14="http://schemas.microsoft.com/office/powerpoint/2010/main" val="973470794"/>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429</a:t>
            </a:fld>
            <a:endParaRPr lang="tr-TR"/>
          </a:p>
        </p:txBody>
      </p:sp>
    </p:spTree>
    <p:extLst>
      <p:ext uri="{BB962C8B-B14F-4D97-AF65-F5344CB8AC3E}">
        <p14:creationId xmlns:p14="http://schemas.microsoft.com/office/powerpoint/2010/main" val="2245612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104</a:t>
            </a:fld>
            <a:endParaRPr lang="tr-TR"/>
          </a:p>
        </p:txBody>
      </p:sp>
    </p:spTree>
    <p:extLst>
      <p:ext uri="{BB962C8B-B14F-4D97-AF65-F5344CB8AC3E}">
        <p14:creationId xmlns:p14="http://schemas.microsoft.com/office/powerpoint/2010/main" val="59508898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430</a:t>
            </a:fld>
            <a:endParaRPr lang="tr-TR"/>
          </a:p>
        </p:txBody>
      </p:sp>
    </p:spTree>
    <p:extLst>
      <p:ext uri="{BB962C8B-B14F-4D97-AF65-F5344CB8AC3E}">
        <p14:creationId xmlns:p14="http://schemas.microsoft.com/office/powerpoint/2010/main" val="269331102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431</a:t>
            </a:fld>
            <a:endParaRPr lang="tr-TR"/>
          </a:p>
        </p:txBody>
      </p:sp>
    </p:spTree>
    <p:extLst>
      <p:ext uri="{BB962C8B-B14F-4D97-AF65-F5344CB8AC3E}">
        <p14:creationId xmlns:p14="http://schemas.microsoft.com/office/powerpoint/2010/main" val="2785615817"/>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432</a:t>
            </a:fld>
            <a:endParaRPr lang="tr-TR"/>
          </a:p>
        </p:txBody>
      </p:sp>
    </p:spTree>
    <p:extLst>
      <p:ext uri="{BB962C8B-B14F-4D97-AF65-F5344CB8AC3E}">
        <p14:creationId xmlns:p14="http://schemas.microsoft.com/office/powerpoint/2010/main" val="379164032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433</a:t>
            </a:fld>
            <a:endParaRPr lang="tr-TR"/>
          </a:p>
        </p:txBody>
      </p:sp>
    </p:spTree>
    <p:extLst>
      <p:ext uri="{BB962C8B-B14F-4D97-AF65-F5344CB8AC3E}">
        <p14:creationId xmlns:p14="http://schemas.microsoft.com/office/powerpoint/2010/main" val="494977243"/>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434</a:t>
            </a:fld>
            <a:endParaRPr lang="tr-TR"/>
          </a:p>
        </p:txBody>
      </p:sp>
    </p:spTree>
    <p:extLst>
      <p:ext uri="{BB962C8B-B14F-4D97-AF65-F5344CB8AC3E}">
        <p14:creationId xmlns:p14="http://schemas.microsoft.com/office/powerpoint/2010/main" val="32404646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435</a:t>
            </a:fld>
            <a:endParaRPr lang="tr-TR"/>
          </a:p>
        </p:txBody>
      </p:sp>
    </p:spTree>
    <p:extLst>
      <p:ext uri="{BB962C8B-B14F-4D97-AF65-F5344CB8AC3E}">
        <p14:creationId xmlns:p14="http://schemas.microsoft.com/office/powerpoint/2010/main" val="3795942742"/>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436</a:t>
            </a:fld>
            <a:endParaRPr lang="tr-TR"/>
          </a:p>
        </p:txBody>
      </p:sp>
    </p:spTree>
    <p:extLst>
      <p:ext uri="{BB962C8B-B14F-4D97-AF65-F5344CB8AC3E}">
        <p14:creationId xmlns:p14="http://schemas.microsoft.com/office/powerpoint/2010/main" val="1928177269"/>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437</a:t>
            </a:fld>
            <a:endParaRPr lang="tr-TR"/>
          </a:p>
        </p:txBody>
      </p:sp>
    </p:spTree>
    <p:extLst>
      <p:ext uri="{BB962C8B-B14F-4D97-AF65-F5344CB8AC3E}">
        <p14:creationId xmlns:p14="http://schemas.microsoft.com/office/powerpoint/2010/main" val="1067266704"/>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438</a:t>
            </a:fld>
            <a:endParaRPr lang="tr-TR"/>
          </a:p>
        </p:txBody>
      </p:sp>
    </p:spTree>
    <p:extLst>
      <p:ext uri="{BB962C8B-B14F-4D97-AF65-F5344CB8AC3E}">
        <p14:creationId xmlns:p14="http://schemas.microsoft.com/office/powerpoint/2010/main" val="194625465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439</a:t>
            </a:fld>
            <a:endParaRPr lang="tr-TR"/>
          </a:p>
        </p:txBody>
      </p:sp>
    </p:spTree>
    <p:extLst>
      <p:ext uri="{BB962C8B-B14F-4D97-AF65-F5344CB8AC3E}">
        <p14:creationId xmlns:p14="http://schemas.microsoft.com/office/powerpoint/2010/main" val="3583712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105</a:t>
            </a:fld>
            <a:endParaRPr lang="tr-TR"/>
          </a:p>
        </p:txBody>
      </p:sp>
    </p:spTree>
    <p:extLst>
      <p:ext uri="{BB962C8B-B14F-4D97-AF65-F5344CB8AC3E}">
        <p14:creationId xmlns:p14="http://schemas.microsoft.com/office/powerpoint/2010/main" val="163847091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440</a:t>
            </a:fld>
            <a:endParaRPr lang="tr-TR"/>
          </a:p>
        </p:txBody>
      </p:sp>
    </p:spTree>
    <p:extLst>
      <p:ext uri="{BB962C8B-B14F-4D97-AF65-F5344CB8AC3E}">
        <p14:creationId xmlns:p14="http://schemas.microsoft.com/office/powerpoint/2010/main" val="1976331837"/>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441</a:t>
            </a:fld>
            <a:endParaRPr lang="tr-TR"/>
          </a:p>
        </p:txBody>
      </p:sp>
    </p:spTree>
    <p:extLst>
      <p:ext uri="{BB962C8B-B14F-4D97-AF65-F5344CB8AC3E}">
        <p14:creationId xmlns:p14="http://schemas.microsoft.com/office/powerpoint/2010/main" val="184040472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442</a:t>
            </a:fld>
            <a:endParaRPr lang="tr-TR"/>
          </a:p>
        </p:txBody>
      </p:sp>
    </p:spTree>
    <p:extLst>
      <p:ext uri="{BB962C8B-B14F-4D97-AF65-F5344CB8AC3E}">
        <p14:creationId xmlns:p14="http://schemas.microsoft.com/office/powerpoint/2010/main" val="265477267"/>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443</a:t>
            </a:fld>
            <a:endParaRPr lang="tr-TR"/>
          </a:p>
        </p:txBody>
      </p:sp>
    </p:spTree>
    <p:extLst>
      <p:ext uri="{BB962C8B-B14F-4D97-AF65-F5344CB8AC3E}">
        <p14:creationId xmlns:p14="http://schemas.microsoft.com/office/powerpoint/2010/main" val="4024901269"/>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444</a:t>
            </a:fld>
            <a:endParaRPr lang="tr-TR"/>
          </a:p>
        </p:txBody>
      </p:sp>
    </p:spTree>
    <p:extLst>
      <p:ext uri="{BB962C8B-B14F-4D97-AF65-F5344CB8AC3E}">
        <p14:creationId xmlns:p14="http://schemas.microsoft.com/office/powerpoint/2010/main" val="188268888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445</a:t>
            </a:fld>
            <a:endParaRPr lang="tr-TR"/>
          </a:p>
        </p:txBody>
      </p:sp>
    </p:spTree>
    <p:extLst>
      <p:ext uri="{BB962C8B-B14F-4D97-AF65-F5344CB8AC3E}">
        <p14:creationId xmlns:p14="http://schemas.microsoft.com/office/powerpoint/2010/main" val="1530271202"/>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446</a:t>
            </a:fld>
            <a:endParaRPr lang="tr-TR"/>
          </a:p>
        </p:txBody>
      </p:sp>
    </p:spTree>
    <p:extLst>
      <p:ext uri="{BB962C8B-B14F-4D97-AF65-F5344CB8AC3E}">
        <p14:creationId xmlns:p14="http://schemas.microsoft.com/office/powerpoint/2010/main" val="358200350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447</a:t>
            </a:fld>
            <a:endParaRPr lang="tr-TR"/>
          </a:p>
        </p:txBody>
      </p:sp>
    </p:spTree>
    <p:extLst>
      <p:ext uri="{BB962C8B-B14F-4D97-AF65-F5344CB8AC3E}">
        <p14:creationId xmlns:p14="http://schemas.microsoft.com/office/powerpoint/2010/main" val="360449111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448</a:t>
            </a:fld>
            <a:endParaRPr lang="tr-TR"/>
          </a:p>
        </p:txBody>
      </p:sp>
    </p:spTree>
    <p:extLst>
      <p:ext uri="{BB962C8B-B14F-4D97-AF65-F5344CB8AC3E}">
        <p14:creationId xmlns:p14="http://schemas.microsoft.com/office/powerpoint/2010/main" val="3202849522"/>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449</a:t>
            </a:fld>
            <a:endParaRPr lang="tr-TR"/>
          </a:p>
        </p:txBody>
      </p:sp>
    </p:spTree>
    <p:extLst>
      <p:ext uri="{BB962C8B-B14F-4D97-AF65-F5344CB8AC3E}">
        <p14:creationId xmlns:p14="http://schemas.microsoft.com/office/powerpoint/2010/main" val="3971637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106</a:t>
            </a:fld>
            <a:endParaRPr lang="tr-TR"/>
          </a:p>
        </p:txBody>
      </p:sp>
    </p:spTree>
    <p:extLst>
      <p:ext uri="{BB962C8B-B14F-4D97-AF65-F5344CB8AC3E}">
        <p14:creationId xmlns:p14="http://schemas.microsoft.com/office/powerpoint/2010/main" val="400675338"/>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450</a:t>
            </a:fld>
            <a:endParaRPr lang="tr-TR"/>
          </a:p>
        </p:txBody>
      </p:sp>
    </p:spTree>
    <p:extLst>
      <p:ext uri="{BB962C8B-B14F-4D97-AF65-F5344CB8AC3E}">
        <p14:creationId xmlns:p14="http://schemas.microsoft.com/office/powerpoint/2010/main" val="3454212587"/>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451</a:t>
            </a:fld>
            <a:endParaRPr lang="tr-TR"/>
          </a:p>
        </p:txBody>
      </p:sp>
    </p:spTree>
    <p:extLst>
      <p:ext uri="{BB962C8B-B14F-4D97-AF65-F5344CB8AC3E}">
        <p14:creationId xmlns:p14="http://schemas.microsoft.com/office/powerpoint/2010/main" val="1561909363"/>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452</a:t>
            </a:fld>
            <a:endParaRPr lang="tr-TR"/>
          </a:p>
        </p:txBody>
      </p:sp>
    </p:spTree>
    <p:extLst>
      <p:ext uri="{BB962C8B-B14F-4D97-AF65-F5344CB8AC3E}">
        <p14:creationId xmlns:p14="http://schemas.microsoft.com/office/powerpoint/2010/main" val="3384880136"/>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453</a:t>
            </a:fld>
            <a:endParaRPr lang="tr-TR"/>
          </a:p>
        </p:txBody>
      </p:sp>
    </p:spTree>
    <p:extLst>
      <p:ext uri="{BB962C8B-B14F-4D97-AF65-F5344CB8AC3E}">
        <p14:creationId xmlns:p14="http://schemas.microsoft.com/office/powerpoint/2010/main" val="662640847"/>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454</a:t>
            </a:fld>
            <a:endParaRPr lang="tr-TR"/>
          </a:p>
        </p:txBody>
      </p:sp>
    </p:spTree>
    <p:extLst>
      <p:ext uri="{BB962C8B-B14F-4D97-AF65-F5344CB8AC3E}">
        <p14:creationId xmlns:p14="http://schemas.microsoft.com/office/powerpoint/2010/main" val="51822285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455</a:t>
            </a:fld>
            <a:endParaRPr lang="tr-TR"/>
          </a:p>
        </p:txBody>
      </p:sp>
    </p:spTree>
    <p:extLst>
      <p:ext uri="{BB962C8B-B14F-4D97-AF65-F5344CB8AC3E}">
        <p14:creationId xmlns:p14="http://schemas.microsoft.com/office/powerpoint/2010/main" val="4080889005"/>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456</a:t>
            </a:fld>
            <a:endParaRPr lang="tr-TR"/>
          </a:p>
        </p:txBody>
      </p:sp>
    </p:spTree>
    <p:extLst>
      <p:ext uri="{BB962C8B-B14F-4D97-AF65-F5344CB8AC3E}">
        <p14:creationId xmlns:p14="http://schemas.microsoft.com/office/powerpoint/2010/main" val="4084802678"/>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457</a:t>
            </a:fld>
            <a:endParaRPr lang="tr-TR"/>
          </a:p>
        </p:txBody>
      </p:sp>
    </p:spTree>
    <p:extLst>
      <p:ext uri="{BB962C8B-B14F-4D97-AF65-F5344CB8AC3E}">
        <p14:creationId xmlns:p14="http://schemas.microsoft.com/office/powerpoint/2010/main" val="2420732685"/>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458</a:t>
            </a:fld>
            <a:endParaRPr lang="tr-TR"/>
          </a:p>
        </p:txBody>
      </p:sp>
    </p:spTree>
    <p:extLst>
      <p:ext uri="{BB962C8B-B14F-4D97-AF65-F5344CB8AC3E}">
        <p14:creationId xmlns:p14="http://schemas.microsoft.com/office/powerpoint/2010/main" val="176030284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459</a:t>
            </a:fld>
            <a:endParaRPr lang="tr-TR"/>
          </a:p>
        </p:txBody>
      </p:sp>
    </p:spTree>
    <p:extLst>
      <p:ext uri="{BB962C8B-B14F-4D97-AF65-F5344CB8AC3E}">
        <p14:creationId xmlns:p14="http://schemas.microsoft.com/office/powerpoint/2010/main" val="3789372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107</a:t>
            </a:fld>
            <a:endParaRPr lang="tr-TR"/>
          </a:p>
        </p:txBody>
      </p:sp>
    </p:spTree>
    <p:extLst>
      <p:ext uri="{BB962C8B-B14F-4D97-AF65-F5344CB8AC3E}">
        <p14:creationId xmlns:p14="http://schemas.microsoft.com/office/powerpoint/2010/main" val="2307607804"/>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460</a:t>
            </a:fld>
            <a:endParaRPr lang="tr-TR"/>
          </a:p>
        </p:txBody>
      </p:sp>
    </p:spTree>
    <p:extLst>
      <p:ext uri="{BB962C8B-B14F-4D97-AF65-F5344CB8AC3E}">
        <p14:creationId xmlns:p14="http://schemas.microsoft.com/office/powerpoint/2010/main" val="1919997775"/>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461</a:t>
            </a:fld>
            <a:endParaRPr lang="tr-TR"/>
          </a:p>
        </p:txBody>
      </p:sp>
    </p:spTree>
    <p:extLst>
      <p:ext uri="{BB962C8B-B14F-4D97-AF65-F5344CB8AC3E}">
        <p14:creationId xmlns:p14="http://schemas.microsoft.com/office/powerpoint/2010/main" val="314572895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462</a:t>
            </a:fld>
            <a:endParaRPr lang="tr-TR"/>
          </a:p>
        </p:txBody>
      </p:sp>
    </p:spTree>
    <p:extLst>
      <p:ext uri="{BB962C8B-B14F-4D97-AF65-F5344CB8AC3E}">
        <p14:creationId xmlns:p14="http://schemas.microsoft.com/office/powerpoint/2010/main" val="196705879"/>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463</a:t>
            </a:fld>
            <a:endParaRPr lang="tr-TR"/>
          </a:p>
        </p:txBody>
      </p:sp>
    </p:spTree>
    <p:extLst>
      <p:ext uri="{BB962C8B-B14F-4D97-AF65-F5344CB8AC3E}">
        <p14:creationId xmlns:p14="http://schemas.microsoft.com/office/powerpoint/2010/main" val="172488437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464</a:t>
            </a:fld>
            <a:endParaRPr lang="tr-TR"/>
          </a:p>
        </p:txBody>
      </p:sp>
    </p:spTree>
    <p:extLst>
      <p:ext uri="{BB962C8B-B14F-4D97-AF65-F5344CB8AC3E}">
        <p14:creationId xmlns:p14="http://schemas.microsoft.com/office/powerpoint/2010/main" val="1414288527"/>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465</a:t>
            </a:fld>
            <a:endParaRPr lang="tr-TR"/>
          </a:p>
        </p:txBody>
      </p:sp>
    </p:spTree>
    <p:extLst>
      <p:ext uri="{BB962C8B-B14F-4D97-AF65-F5344CB8AC3E}">
        <p14:creationId xmlns:p14="http://schemas.microsoft.com/office/powerpoint/2010/main" val="964623918"/>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466</a:t>
            </a:fld>
            <a:endParaRPr lang="tr-TR"/>
          </a:p>
        </p:txBody>
      </p:sp>
    </p:spTree>
    <p:extLst>
      <p:ext uri="{BB962C8B-B14F-4D97-AF65-F5344CB8AC3E}">
        <p14:creationId xmlns:p14="http://schemas.microsoft.com/office/powerpoint/2010/main" val="2065835026"/>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467</a:t>
            </a:fld>
            <a:endParaRPr lang="tr-TR"/>
          </a:p>
        </p:txBody>
      </p:sp>
    </p:spTree>
    <p:extLst>
      <p:ext uri="{BB962C8B-B14F-4D97-AF65-F5344CB8AC3E}">
        <p14:creationId xmlns:p14="http://schemas.microsoft.com/office/powerpoint/2010/main" val="578760188"/>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468</a:t>
            </a:fld>
            <a:endParaRPr lang="tr-TR"/>
          </a:p>
        </p:txBody>
      </p:sp>
    </p:spTree>
    <p:extLst>
      <p:ext uri="{BB962C8B-B14F-4D97-AF65-F5344CB8AC3E}">
        <p14:creationId xmlns:p14="http://schemas.microsoft.com/office/powerpoint/2010/main" val="3216338986"/>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469</a:t>
            </a:fld>
            <a:endParaRPr lang="tr-TR"/>
          </a:p>
        </p:txBody>
      </p:sp>
    </p:spTree>
    <p:extLst>
      <p:ext uri="{BB962C8B-B14F-4D97-AF65-F5344CB8AC3E}">
        <p14:creationId xmlns:p14="http://schemas.microsoft.com/office/powerpoint/2010/main" val="976475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00000"/>
                </a:solidFill>
                <a:effectLst/>
                <a:latin typeface="roboto" panose="02000000000000000000" pitchFamily="2" charset="0"/>
              </a:rPr>
              <a:t>Visual </a:t>
            </a:r>
            <a:r>
              <a:rPr lang="tr-TR" b="0" i="0" dirty="0" err="1">
                <a:solidFill>
                  <a:srgbClr val="000000"/>
                </a:solidFill>
                <a:effectLst/>
                <a:latin typeface="roboto" panose="02000000000000000000" pitchFamily="2" charset="0"/>
              </a:rPr>
              <a:t>Studio</a:t>
            </a:r>
            <a:r>
              <a:rPr lang="tr-TR" b="0" i="0" dirty="0">
                <a:solidFill>
                  <a:srgbClr val="000000"/>
                </a:solidFill>
                <a:effectLst/>
                <a:latin typeface="roboto" panose="02000000000000000000" pitchFamily="2" charset="0"/>
              </a:rPr>
              <a:t>, birçok programlama dilini kullanarak program, uygulama ya da web sitesi yapabileceğiniz bir IDE yani entegre geliştirme ortamıdır. Microsoft Windows için bilgisayar programları, web siteleri, web uygulamaları, web hizmetleri ve mobil uygulamalar geliştirmek için kullanılır.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00000"/>
                </a:solidFill>
                <a:effectLst/>
                <a:latin typeface="roboto" panose="02000000000000000000" pitchFamily="2" charset="0"/>
              </a:rPr>
              <a:t>Visual </a:t>
            </a:r>
            <a:r>
              <a:rPr lang="tr-TR" b="0" i="0" dirty="0" err="1">
                <a:solidFill>
                  <a:srgbClr val="000000"/>
                </a:solidFill>
                <a:effectLst/>
                <a:latin typeface="roboto" panose="02000000000000000000" pitchFamily="2" charset="0"/>
              </a:rPr>
              <a:t>Studio</a:t>
            </a:r>
            <a:r>
              <a:rPr lang="tr-TR" b="0" i="0" dirty="0">
                <a:solidFill>
                  <a:srgbClr val="000000"/>
                </a:solidFill>
                <a:effectLst/>
                <a:latin typeface="roboto" panose="02000000000000000000" pitchFamily="2" charset="0"/>
              </a:rPr>
              <a:t>, </a:t>
            </a:r>
            <a:r>
              <a:rPr lang="tr-TR" b="0" i="0" dirty="0" err="1">
                <a:solidFill>
                  <a:srgbClr val="000000"/>
                </a:solidFill>
                <a:effectLst/>
                <a:latin typeface="roboto" panose="02000000000000000000" pitchFamily="2" charset="0"/>
              </a:rPr>
              <a:t>IntelliSense'i</a:t>
            </a:r>
            <a:r>
              <a:rPr lang="tr-TR" b="0" i="0" dirty="0">
                <a:solidFill>
                  <a:srgbClr val="000000"/>
                </a:solidFill>
                <a:effectLst/>
                <a:latin typeface="roboto" panose="02000000000000000000" pitchFamily="2" charset="0"/>
              </a:rPr>
              <a:t> (kod tamamlama bileşeni) ve kod yeniden düzenleme işlemini destekleyen bir kod düzenleyici içerir. Entegre hata ayıklayıcı, hem kaynak düzeyinde hata ayıklayıcı hem de makine düzeyinde hata ayıklayıcı olarak çalışır. Diğer yerleşik araçlar arasında bir kod profili oluşturucu, GUI uygulamaları oluşturmak için form tasarımcısı, web tasarımcısı, sınıf tasarımcısı ve </a:t>
            </a:r>
            <a:r>
              <a:rPr lang="tr-TR" b="0" i="0" dirty="0" err="1">
                <a:solidFill>
                  <a:srgbClr val="000000"/>
                </a:solidFill>
                <a:effectLst/>
                <a:latin typeface="roboto" panose="02000000000000000000" pitchFamily="2" charset="0"/>
              </a:rPr>
              <a:t>veritabanı</a:t>
            </a:r>
            <a:r>
              <a:rPr lang="tr-TR" b="0" i="0" dirty="0">
                <a:solidFill>
                  <a:srgbClr val="000000"/>
                </a:solidFill>
                <a:effectLst/>
                <a:latin typeface="roboto" panose="02000000000000000000" pitchFamily="2" charset="0"/>
              </a:rPr>
              <a:t> şeması tasarımcısı bulunur. Neredeyse her düzeyde işlevselliği artıran eklentileri kabul eder.</a:t>
            </a:r>
            <a:endParaRPr lang="tr-TR" b="0" i="0" dirty="0">
              <a:solidFill>
                <a:srgbClr val="222222"/>
              </a:solidFill>
              <a:effectLst/>
              <a:latin typeface="-apple-system"/>
            </a:endParaRPr>
          </a:p>
        </p:txBody>
      </p:sp>
      <p:sp>
        <p:nvSpPr>
          <p:cNvPr id="4" name="Slayt Numarası Yer Tutucusu 3"/>
          <p:cNvSpPr>
            <a:spLocks noGrp="1"/>
          </p:cNvSpPr>
          <p:nvPr>
            <p:ph type="sldNum" sz="quarter" idx="5"/>
          </p:nvPr>
        </p:nvSpPr>
        <p:spPr/>
        <p:txBody>
          <a:bodyPr/>
          <a:lstStyle/>
          <a:p>
            <a:fld id="{4B30D65D-DCAD-4EA3-B52B-E6EFAA793396}" type="slidenum">
              <a:rPr lang="tr-TR" smtClean="0"/>
              <a:t>60</a:t>
            </a:fld>
            <a:endParaRPr lang="tr-TR"/>
          </a:p>
        </p:txBody>
      </p:sp>
    </p:spTree>
    <p:extLst>
      <p:ext uri="{BB962C8B-B14F-4D97-AF65-F5344CB8AC3E}">
        <p14:creationId xmlns:p14="http://schemas.microsoft.com/office/powerpoint/2010/main" val="3425692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108</a:t>
            </a:fld>
            <a:endParaRPr lang="tr-TR"/>
          </a:p>
        </p:txBody>
      </p:sp>
    </p:spTree>
    <p:extLst>
      <p:ext uri="{BB962C8B-B14F-4D97-AF65-F5344CB8AC3E}">
        <p14:creationId xmlns:p14="http://schemas.microsoft.com/office/powerpoint/2010/main" val="1231232806"/>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470</a:t>
            </a:fld>
            <a:endParaRPr lang="tr-TR"/>
          </a:p>
        </p:txBody>
      </p:sp>
    </p:spTree>
    <p:extLst>
      <p:ext uri="{BB962C8B-B14F-4D97-AF65-F5344CB8AC3E}">
        <p14:creationId xmlns:p14="http://schemas.microsoft.com/office/powerpoint/2010/main" val="951941643"/>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471</a:t>
            </a:fld>
            <a:endParaRPr lang="tr-TR"/>
          </a:p>
        </p:txBody>
      </p:sp>
    </p:spTree>
    <p:extLst>
      <p:ext uri="{BB962C8B-B14F-4D97-AF65-F5344CB8AC3E}">
        <p14:creationId xmlns:p14="http://schemas.microsoft.com/office/powerpoint/2010/main" val="2286544140"/>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472</a:t>
            </a:fld>
            <a:endParaRPr lang="tr-TR"/>
          </a:p>
        </p:txBody>
      </p:sp>
    </p:spTree>
    <p:extLst>
      <p:ext uri="{BB962C8B-B14F-4D97-AF65-F5344CB8AC3E}">
        <p14:creationId xmlns:p14="http://schemas.microsoft.com/office/powerpoint/2010/main" val="1981582016"/>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473</a:t>
            </a:fld>
            <a:endParaRPr lang="tr-TR"/>
          </a:p>
        </p:txBody>
      </p:sp>
    </p:spTree>
    <p:extLst>
      <p:ext uri="{BB962C8B-B14F-4D97-AF65-F5344CB8AC3E}">
        <p14:creationId xmlns:p14="http://schemas.microsoft.com/office/powerpoint/2010/main" val="3832780077"/>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474</a:t>
            </a:fld>
            <a:endParaRPr lang="tr-TR"/>
          </a:p>
        </p:txBody>
      </p:sp>
    </p:spTree>
    <p:extLst>
      <p:ext uri="{BB962C8B-B14F-4D97-AF65-F5344CB8AC3E}">
        <p14:creationId xmlns:p14="http://schemas.microsoft.com/office/powerpoint/2010/main" val="3775741521"/>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475</a:t>
            </a:fld>
            <a:endParaRPr lang="tr-TR"/>
          </a:p>
        </p:txBody>
      </p:sp>
    </p:spTree>
    <p:extLst>
      <p:ext uri="{BB962C8B-B14F-4D97-AF65-F5344CB8AC3E}">
        <p14:creationId xmlns:p14="http://schemas.microsoft.com/office/powerpoint/2010/main" val="972911885"/>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476</a:t>
            </a:fld>
            <a:endParaRPr lang="tr-TR"/>
          </a:p>
        </p:txBody>
      </p:sp>
    </p:spTree>
    <p:extLst>
      <p:ext uri="{BB962C8B-B14F-4D97-AF65-F5344CB8AC3E}">
        <p14:creationId xmlns:p14="http://schemas.microsoft.com/office/powerpoint/2010/main" val="2413310868"/>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477</a:t>
            </a:fld>
            <a:endParaRPr lang="tr-TR"/>
          </a:p>
        </p:txBody>
      </p:sp>
    </p:spTree>
    <p:extLst>
      <p:ext uri="{BB962C8B-B14F-4D97-AF65-F5344CB8AC3E}">
        <p14:creationId xmlns:p14="http://schemas.microsoft.com/office/powerpoint/2010/main" val="2697944908"/>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478</a:t>
            </a:fld>
            <a:endParaRPr lang="tr-TR"/>
          </a:p>
        </p:txBody>
      </p:sp>
    </p:spTree>
    <p:extLst>
      <p:ext uri="{BB962C8B-B14F-4D97-AF65-F5344CB8AC3E}">
        <p14:creationId xmlns:p14="http://schemas.microsoft.com/office/powerpoint/2010/main" val="3242714647"/>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479</a:t>
            </a:fld>
            <a:endParaRPr lang="tr-TR"/>
          </a:p>
        </p:txBody>
      </p:sp>
    </p:spTree>
    <p:extLst>
      <p:ext uri="{BB962C8B-B14F-4D97-AF65-F5344CB8AC3E}">
        <p14:creationId xmlns:p14="http://schemas.microsoft.com/office/powerpoint/2010/main" val="29423106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109</a:t>
            </a:fld>
            <a:endParaRPr lang="tr-TR"/>
          </a:p>
        </p:txBody>
      </p:sp>
    </p:spTree>
    <p:extLst>
      <p:ext uri="{BB962C8B-B14F-4D97-AF65-F5344CB8AC3E}">
        <p14:creationId xmlns:p14="http://schemas.microsoft.com/office/powerpoint/2010/main" val="2721717848"/>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480</a:t>
            </a:fld>
            <a:endParaRPr lang="tr-TR"/>
          </a:p>
        </p:txBody>
      </p:sp>
    </p:spTree>
    <p:extLst>
      <p:ext uri="{BB962C8B-B14F-4D97-AF65-F5344CB8AC3E}">
        <p14:creationId xmlns:p14="http://schemas.microsoft.com/office/powerpoint/2010/main" val="1421698308"/>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481</a:t>
            </a:fld>
            <a:endParaRPr lang="tr-TR"/>
          </a:p>
        </p:txBody>
      </p:sp>
    </p:spTree>
    <p:extLst>
      <p:ext uri="{BB962C8B-B14F-4D97-AF65-F5344CB8AC3E}">
        <p14:creationId xmlns:p14="http://schemas.microsoft.com/office/powerpoint/2010/main" val="2232144826"/>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482</a:t>
            </a:fld>
            <a:endParaRPr lang="tr-TR"/>
          </a:p>
        </p:txBody>
      </p:sp>
    </p:spTree>
    <p:extLst>
      <p:ext uri="{BB962C8B-B14F-4D97-AF65-F5344CB8AC3E}">
        <p14:creationId xmlns:p14="http://schemas.microsoft.com/office/powerpoint/2010/main" val="2085822033"/>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483</a:t>
            </a:fld>
            <a:endParaRPr lang="tr-TR"/>
          </a:p>
        </p:txBody>
      </p:sp>
    </p:spTree>
    <p:extLst>
      <p:ext uri="{BB962C8B-B14F-4D97-AF65-F5344CB8AC3E}">
        <p14:creationId xmlns:p14="http://schemas.microsoft.com/office/powerpoint/2010/main" val="1277492447"/>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484</a:t>
            </a:fld>
            <a:endParaRPr lang="tr-TR"/>
          </a:p>
        </p:txBody>
      </p:sp>
    </p:spTree>
    <p:extLst>
      <p:ext uri="{BB962C8B-B14F-4D97-AF65-F5344CB8AC3E}">
        <p14:creationId xmlns:p14="http://schemas.microsoft.com/office/powerpoint/2010/main" val="2671911777"/>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485</a:t>
            </a:fld>
            <a:endParaRPr lang="tr-TR"/>
          </a:p>
        </p:txBody>
      </p:sp>
    </p:spTree>
    <p:extLst>
      <p:ext uri="{BB962C8B-B14F-4D97-AF65-F5344CB8AC3E}">
        <p14:creationId xmlns:p14="http://schemas.microsoft.com/office/powerpoint/2010/main" val="1922273407"/>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486</a:t>
            </a:fld>
            <a:endParaRPr lang="tr-TR"/>
          </a:p>
        </p:txBody>
      </p:sp>
    </p:spTree>
    <p:extLst>
      <p:ext uri="{BB962C8B-B14F-4D97-AF65-F5344CB8AC3E}">
        <p14:creationId xmlns:p14="http://schemas.microsoft.com/office/powerpoint/2010/main" val="1451930877"/>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487</a:t>
            </a:fld>
            <a:endParaRPr lang="tr-TR"/>
          </a:p>
        </p:txBody>
      </p:sp>
    </p:spTree>
    <p:extLst>
      <p:ext uri="{BB962C8B-B14F-4D97-AF65-F5344CB8AC3E}">
        <p14:creationId xmlns:p14="http://schemas.microsoft.com/office/powerpoint/2010/main" val="2208946227"/>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488</a:t>
            </a:fld>
            <a:endParaRPr lang="tr-TR"/>
          </a:p>
        </p:txBody>
      </p:sp>
    </p:spTree>
    <p:extLst>
      <p:ext uri="{BB962C8B-B14F-4D97-AF65-F5344CB8AC3E}">
        <p14:creationId xmlns:p14="http://schemas.microsoft.com/office/powerpoint/2010/main" val="4080805976"/>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489</a:t>
            </a:fld>
            <a:endParaRPr lang="tr-TR"/>
          </a:p>
        </p:txBody>
      </p:sp>
    </p:spTree>
    <p:extLst>
      <p:ext uri="{BB962C8B-B14F-4D97-AF65-F5344CB8AC3E}">
        <p14:creationId xmlns:p14="http://schemas.microsoft.com/office/powerpoint/2010/main" val="1858555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110</a:t>
            </a:fld>
            <a:endParaRPr lang="tr-TR"/>
          </a:p>
        </p:txBody>
      </p:sp>
    </p:spTree>
    <p:extLst>
      <p:ext uri="{BB962C8B-B14F-4D97-AF65-F5344CB8AC3E}">
        <p14:creationId xmlns:p14="http://schemas.microsoft.com/office/powerpoint/2010/main" val="2029286351"/>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490</a:t>
            </a:fld>
            <a:endParaRPr lang="tr-TR"/>
          </a:p>
        </p:txBody>
      </p:sp>
    </p:spTree>
    <p:extLst>
      <p:ext uri="{BB962C8B-B14F-4D97-AF65-F5344CB8AC3E}">
        <p14:creationId xmlns:p14="http://schemas.microsoft.com/office/powerpoint/2010/main" val="2954526476"/>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491</a:t>
            </a:fld>
            <a:endParaRPr lang="tr-TR"/>
          </a:p>
        </p:txBody>
      </p:sp>
    </p:spTree>
    <p:extLst>
      <p:ext uri="{BB962C8B-B14F-4D97-AF65-F5344CB8AC3E}">
        <p14:creationId xmlns:p14="http://schemas.microsoft.com/office/powerpoint/2010/main" val="1521347296"/>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492</a:t>
            </a:fld>
            <a:endParaRPr lang="tr-TR"/>
          </a:p>
        </p:txBody>
      </p:sp>
    </p:spTree>
    <p:extLst>
      <p:ext uri="{BB962C8B-B14F-4D97-AF65-F5344CB8AC3E}">
        <p14:creationId xmlns:p14="http://schemas.microsoft.com/office/powerpoint/2010/main" val="3584974466"/>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493</a:t>
            </a:fld>
            <a:endParaRPr lang="tr-TR"/>
          </a:p>
        </p:txBody>
      </p:sp>
    </p:spTree>
    <p:extLst>
      <p:ext uri="{BB962C8B-B14F-4D97-AF65-F5344CB8AC3E}">
        <p14:creationId xmlns:p14="http://schemas.microsoft.com/office/powerpoint/2010/main" val="2027277446"/>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494</a:t>
            </a:fld>
            <a:endParaRPr lang="tr-TR"/>
          </a:p>
        </p:txBody>
      </p:sp>
    </p:spTree>
    <p:extLst>
      <p:ext uri="{BB962C8B-B14F-4D97-AF65-F5344CB8AC3E}">
        <p14:creationId xmlns:p14="http://schemas.microsoft.com/office/powerpoint/2010/main" val="2445871483"/>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495</a:t>
            </a:fld>
            <a:endParaRPr lang="tr-TR"/>
          </a:p>
        </p:txBody>
      </p:sp>
    </p:spTree>
    <p:extLst>
      <p:ext uri="{BB962C8B-B14F-4D97-AF65-F5344CB8AC3E}">
        <p14:creationId xmlns:p14="http://schemas.microsoft.com/office/powerpoint/2010/main" val="3050808636"/>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496</a:t>
            </a:fld>
            <a:endParaRPr lang="tr-TR"/>
          </a:p>
        </p:txBody>
      </p:sp>
    </p:spTree>
    <p:extLst>
      <p:ext uri="{BB962C8B-B14F-4D97-AF65-F5344CB8AC3E}">
        <p14:creationId xmlns:p14="http://schemas.microsoft.com/office/powerpoint/2010/main" val="3928410469"/>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497</a:t>
            </a:fld>
            <a:endParaRPr lang="tr-TR"/>
          </a:p>
        </p:txBody>
      </p:sp>
    </p:spTree>
    <p:extLst>
      <p:ext uri="{BB962C8B-B14F-4D97-AF65-F5344CB8AC3E}">
        <p14:creationId xmlns:p14="http://schemas.microsoft.com/office/powerpoint/2010/main" val="1542649959"/>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498</a:t>
            </a:fld>
            <a:endParaRPr lang="tr-TR"/>
          </a:p>
        </p:txBody>
      </p:sp>
    </p:spTree>
    <p:extLst>
      <p:ext uri="{BB962C8B-B14F-4D97-AF65-F5344CB8AC3E}">
        <p14:creationId xmlns:p14="http://schemas.microsoft.com/office/powerpoint/2010/main" val="1057349187"/>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499</a:t>
            </a:fld>
            <a:endParaRPr lang="tr-TR"/>
          </a:p>
        </p:txBody>
      </p:sp>
    </p:spTree>
    <p:extLst>
      <p:ext uri="{BB962C8B-B14F-4D97-AF65-F5344CB8AC3E}">
        <p14:creationId xmlns:p14="http://schemas.microsoft.com/office/powerpoint/2010/main" val="509090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111</a:t>
            </a:fld>
            <a:endParaRPr lang="tr-TR"/>
          </a:p>
        </p:txBody>
      </p:sp>
    </p:spTree>
    <p:extLst>
      <p:ext uri="{BB962C8B-B14F-4D97-AF65-F5344CB8AC3E}">
        <p14:creationId xmlns:p14="http://schemas.microsoft.com/office/powerpoint/2010/main" val="750563919"/>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500</a:t>
            </a:fld>
            <a:endParaRPr lang="tr-TR"/>
          </a:p>
        </p:txBody>
      </p:sp>
    </p:spTree>
    <p:extLst>
      <p:ext uri="{BB962C8B-B14F-4D97-AF65-F5344CB8AC3E}">
        <p14:creationId xmlns:p14="http://schemas.microsoft.com/office/powerpoint/2010/main" val="505816952"/>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501</a:t>
            </a:fld>
            <a:endParaRPr lang="tr-TR"/>
          </a:p>
        </p:txBody>
      </p:sp>
    </p:spTree>
    <p:extLst>
      <p:ext uri="{BB962C8B-B14F-4D97-AF65-F5344CB8AC3E}">
        <p14:creationId xmlns:p14="http://schemas.microsoft.com/office/powerpoint/2010/main" val="2008024787"/>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502</a:t>
            </a:fld>
            <a:endParaRPr lang="tr-TR"/>
          </a:p>
        </p:txBody>
      </p:sp>
    </p:spTree>
    <p:extLst>
      <p:ext uri="{BB962C8B-B14F-4D97-AF65-F5344CB8AC3E}">
        <p14:creationId xmlns:p14="http://schemas.microsoft.com/office/powerpoint/2010/main" val="3540512425"/>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503</a:t>
            </a:fld>
            <a:endParaRPr lang="tr-TR"/>
          </a:p>
        </p:txBody>
      </p:sp>
    </p:spTree>
    <p:extLst>
      <p:ext uri="{BB962C8B-B14F-4D97-AF65-F5344CB8AC3E}">
        <p14:creationId xmlns:p14="http://schemas.microsoft.com/office/powerpoint/2010/main" val="1817731967"/>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504</a:t>
            </a:fld>
            <a:endParaRPr lang="tr-TR"/>
          </a:p>
        </p:txBody>
      </p:sp>
    </p:spTree>
    <p:extLst>
      <p:ext uri="{BB962C8B-B14F-4D97-AF65-F5344CB8AC3E}">
        <p14:creationId xmlns:p14="http://schemas.microsoft.com/office/powerpoint/2010/main" val="1500611442"/>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505</a:t>
            </a:fld>
            <a:endParaRPr lang="tr-TR"/>
          </a:p>
        </p:txBody>
      </p:sp>
    </p:spTree>
    <p:extLst>
      <p:ext uri="{BB962C8B-B14F-4D97-AF65-F5344CB8AC3E}">
        <p14:creationId xmlns:p14="http://schemas.microsoft.com/office/powerpoint/2010/main" val="680384450"/>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506</a:t>
            </a:fld>
            <a:endParaRPr lang="tr-TR"/>
          </a:p>
        </p:txBody>
      </p:sp>
    </p:spTree>
    <p:extLst>
      <p:ext uri="{BB962C8B-B14F-4D97-AF65-F5344CB8AC3E}">
        <p14:creationId xmlns:p14="http://schemas.microsoft.com/office/powerpoint/2010/main" val="249476330"/>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507</a:t>
            </a:fld>
            <a:endParaRPr lang="tr-TR"/>
          </a:p>
        </p:txBody>
      </p:sp>
    </p:spTree>
    <p:extLst>
      <p:ext uri="{BB962C8B-B14F-4D97-AF65-F5344CB8AC3E}">
        <p14:creationId xmlns:p14="http://schemas.microsoft.com/office/powerpoint/2010/main" val="1940284210"/>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508</a:t>
            </a:fld>
            <a:endParaRPr lang="tr-TR"/>
          </a:p>
        </p:txBody>
      </p:sp>
    </p:spTree>
    <p:extLst>
      <p:ext uri="{BB962C8B-B14F-4D97-AF65-F5344CB8AC3E}">
        <p14:creationId xmlns:p14="http://schemas.microsoft.com/office/powerpoint/2010/main" val="1636871146"/>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509</a:t>
            </a:fld>
            <a:endParaRPr lang="tr-TR"/>
          </a:p>
        </p:txBody>
      </p:sp>
    </p:spTree>
    <p:extLst>
      <p:ext uri="{BB962C8B-B14F-4D97-AF65-F5344CB8AC3E}">
        <p14:creationId xmlns:p14="http://schemas.microsoft.com/office/powerpoint/2010/main" val="31976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112</a:t>
            </a:fld>
            <a:endParaRPr lang="tr-TR"/>
          </a:p>
        </p:txBody>
      </p:sp>
    </p:spTree>
    <p:extLst>
      <p:ext uri="{BB962C8B-B14F-4D97-AF65-F5344CB8AC3E}">
        <p14:creationId xmlns:p14="http://schemas.microsoft.com/office/powerpoint/2010/main" val="1076637831"/>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510</a:t>
            </a:fld>
            <a:endParaRPr lang="tr-TR"/>
          </a:p>
        </p:txBody>
      </p:sp>
    </p:spTree>
    <p:extLst>
      <p:ext uri="{BB962C8B-B14F-4D97-AF65-F5344CB8AC3E}">
        <p14:creationId xmlns:p14="http://schemas.microsoft.com/office/powerpoint/2010/main" val="1608087004"/>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511</a:t>
            </a:fld>
            <a:endParaRPr lang="tr-TR"/>
          </a:p>
        </p:txBody>
      </p:sp>
    </p:spTree>
    <p:extLst>
      <p:ext uri="{BB962C8B-B14F-4D97-AF65-F5344CB8AC3E}">
        <p14:creationId xmlns:p14="http://schemas.microsoft.com/office/powerpoint/2010/main" val="1752151293"/>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512</a:t>
            </a:fld>
            <a:endParaRPr lang="tr-TR"/>
          </a:p>
        </p:txBody>
      </p:sp>
    </p:spTree>
    <p:extLst>
      <p:ext uri="{BB962C8B-B14F-4D97-AF65-F5344CB8AC3E}">
        <p14:creationId xmlns:p14="http://schemas.microsoft.com/office/powerpoint/2010/main" val="3917114241"/>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513</a:t>
            </a:fld>
            <a:endParaRPr lang="tr-TR"/>
          </a:p>
        </p:txBody>
      </p:sp>
    </p:spTree>
    <p:extLst>
      <p:ext uri="{BB962C8B-B14F-4D97-AF65-F5344CB8AC3E}">
        <p14:creationId xmlns:p14="http://schemas.microsoft.com/office/powerpoint/2010/main" val="1503420508"/>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514</a:t>
            </a:fld>
            <a:endParaRPr lang="tr-TR"/>
          </a:p>
        </p:txBody>
      </p:sp>
    </p:spTree>
    <p:extLst>
      <p:ext uri="{BB962C8B-B14F-4D97-AF65-F5344CB8AC3E}">
        <p14:creationId xmlns:p14="http://schemas.microsoft.com/office/powerpoint/2010/main" val="3271097793"/>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515</a:t>
            </a:fld>
            <a:endParaRPr lang="tr-TR"/>
          </a:p>
        </p:txBody>
      </p:sp>
    </p:spTree>
    <p:extLst>
      <p:ext uri="{BB962C8B-B14F-4D97-AF65-F5344CB8AC3E}">
        <p14:creationId xmlns:p14="http://schemas.microsoft.com/office/powerpoint/2010/main" val="1792146359"/>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516</a:t>
            </a:fld>
            <a:endParaRPr lang="tr-TR"/>
          </a:p>
        </p:txBody>
      </p:sp>
    </p:spTree>
    <p:extLst>
      <p:ext uri="{BB962C8B-B14F-4D97-AF65-F5344CB8AC3E}">
        <p14:creationId xmlns:p14="http://schemas.microsoft.com/office/powerpoint/2010/main" val="1319558837"/>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517</a:t>
            </a:fld>
            <a:endParaRPr lang="tr-TR"/>
          </a:p>
        </p:txBody>
      </p:sp>
    </p:spTree>
    <p:extLst>
      <p:ext uri="{BB962C8B-B14F-4D97-AF65-F5344CB8AC3E}">
        <p14:creationId xmlns:p14="http://schemas.microsoft.com/office/powerpoint/2010/main" val="3206208386"/>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518</a:t>
            </a:fld>
            <a:endParaRPr lang="tr-TR"/>
          </a:p>
        </p:txBody>
      </p:sp>
    </p:spTree>
    <p:extLst>
      <p:ext uri="{BB962C8B-B14F-4D97-AF65-F5344CB8AC3E}">
        <p14:creationId xmlns:p14="http://schemas.microsoft.com/office/powerpoint/2010/main" val="4102930415"/>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519</a:t>
            </a:fld>
            <a:endParaRPr lang="tr-TR"/>
          </a:p>
        </p:txBody>
      </p:sp>
    </p:spTree>
    <p:extLst>
      <p:ext uri="{BB962C8B-B14F-4D97-AF65-F5344CB8AC3E}">
        <p14:creationId xmlns:p14="http://schemas.microsoft.com/office/powerpoint/2010/main" val="2296986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113</a:t>
            </a:fld>
            <a:endParaRPr lang="tr-TR"/>
          </a:p>
        </p:txBody>
      </p:sp>
    </p:spTree>
    <p:extLst>
      <p:ext uri="{BB962C8B-B14F-4D97-AF65-F5344CB8AC3E}">
        <p14:creationId xmlns:p14="http://schemas.microsoft.com/office/powerpoint/2010/main" val="2952032167"/>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520</a:t>
            </a:fld>
            <a:endParaRPr lang="tr-TR"/>
          </a:p>
        </p:txBody>
      </p:sp>
    </p:spTree>
    <p:extLst>
      <p:ext uri="{BB962C8B-B14F-4D97-AF65-F5344CB8AC3E}">
        <p14:creationId xmlns:p14="http://schemas.microsoft.com/office/powerpoint/2010/main" val="3973656155"/>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521</a:t>
            </a:fld>
            <a:endParaRPr lang="tr-TR"/>
          </a:p>
        </p:txBody>
      </p:sp>
    </p:spTree>
    <p:extLst>
      <p:ext uri="{BB962C8B-B14F-4D97-AF65-F5344CB8AC3E}">
        <p14:creationId xmlns:p14="http://schemas.microsoft.com/office/powerpoint/2010/main" val="3027894940"/>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522</a:t>
            </a:fld>
            <a:endParaRPr lang="tr-TR"/>
          </a:p>
        </p:txBody>
      </p:sp>
    </p:spTree>
    <p:extLst>
      <p:ext uri="{BB962C8B-B14F-4D97-AF65-F5344CB8AC3E}">
        <p14:creationId xmlns:p14="http://schemas.microsoft.com/office/powerpoint/2010/main" val="2316565967"/>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523</a:t>
            </a:fld>
            <a:endParaRPr lang="tr-TR"/>
          </a:p>
        </p:txBody>
      </p:sp>
    </p:spTree>
    <p:extLst>
      <p:ext uri="{BB962C8B-B14F-4D97-AF65-F5344CB8AC3E}">
        <p14:creationId xmlns:p14="http://schemas.microsoft.com/office/powerpoint/2010/main" val="1922231974"/>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524</a:t>
            </a:fld>
            <a:endParaRPr lang="tr-TR"/>
          </a:p>
        </p:txBody>
      </p:sp>
    </p:spTree>
    <p:extLst>
      <p:ext uri="{BB962C8B-B14F-4D97-AF65-F5344CB8AC3E}">
        <p14:creationId xmlns:p14="http://schemas.microsoft.com/office/powerpoint/2010/main" val="1956233372"/>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525</a:t>
            </a:fld>
            <a:endParaRPr lang="tr-TR"/>
          </a:p>
        </p:txBody>
      </p:sp>
    </p:spTree>
    <p:extLst>
      <p:ext uri="{BB962C8B-B14F-4D97-AF65-F5344CB8AC3E}">
        <p14:creationId xmlns:p14="http://schemas.microsoft.com/office/powerpoint/2010/main" val="4029007209"/>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526</a:t>
            </a:fld>
            <a:endParaRPr lang="tr-TR"/>
          </a:p>
        </p:txBody>
      </p:sp>
    </p:spTree>
    <p:extLst>
      <p:ext uri="{BB962C8B-B14F-4D97-AF65-F5344CB8AC3E}">
        <p14:creationId xmlns:p14="http://schemas.microsoft.com/office/powerpoint/2010/main" val="3934112484"/>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527</a:t>
            </a:fld>
            <a:endParaRPr lang="tr-TR"/>
          </a:p>
        </p:txBody>
      </p:sp>
    </p:spTree>
    <p:extLst>
      <p:ext uri="{BB962C8B-B14F-4D97-AF65-F5344CB8AC3E}">
        <p14:creationId xmlns:p14="http://schemas.microsoft.com/office/powerpoint/2010/main" val="3574259684"/>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528</a:t>
            </a:fld>
            <a:endParaRPr lang="tr-TR"/>
          </a:p>
        </p:txBody>
      </p:sp>
    </p:spTree>
    <p:extLst>
      <p:ext uri="{BB962C8B-B14F-4D97-AF65-F5344CB8AC3E}">
        <p14:creationId xmlns:p14="http://schemas.microsoft.com/office/powerpoint/2010/main" val="4013055748"/>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529</a:t>
            </a:fld>
            <a:endParaRPr lang="tr-TR"/>
          </a:p>
        </p:txBody>
      </p:sp>
    </p:spTree>
    <p:extLst>
      <p:ext uri="{BB962C8B-B14F-4D97-AF65-F5344CB8AC3E}">
        <p14:creationId xmlns:p14="http://schemas.microsoft.com/office/powerpoint/2010/main" val="2384669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114</a:t>
            </a:fld>
            <a:endParaRPr lang="tr-TR"/>
          </a:p>
        </p:txBody>
      </p:sp>
    </p:spTree>
    <p:extLst>
      <p:ext uri="{BB962C8B-B14F-4D97-AF65-F5344CB8AC3E}">
        <p14:creationId xmlns:p14="http://schemas.microsoft.com/office/powerpoint/2010/main" val="2398599928"/>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530</a:t>
            </a:fld>
            <a:endParaRPr lang="tr-TR"/>
          </a:p>
        </p:txBody>
      </p:sp>
    </p:spTree>
    <p:extLst>
      <p:ext uri="{BB962C8B-B14F-4D97-AF65-F5344CB8AC3E}">
        <p14:creationId xmlns:p14="http://schemas.microsoft.com/office/powerpoint/2010/main" val="1603346727"/>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531</a:t>
            </a:fld>
            <a:endParaRPr lang="tr-TR"/>
          </a:p>
        </p:txBody>
      </p:sp>
    </p:spTree>
    <p:extLst>
      <p:ext uri="{BB962C8B-B14F-4D97-AF65-F5344CB8AC3E}">
        <p14:creationId xmlns:p14="http://schemas.microsoft.com/office/powerpoint/2010/main" val="3846730702"/>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532</a:t>
            </a:fld>
            <a:endParaRPr lang="tr-TR"/>
          </a:p>
        </p:txBody>
      </p:sp>
    </p:spTree>
    <p:extLst>
      <p:ext uri="{BB962C8B-B14F-4D97-AF65-F5344CB8AC3E}">
        <p14:creationId xmlns:p14="http://schemas.microsoft.com/office/powerpoint/2010/main" val="1058727543"/>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533</a:t>
            </a:fld>
            <a:endParaRPr lang="tr-TR"/>
          </a:p>
        </p:txBody>
      </p:sp>
    </p:spTree>
    <p:extLst>
      <p:ext uri="{BB962C8B-B14F-4D97-AF65-F5344CB8AC3E}">
        <p14:creationId xmlns:p14="http://schemas.microsoft.com/office/powerpoint/2010/main" val="3085872367"/>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534</a:t>
            </a:fld>
            <a:endParaRPr lang="tr-TR"/>
          </a:p>
        </p:txBody>
      </p:sp>
    </p:spTree>
    <p:extLst>
      <p:ext uri="{BB962C8B-B14F-4D97-AF65-F5344CB8AC3E}">
        <p14:creationId xmlns:p14="http://schemas.microsoft.com/office/powerpoint/2010/main" val="2679369683"/>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535</a:t>
            </a:fld>
            <a:endParaRPr lang="tr-TR"/>
          </a:p>
        </p:txBody>
      </p:sp>
    </p:spTree>
    <p:extLst>
      <p:ext uri="{BB962C8B-B14F-4D97-AF65-F5344CB8AC3E}">
        <p14:creationId xmlns:p14="http://schemas.microsoft.com/office/powerpoint/2010/main" val="2548408113"/>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536</a:t>
            </a:fld>
            <a:endParaRPr lang="tr-TR"/>
          </a:p>
        </p:txBody>
      </p:sp>
    </p:spTree>
    <p:extLst>
      <p:ext uri="{BB962C8B-B14F-4D97-AF65-F5344CB8AC3E}">
        <p14:creationId xmlns:p14="http://schemas.microsoft.com/office/powerpoint/2010/main" val="1805922544"/>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537</a:t>
            </a:fld>
            <a:endParaRPr lang="tr-TR"/>
          </a:p>
        </p:txBody>
      </p:sp>
    </p:spTree>
    <p:extLst>
      <p:ext uri="{BB962C8B-B14F-4D97-AF65-F5344CB8AC3E}">
        <p14:creationId xmlns:p14="http://schemas.microsoft.com/office/powerpoint/2010/main" val="2140073810"/>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538</a:t>
            </a:fld>
            <a:endParaRPr lang="tr-TR"/>
          </a:p>
        </p:txBody>
      </p:sp>
    </p:spTree>
    <p:extLst>
      <p:ext uri="{BB962C8B-B14F-4D97-AF65-F5344CB8AC3E}">
        <p14:creationId xmlns:p14="http://schemas.microsoft.com/office/powerpoint/2010/main" val="2716731287"/>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539</a:t>
            </a:fld>
            <a:endParaRPr lang="tr-TR"/>
          </a:p>
        </p:txBody>
      </p:sp>
    </p:spTree>
    <p:extLst>
      <p:ext uri="{BB962C8B-B14F-4D97-AF65-F5344CB8AC3E}">
        <p14:creationId xmlns:p14="http://schemas.microsoft.com/office/powerpoint/2010/main" val="2926149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115</a:t>
            </a:fld>
            <a:endParaRPr lang="tr-TR"/>
          </a:p>
        </p:txBody>
      </p:sp>
    </p:spTree>
    <p:extLst>
      <p:ext uri="{BB962C8B-B14F-4D97-AF65-F5344CB8AC3E}">
        <p14:creationId xmlns:p14="http://schemas.microsoft.com/office/powerpoint/2010/main" val="1496072853"/>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540</a:t>
            </a:fld>
            <a:endParaRPr lang="tr-TR"/>
          </a:p>
        </p:txBody>
      </p:sp>
    </p:spTree>
    <p:extLst>
      <p:ext uri="{BB962C8B-B14F-4D97-AF65-F5344CB8AC3E}">
        <p14:creationId xmlns:p14="http://schemas.microsoft.com/office/powerpoint/2010/main" val="1599678798"/>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541</a:t>
            </a:fld>
            <a:endParaRPr lang="tr-TR"/>
          </a:p>
        </p:txBody>
      </p:sp>
    </p:spTree>
    <p:extLst>
      <p:ext uri="{BB962C8B-B14F-4D97-AF65-F5344CB8AC3E}">
        <p14:creationId xmlns:p14="http://schemas.microsoft.com/office/powerpoint/2010/main" val="3605397501"/>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542</a:t>
            </a:fld>
            <a:endParaRPr lang="tr-TR"/>
          </a:p>
        </p:txBody>
      </p:sp>
    </p:spTree>
    <p:extLst>
      <p:ext uri="{BB962C8B-B14F-4D97-AF65-F5344CB8AC3E}">
        <p14:creationId xmlns:p14="http://schemas.microsoft.com/office/powerpoint/2010/main" val="199877147"/>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543</a:t>
            </a:fld>
            <a:endParaRPr lang="tr-TR"/>
          </a:p>
        </p:txBody>
      </p:sp>
    </p:spTree>
    <p:extLst>
      <p:ext uri="{BB962C8B-B14F-4D97-AF65-F5344CB8AC3E}">
        <p14:creationId xmlns:p14="http://schemas.microsoft.com/office/powerpoint/2010/main" val="723246861"/>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544</a:t>
            </a:fld>
            <a:endParaRPr lang="tr-TR"/>
          </a:p>
        </p:txBody>
      </p:sp>
    </p:spTree>
    <p:extLst>
      <p:ext uri="{BB962C8B-B14F-4D97-AF65-F5344CB8AC3E}">
        <p14:creationId xmlns:p14="http://schemas.microsoft.com/office/powerpoint/2010/main" val="4233145567"/>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545</a:t>
            </a:fld>
            <a:endParaRPr lang="tr-TR"/>
          </a:p>
        </p:txBody>
      </p:sp>
    </p:spTree>
    <p:extLst>
      <p:ext uri="{BB962C8B-B14F-4D97-AF65-F5344CB8AC3E}">
        <p14:creationId xmlns:p14="http://schemas.microsoft.com/office/powerpoint/2010/main" val="1082114977"/>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546</a:t>
            </a:fld>
            <a:endParaRPr lang="tr-TR"/>
          </a:p>
        </p:txBody>
      </p:sp>
    </p:spTree>
    <p:extLst>
      <p:ext uri="{BB962C8B-B14F-4D97-AF65-F5344CB8AC3E}">
        <p14:creationId xmlns:p14="http://schemas.microsoft.com/office/powerpoint/2010/main" val="1969657249"/>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547</a:t>
            </a:fld>
            <a:endParaRPr lang="tr-TR"/>
          </a:p>
        </p:txBody>
      </p:sp>
    </p:spTree>
    <p:extLst>
      <p:ext uri="{BB962C8B-B14F-4D97-AF65-F5344CB8AC3E}">
        <p14:creationId xmlns:p14="http://schemas.microsoft.com/office/powerpoint/2010/main" val="2879922395"/>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548</a:t>
            </a:fld>
            <a:endParaRPr lang="tr-TR"/>
          </a:p>
        </p:txBody>
      </p:sp>
    </p:spTree>
    <p:extLst>
      <p:ext uri="{BB962C8B-B14F-4D97-AF65-F5344CB8AC3E}">
        <p14:creationId xmlns:p14="http://schemas.microsoft.com/office/powerpoint/2010/main" val="354462816"/>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549</a:t>
            </a:fld>
            <a:endParaRPr lang="tr-TR"/>
          </a:p>
        </p:txBody>
      </p:sp>
    </p:spTree>
    <p:extLst>
      <p:ext uri="{BB962C8B-B14F-4D97-AF65-F5344CB8AC3E}">
        <p14:creationId xmlns:p14="http://schemas.microsoft.com/office/powerpoint/2010/main" val="1363104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116</a:t>
            </a:fld>
            <a:endParaRPr lang="tr-TR"/>
          </a:p>
        </p:txBody>
      </p:sp>
    </p:spTree>
    <p:extLst>
      <p:ext uri="{BB962C8B-B14F-4D97-AF65-F5344CB8AC3E}">
        <p14:creationId xmlns:p14="http://schemas.microsoft.com/office/powerpoint/2010/main" val="737284041"/>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550</a:t>
            </a:fld>
            <a:endParaRPr lang="tr-TR"/>
          </a:p>
        </p:txBody>
      </p:sp>
    </p:spTree>
    <p:extLst>
      <p:ext uri="{BB962C8B-B14F-4D97-AF65-F5344CB8AC3E}">
        <p14:creationId xmlns:p14="http://schemas.microsoft.com/office/powerpoint/2010/main" val="3451201229"/>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551</a:t>
            </a:fld>
            <a:endParaRPr lang="tr-TR"/>
          </a:p>
        </p:txBody>
      </p:sp>
    </p:spTree>
    <p:extLst>
      <p:ext uri="{BB962C8B-B14F-4D97-AF65-F5344CB8AC3E}">
        <p14:creationId xmlns:p14="http://schemas.microsoft.com/office/powerpoint/2010/main" val="1238150303"/>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552</a:t>
            </a:fld>
            <a:endParaRPr lang="tr-TR"/>
          </a:p>
        </p:txBody>
      </p:sp>
    </p:spTree>
    <p:extLst>
      <p:ext uri="{BB962C8B-B14F-4D97-AF65-F5344CB8AC3E}">
        <p14:creationId xmlns:p14="http://schemas.microsoft.com/office/powerpoint/2010/main" val="2270487446"/>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553</a:t>
            </a:fld>
            <a:endParaRPr lang="tr-TR"/>
          </a:p>
        </p:txBody>
      </p:sp>
    </p:spTree>
    <p:extLst>
      <p:ext uri="{BB962C8B-B14F-4D97-AF65-F5344CB8AC3E}">
        <p14:creationId xmlns:p14="http://schemas.microsoft.com/office/powerpoint/2010/main" val="4273676499"/>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554</a:t>
            </a:fld>
            <a:endParaRPr lang="tr-TR"/>
          </a:p>
        </p:txBody>
      </p:sp>
    </p:spTree>
    <p:extLst>
      <p:ext uri="{BB962C8B-B14F-4D97-AF65-F5344CB8AC3E}">
        <p14:creationId xmlns:p14="http://schemas.microsoft.com/office/powerpoint/2010/main" val="2829701705"/>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555</a:t>
            </a:fld>
            <a:endParaRPr lang="tr-TR"/>
          </a:p>
        </p:txBody>
      </p:sp>
    </p:spTree>
    <p:extLst>
      <p:ext uri="{BB962C8B-B14F-4D97-AF65-F5344CB8AC3E}">
        <p14:creationId xmlns:p14="http://schemas.microsoft.com/office/powerpoint/2010/main" val="3216992976"/>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556</a:t>
            </a:fld>
            <a:endParaRPr lang="tr-TR"/>
          </a:p>
        </p:txBody>
      </p:sp>
    </p:spTree>
    <p:extLst>
      <p:ext uri="{BB962C8B-B14F-4D97-AF65-F5344CB8AC3E}">
        <p14:creationId xmlns:p14="http://schemas.microsoft.com/office/powerpoint/2010/main" val="1184568190"/>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557</a:t>
            </a:fld>
            <a:endParaRPr lang="tr-TR"/>
          </a:p>
        </p:txBody>
      </p:sp>
    </p:spTree>
    <p:extLst>
      <p:ext uri="{BB962C8B-B14F-4D97-AF65-F5344CB8AC3E}">
        <p14:creationId xmlns:p14="http://schemas.microsoft.com/office/powerpoint/2010/main" val="1194156435"/>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558</a:t>
            </a:fld>
            <a:endParaRPr lang="tr-TR"/>
          </a:p>
        </p:txBody>
      </p:sp>
    </p:spTree>
    <p:extLst>
      <p:ext uri="{BB962C8B-B14F-4D97-AF65-F5344CB8AC3E}">
        <p14:creationId xmlns:p14="http://schemas.microsoft.com/office/powerpoint/2010/main" val="4067079088"/>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559</a:t>
            </a:fld>
            <a:endParaRPr lang="tr-TR"/>
          </a:p>
        </p:txBody>
      </p:sp>
    </p:spTree>
    <p:extLst>
      <p:ext uri="{BB962C8B-B14F-4D97-AF65-F5344CB8AC3E}">
        <p14:creationId xmlns:p14="http://schemas.microsoft.com/office/powerpoint/2010/main" val="1745549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117</a:t>
            </a:fld>
            <a:endParaRPr lang="tr-TR"/>
          </a:p>
        </p:txBody>
      </p:sp>
    </p:spTree>
    <p:extLst>
      <p:ext uri="{BB962C8B-B14F-4D97-AF65-F5344CB8AC3E}">
        <p14:creationId xmlns:p14="http://schemas.microsoft.com/office/powerpoint/2010/main" val="1532019710"/>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560</a:t>
            </a:fld>
            <a:endParaRPr lang="tr-TR"/>
          </a:p>
        </p:txBody>
      </p:sp>
    </p:spTree>
    <p:extLst>
      <p:ext uri="{BB962C8B-B14F-4D97-AF65-F5344CB8AC3E}">
        <p14:creationId xmlns:p14="http://schemas.microsoft.com/office/powerpoint/2010/main" val="3174499725"/>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561</a:t>
            </a:fld>
            <a:endParaRPr lang="tr-TR"/>
          </a:p>
        </p:txBody>
      </p:sp>
    </p:spTree>
    <p:extLst>
      <p:ext uri="{BB962C8B-B14F-4D97-AF65-F5344CB8AC3E}">
        <p14:creationId xmlns:p14="http://schemas.microsoft.com/office/powerpoint/2010/main" val="4148953251"/>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562</a:t>
            </a:fld>
            <a:endParaRPr lang="tr-TR"/>
          </a:p>
        </p:txBody>
      </p:sp>
    </p:spTree>
    <p:extLst>
      <p:ext uri="{BB962C8B-B14F-4D97-AF65-F5344CB8AC3E}">
        <p14:creationId xmlns:p14="http://schemas.microsoft.com/office/powerpoint/2010/main" val="3041571266"/>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563</a:t>
            </a:fld>
            <a:endParaRPr lang="tr-TR"/>
          </a:p>
        </p:txBody>
      </p:sp>
    </p:spTree>
    <p:extLst>
      <p:ext uri="{BB962C8B-B14F-4D97-AF65-F5344CB8AC3E}">
        <p14:creationId xmlns:p14="http://schemas.microsoft.com/office/powerpoint/2010/main" val="412217371"/>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564</a:t>
            </a:fld>
            <a:endParaRPr lang="tr-TR"/>
          </a:p>
        </p:txBody>
      </p:sp>
    </p:spTree>
    <p:extLst>
      <p:ext uri="{BB962C8B-B14F-4D97-AF65-F5344CB8AC3E}">
        <p14:creationId xmlns:p14="http://schemas.microsoft.com/office/powerpoint/2010/main" val="764296073"/>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565</a:t>
            </a:fld>
            <a:endParaRPr lang="tr-TR"/>
          </a:p>
        </p:txBody>
      </p:sp>
    </p:spTree>
    <p:extLst>
      <p:ext uri="{BB962C8B-B14F-4D97-AF65-F5344CB8AC3E}">
        <p14:creationId xmlns:p14="http://schemas.microsoft.com/office/powerpoint/2010/main" val="175302423"/>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566</a:t>
            </a:fld>
            <a:endParaRPr lang="tr-TR"/>
          </a:p>
        </p:txBody>
      </p:sp>
    </p:spTree>
    <p:extLst>
      <p:ext uri="{BB962C8B-B14F-4D97-AF65-F5344CB8AC3E}">
        <p14:creationId xmlns:p14="http://schemas.microsoft.com/office/powerpoint/2010/main" val="2982408750"/>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567</a:t>
            </a:fld>
            <a:endParaRPr lang="tr-TR"/>
          </a:p>
        </p:txBody>
      </p:sp>
    </p:spTree>
    <p:extLst>
      <p:ext uri="{BB962C8B-B14F-4D97-AF65-F5344CB8AC3E}">
        <p14:creationId xmlns:p14="http://schemas.microsoft.com/office/powerpoint/2010/main" val="2609677814"/>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568</a:t>
            </a:fld>
            <a:endParaRPr lang="tr-TR"/>
          </a:p>
        </p:txBody>
      </p:sp>
    </p:spTree>
    <p:extLst>
      <p:ext uri="{BB962C8B-B14F-4D97-AF65-F5344CB8AC3E}">
        <p14:creationId xmlns:p14="http://schemas.microsoft.com/office/powerpoint/2010/main" val="3949165682"/>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569</a:t>
            </a:fld>
            <a:endParaRPr lang="tr-TR"/>
          </a:p>
        </p:txBody>
      </p:sp>
    </p:spTree>
    <p:extLst>
      <p:ext uri="{BB962C8B-B14F-4D97-AF65-F5344CB8AC3E}">
        <p14:creationId xmlns:p14="http://schemas.microsoft.com/office/powerpoint/2010/main" val="74709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00000"/>
                </a:solidFill>
                <a:effectLst/>
                <a:latin typeface="roboto" panose="02000000000000000000" pitchFamily="2" charset="0"/>
              </a:rPr>
              <a:t>Visual </a:t>
            </a:r>
            <a:r>
              <a:rPr lang="tr-TR" b="0" i="0" dirty="0" err="1">
                <a:solidFill>
                  <a:srgbClr val="000000"/>
                </a:solidFill>
                <a:effectLst/>
                <a:latin typeface="roboto" panose="02000000000000000000" pitchFamily="2" charset="0"/>
              </a:rPr>
              <a:t>Studio</a:t>
            </a:r>
            <a:r>
              <a:rPr lang="tr-TR" b="0" i="0" dirty="0">
                <a:solidFill>
                  <a:srgbClr val="000000"/>
                </a:solidFill>
                <a:effectLst/>
                <a:latin typeface="roboto" panose="02000000000000000000" pitchFamily="2" charset="0"/>
              </a:rPr>
              <a:t>, birçok programlama dilini kullanarak program, uygulama ya da web sitesi yapabileceğiniz bir IDE yani entegre geliştirme ortamıdır. Microsoft Windows için bilgisayar programları, web siteleri, web uygulamaları, web hizmetleri ve mobil uygulamalar geliştirmek için kullanılır.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i="0" dirty="0">
              <a:solidFill>
                <a:srgbClr val="222222"/>
              </a:solidFill>
              <a:effectLst/>
              <a:latin typeface="-apple-system"/>
            </a:endParaRPr>
          </a:p>
        </p:txBody>
      </p:sp>
      <p:sp>
        <p:nvSpPr>
          <p:cNvPr id="4" name="Slayt Numarası Yer Tutucusu 3"/>
          <p:cNvSpPr>
            <a:spLocks noGrp="1"/>
          </p:cNvSpPr>
          <p:nvPr>
            <p:ph type="sldNum" sz="quarter" idx="5"/>
          </p:nvPr>
        </p:nvSpPr>
        <p:spPr/>
        <p:txBody>
          <a:bodyPr/>
          <a:lstStyle/>
          <a:p>
            <a:fld id="{4B30D65D-DCAD-4EA3-B52B-E6EFAA793396}" type="slidenum">
              <a:rPr lang="tr-TR" smtClean="0"/>
              <a:t>61</a:t>
            </a:fld>
            <a:endParaRPr lang="tr-TR"/>
          </a:p>
        </p:txBody>
      </p:sp>
    </p:spTree>
    <p:extLst>
      <p:ext uri="{BB962C8B-B14F-4D97-AF65-F5344CB8AC3E}">
        <p14:creationId xmlns:p14="http://schemas.microsoft.com/office/powerpoint/2010/main" val="30372892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118</a:t>
            </a:fld>
            <a:endParaRPr lang="tr-TR"/>
          </a:p>
        </p:txBody>
      </p:sp>
    </p:spTree>
    <p:extLst>
      <p:ext uri="{BB962C8B-B14F-4D97-AF65-F5344CB8AC3E}">
        <p14:creationId xmlns:p14="http://schemas.microsoft.com/office/powerpoint/2010/main" val="1472017276"/>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570</a:t>
            </a:fld>
            <a:endParaRPr lang="tr-TR"/>
          </a:p>
        </p:txBody>
      </p:sp>
    </p:spTree>
    <p:extLst>
      <p:ext uri="{BB962C8B-B14F-4D97-AF65-F5344CB8AC3E}">
        <p14:creationId xmlns:p14="http://schemas.microsoft.com/office/powerpoint/2010/main" val="2901294795"/>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571</a:t>
            </a:fld>
            <a:endParaRPr lang="tr-TR"/>
          </a:p>
        </p:txBody>
      </p:sp>
    </p:spTree>
    <p:extLst>
      <p:ext uri="{BB962C8B-B14F-4D97-AF65-F5344CB8AC3E}">
        <p14:creationId xmlns:p14="http://schemas.microsoft.com/office/powerpoint/2010/main" val="610216982"/>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572</a:t>
            </a:fld>
            <a:endParaRPr lang="tr-TR"/>
          </a:p>
        </p:txBody>
      </p:sp>
    </p:spTree>
    <p:extLst>
      <p:ext uri="{BB962C8B-B14F-4D97-AF65-F5344CB8AC3E}">
        <p14:creationId xmlns:p14="http://schemas.microsoft.com/office/powerpoint/2010/main" val="2726340518"/>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573</a:t>
            </a:fld>
            <a:endParaRPr lang="tr-TR"/>
          </a:p>
        </p:txBody>
      </p:sp>
    </p:spTree>
    <p:extLst>
      <p:ext uri="{BB962C8B-B14F-4D97-AF65-F5344CB8AC3E}">
        <p14:creationId xmlns:p14="http://schemas.microsoft.com/office/powerpoint/2010/main" val="4127889101"/>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574</a:t>
            </a:fld>
            <a:endParaRPr lang="tr-TR"/>
          </a:p>
        </p:txBody>
      </p:sp>
    </p:spTree>
    <p:extLst>
      <p:ext uri="{BB962C8B-B14F-4D97-AF65-F5344CB8AC3E}">
        <p14:creationId xmlns:p14="http://schemas.microsoft.com/office/powerpoint/2010/main" val="3508796330"/>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575</a:t>
            </a:fld>
            <a:endParaRPr lang="tr-TR"/>
          </a:p>
        </p:txBody>
      </p:sp>
    </p:spTree>
    <p:extLst>
      <p:ext uri="{BB962C8B-B14F-4D97-AF65-F5344CB8AC3E}">
        <p14:creationId xmlns:p14="http://schemas.microsoft.com/office/powerpoint/2010/main" val="1745656845"/>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576</a:t>
            </a:fld>
            <a:endParaRPr lang="tr-TR"/>
          </a:p>
        </p:txBody>
      </p:sp>
    </p:spTree>
    <p:extLst>
      <p:ext uri="{BB962C8B-B14F-4D97-AF65-F5344CB8AC3E}">
        <p14:creationId xmlns:p14="http://schemas.microsoft.com/office/powerpoint/2010/main" val="2592407894"/>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577</a:t>
            </a:fld>
            <a:endParaRPr lang="tr-TR"/>
          </a:p>
        </p:txBody>
      </p:sp>
    </p:spTree>
    <p:extLst>
      <p:ext uri="{BB962C8B-B14F-4D97-AF65-F5344CB8AC3E}">
        <p14:creationId xmlns:p14="http://schemas.microsoft.com/office/powerpoint/2010/main" val="878346617"/>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578</a:t>
            </a:fld>
            <a:endParaRPr lang="tr-TR"/>
          </a:p>
        </p:txBody>
      </p:sp>
    </p:spTree>
    <p:extLst>
      <p:ext uri="{BB962C8B-B14F-4D97-AF65-F5344CB8AC3E}">
        <p14:creationId xmlns:p14="http://schemas.microsoft.com/office/powerpoint/2010/main" val="2779116136"/>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579</a:t>
            </a:fld>
            <a:endParaRPr lang="tr-TR"/>
          </a:p>
        </p:txBody>
      </p:sp>
    </p:spTree>
    <p:extLst>
      <p:ext uri="{BB962C8B-B14F-4D97-AF65-F5344CB8AC3E}">
        <p14:creationId xmlns:p14="http://schemas.microsoft.com/office/powerpoint/2010/main" val="19262828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119</a:t>
            </a:fld>
            <a:endParaRPr lang="tr-TR"/>
          </a:p>
        </p:txBody>
      </p:sp>
    </p:spTree>
    <p:extLst>
      <p:ext uri="{BB962C8B-B14F-4D97-AF65-F5344CB8AC3E}">
        <p14:creationId xmlns:p14="http://schemas.microsoft.com/office/powerpoint/2010/main" val="2397185585"/>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580</a:t>
            </a:fld>
            <a:endParaRPr lang="tr-TR"/>
          </a:p>
        </p:txBody>
      </p:sp>
    </p:spTree>
    <p:extLst>
      <p:ext uri="{BB962C8B-B14F-4D97-AF65-F5344CB8AC3E}">
        <p14:creationId xmlns:p14="http://schemas.microsoft.com/office/powerpoint/2010/main" val="432100702"/>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581</a:t>
            </a:fld>
            <a:endParaRPr lang="tr-TR"/>
          </a:p>
        </p:txBody>
      </p:sp>
    </p:spTree>
    <p:extLst>
      <p:ext uri="{BB962C8B-B14F-4D97-AF65-F5344CB8AC3E}">
        <p14:creationId xmlns:p14="http://schemas.microsoft.com/office/powerpoint/2010/main" val="1769233125"/>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582</a:t>
            </a:fld>
            <a:endParaRPr lang="tr-TR"/>
          </a:p>
        </p:txBody>
      </p:sp>
    </p:spTree>
    <p:extLst>
      <p:ext uri="{BB962C8B-B14F-4D97-AF65-F5344CB8AC3E}">
        <p14:creationId xmlns:p14="http://schemas.microsoft.com/office/powerpoint/2010/main" val="1316560224"/>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583</a:t>
            </a:fld>
            <a:endParaRPr lang="tr-TR"/>
          </a:p>
        </p:txBody>
      </p:sp>
    </p:spTree>
    <p:extLst>
      <p:ext uri="{BB962C8B-B14F-4D97-AF65-F5344CB8AC3E}">
        <p14:creationId xmlns:p14="http://schemas.microsoft.com/office/powerpoint/2010/main" val="2209414835"/>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584</a:t>
            </a:fld>
            <a:endParaRPr lang="tr-TR"/>
          </a:p>
        </p:txBody>
      </p:sp>
    </p:spTree>
    <p:extLst>
      <p:ext uri="{BB962C8B-B14F-4D97-AF65-F5344CB8AC3E}">
        <p14:creationId xmlns:p14="http://schemas.microsoft.com/office/powerpoint/2010/main" val="639424431"/>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585</a:t>
            </a:fld>
            <a:endParaRPr lang="tr-TR"/>
          </a:p>
        </p:txBody>
      </p:sp>
    </p:spTree>
    <p:extLst>
      <p:ext uri="{BB962C8B-B14F-4D97-AF65-F5344CB8AC3E}">
        <p14:creationId xmlns:p14="http://schemas.microsoft.com/office/powerpoint/2010/main" val="1809201606"/>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586</a:t>
            </a:fld>
            <a:endParaRPr lang="tr-TR"/>
          </a:p>
        </p:txBody>
      </p:sp>
    </p:spTree>
    <p:extLst>
      <p:ext uri="{BB962C8B-B14F-4D97-AF65-F5344CB8AC3E}">
        <p14:creationId xmlns:p14="http://schemas.microsoft.com/office/powerpoint/2010/main" val="3124157384"/>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587</a:t>
            </a:fld>
            <a:endParaRPr lang="tr-TR"/>
          </a:p>
        </p:txBody>
      </p:sp>
    </p:spTree>
    <p:extLst>
      <p:ext uri="{BB962C8B-B14F-4D97-AF65-F5344CB8AC3E}">
        <p14:creationId xmlns:p14="http://schemas.microsoft.com/office/powerpoint/2010/main" val="610828360"/>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588</a:t>
            </a:fld>
            <a:endParaRPr lang="tr-TR"/>
          </a:p>
        </p:txBody>
      </p:sp>
    </p:spTree>
    <p:extLst>
      <p:ext uri="{BB962C8B-B14F-4D97-AF65-F5344CB8AC3E}">
        <p14:creationId xmlns:p14="http://schemas.microsoft.com/office/powerpoint/2010/main" val="254700795"/>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589</a:t>
            </a:fld>
            <a:endParaRPr lang="tr-TR"/>
          </a:p>
        </p:txBody>
      </p:sp>
    </p:spTree>
    <p:extLst>
      <p:ext uri="{BB962C8B-B14F-4D97-AF65-F5344CB8AC3E}">
        <p14:creationId xmlns:p14="http://schemas.microsoft.com/office/powerpoint/2010/main" val="2183715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120</a:t>
            </a:fld>
            <a:endParaRPr lang="tr-TR"/>
          </a:p>
        </p:txBody>
      </p:sp>
    </p:spTree>
    <p:extLst>
      <p:ext uri="{BB962C8B-B14F-4D97-AF65-F5344CB8AC3E}">
        <p14:creationId xmlns:p14="http://schemas.microsoft.com/office/powerpoint/2010/main" val="3331970992"/>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590</a:t>
            </a:fld>
            <a:endParaRPr lang="tr-TR"/>
          </a:p>
        </p:txBody>
      </p:sp>
    </p:spTree>
    <p:extLst>
      <p:ext uri="{BB962C8B-B14F-4D97-AF65-F5344CB8AC3E}">
        <p14:creationId xmlns:p14="http://schemas.microsoft.com/office/powerpoint/2010/main" val="4029326252"/>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591</a:t>
            </a:fld>
            <a:endParaRPr lang="tr-TR"/>
          </a:p>
        </p:txBody>
      </p:sp>
    </p:spTree>
    <p:extLst>
      <p:ext uri="{BB962C8B-B14F-4D97-AF65-F5344CB8AC3E}">
        <p14:creationId xmlns:p14="http://schemas.microsoft.com/office/powerpoint/2010/main" val="3364700090"/>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592</a:t>
            </a:fld>
            <a:endParaRPr lang="tr-TR"/>
          </a:p>
        </p:txBody>
      </p:sp>
    </p:spTree>
    <p:extLst>
      <p:ext uri="{BB962C8B-B14F-4D97-AF65-F5344CB8AC3E}">
        <p14:creationId xmlns:p14="http://schemas.microsoft.com/office/powerpoint/2010/main" val="2836447446"/>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593</a:t>
            </a:fld>
            <a:endParaRPr lang="tr-TR"/>
          </a:p>
        </p:txBody>
      </p:sp>
    </p:spTree>
    <p:extLst>
      <p:ext uri="{BB962C8B-B14F-4D97-AF65-F5344CB8AC3E}">
        <p14:creationId xmlns:p14="http://schemas.microsoft.com/office/powerpoint/2010/main" val="2793157675"/>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594</a:t>
            </a:fld>
            <a:endParaRPr lang="tr-TR"/>
          </a:p>
        </p:txBody>
      </p:sp>
    </p:spTree>
    <p:extLst>
      <p:ext uri="{BB962C8B-B14F-4D97-AF65-F5344CB8AC3E}">
        <p14:creationId xmlns:p14="http://schemas.microsoft.com/office/powerpoint/2010/main" val="4043373542"/>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595</a:t>
            </a:fld>
            <a:endParaRPr lang="tr-TR"/>
          </a:p>
        </p:txBody>
      </p:sp>
    </p:spTree>
    <p:extLst>
      <p:ext uri="{BB962C8B-B14F-4D97-AF65-F5344CB8AC3E}">
        <p14:creationId xmlns:p14="http://schemas.microsoft.com/office/powerpoint/2010/main" val="2458533563"/>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596</a:t>
            </a:fld>
            <a:endParaRPr lang="tr-TR"/>
          </a:p>
        </p:txBody>
      </p:sp>
    </p:spTree>
    <p:extLst>
      <p:ext uri="{BB962C8B-B14F-4D97-AF65-F5344CB8AC3E}">
        <p14:creationId xmlns:p14="http://schemas.microsoft.com/office/powerpoint/2010/main" val="2848811051"/>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597</a:t>
            </a:fld>
            <a:endParaRPr lang="tr-TR"/>
          </a:p>
        </p:txBody>
      </p:sp>
    </p:spTree>
    <p:extLst>
      <p:ext uri="{BB962C8B-B14F-4D97-AF65-F5344CB8AC3E}">
        <p14:creationId xmlns:p14="http://schemas.microsoft.com/office/powerpoint/2010/main" val="2817978081"/>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598</a:t>
            </a:fld>
            <a:endParaRPr lang="tr-TR"/>
          </a:p>
        </p:txBody>
      </p:sp>
    </p:spTree>
    <p:extLst>
      <p:ext uri="{BB962C8B-B14F-4D97-AF65-F5344CB8AC3E}">
        <p14:creationId xmlns:p14="http://schemas.microsoft.com/office/powerpoint/2010/main" val="779821196"/>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599</a:t>
            </a:fld>
            <a:endParaRPr lang="tr-TR"/>
          </a:p>
        </p:txBody>
      </p:sp>
    </p:spTree>
    <p:extLst>
      <p:ext uri="{BB962C8B-B14F-4D97-AF65-F5344CB8AC3E}">
        <p14:creationId xmlns:p14="http://schemas.microsoft.com/office/powerpoint/2010/main" val="2655820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121</a:t>
            </a:fld>
            <a:endParaRPr lang="tr-TR"/>
          </a:p>
        </p:txBody>
      </p:sp>
    </p:spTree>
    <p:extLst>
      <p:ext uri="{BB962C8B-B14F-4D97-AF65-F5344CB8AC3E}">
        <p14:creationId xmlns:p14="http://schemas.microsoft.com/office/powerpoint/2010/main" val="998594764"/>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600</a:t>
            </a:fld>
            <a:endParaRPr lang="tr-TR"/>
          </a:p>
        </p:txBody>
      </p:sp>
    </p:spTree>
    <p:extLst>
      <p:ext uri="{BB962C8B-B14F-4D97-AF65-F5344CB8AC3E}">
        <p14:creationId xmlns:p14="http://schemas.microsoft.com/office/powerpoint/2010/main" val="9326491"/>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601</a:t>
            </a:fld>
            <a:endParaRPr lang="tr-TR"/>
          </a:p>
        </p:txBody>
      </p:sp>
    </p:spTree>
    <p:extLst>
      <p:ext uri="{BB962C8B-B14F-4D97-AF65-F5344CB8AC3E}">
        <p14:creationId xmlns:p14="http://schemas.microsoft.com/office/powerpoint/2010/main" val="2901097576"/>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602</a:t>
            </a:fld>
            <a:endParaRPr lang="tr-TR"/>
          </a:p>
        </p:txBody>
      </p:sp>
    </p:spTree>
    <p:extLst>
      <p:ext uri="{BB962C8B-B14F-4D97-AF65-F5344CB8AC3E}">
        <p14:creationId xmlns:p14="http://schemas.microsoft.com/office/powerpoint/2010/main" val="2046021546"/>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603</a:t>
            </a:fld>
            <a:endParaRPr lang="tr-TR"/>
          </a:p>
        </p:txBody>
      </p:sp>
    </p:spTree>
    <p:extLst>
      <p:ext uri="{BB962C8B-B14F-4D97-AF65-F5344CB8AC3E}">
        <p14:creationId xmlns:p14="http://schemas.microsoft.com/office/powerpoint/2010/main" val="2365065587"/>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604</a:t>
            </a:fld>
            <a:endParaRPr lang="tr-TR"/>
          </a:p>
        </p:txBody>
      </p:sp>
    </p:spTree>
    <p:extLst>
      <p:ext uri="{BB962C8B-B14F-4D97-AF65-F5344CB8AC3E}">
        <p14:creationId xmlns:p14="http://schemas.microsoft.com/office/powerpoint/2010/main" val="1106693885"/>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605</a:t>
            </a:fld>
            <a:endParaRPr lang="tr-TR"/>
          </a:p>
        </p:txBody>
      </p:sp>
    </p:spTree>
    <p:extLst>
      <p:ext uri="{BB962C8B-B14F-4D97-AF65-F5344CB8AC3E}">
        <p14:creationId xmlns:p14="http://schemas.microsoft.com/office/powerpoint/2010/main" val="230051167"/>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606</a:t>
            </a:fld>
            <a:endParaRPr lang="tr-TR"/>
          </a:p>
        </p:txBody>
      </p:sp>
    </p:spTree>
    <p:extLst>
      <p:ext uri="{BB962C8B-B14F-4D97-AF65-F5344CB8AC3E}">
        <p14:creationId xmlns:p14="http://schemas.microsoft.com/office/powerpoint/2010/main" val="720476643"/>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607</a:t>
            </a:fld>
            <a:endParaRPr lang="tr-TR"/>
          </a:p>
        </p:txBody>
      </p:sp>
    </p:spTree>
    <p:extLst>
      <p:ext uri="{BB962C8B-B14F-4D97-AF65-F5344CB8AC3E}">
        <p14:creationId xmlns:p14="http://schemas.microsoft.com/office/powerpoint/2010/main" val="3165034630"/>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608</a:t>
            </a:fld>
            <a:endParaRPr lang="tr-TR"/>
          </a:p>
        </p:txBody>
      </p:sp>
    </p:spTree>
    <p:extLst>
      <p:ext uri="{BB962C8B-B14F-4D97-AF65-F5344CB8AC3E}">
        <p14:creationId xmlns:p14="http://schemas.microsoft.com/office/powerpoint/2010/main" val="3311470568"/>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609</a:t>
            </a:fld>
            <a:endParaRPr lang="tr-TR"/>
          </a:p>
        </p:txBody>
      </p:sp>
    </p:spTree>
    <p:extLst>
      <p:ext uri="{BB962C8B-B14F-4D97-AF65-F5344CB8AC3E}">
        <p14:creationId xmlns:p14="http://schemas.microsoft.com/office/powerpoint/2010/main" val="16648539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122</a:t>
            </a:fld>
            <a:endParaRPr lang="tr-TR"/>
          </a:p>
        </p:txBody>
      </p:sp>
    </p:spTree>
    <p:extLst>
      <p:ext uri="{BB962C8B-B14F-4D97-AF65-F5344CB8AC3E}">
        <p14:creationId xmlns:p14="http://schemas.microsoft.com/office/powerpoint/2010/main" val="4022361309"/>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610</a:t>
            </a:fld>
            <a:endParaRPr lang="tr-TR"/>
          </a:p>
        </p:txBody>
      </p:sp>
    </p:spTree>
    <p:extLst>
      <p:ext uri="{BB962C8B-B14F-4D97-AF65-F5344CB8AC3E}">
        <p14:creationId xmlns:p14="http://schemas.microsoft.com/office/powerpoint/2010/main" val="3087524596"/>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611</a:t>
            </a:fld>
            <a:endParaRPr lang="tr-TR"/>
          </a:p>
        </p:txBody>
      </p:sp>
    </p:spTree>
    <p:extLst>
      <p:ext uri="{BB962C8B-B14F-4D97-AF65-F5344CB8AC3E}">
        <p14:creationId xmlns:p14="http://schemas.microsoft.com/office/powerpoint/2010/main" val="3184851681"/>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612</a:t>
            </a:fld>
            <a:endParaRPr lang="tr-TR"/>
          </a:p>
        </p:txBody>
      </p:sp>
    </p:spTree>
    <p:extLst>
      <p:ext uri="{BB962C8B-B14F-4D97-AF65-F5344CB8AC3E}">
        <p14:creationId xmlns:p14="http://schemas.microsoft.com/office/powerpoint/2010/main" val="1887351367"/>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613</a:t>
            </a:fld>
            <a:endParaRPr lang="tr-TR"/>
          </a:p>
        </p:txBody>
      </p:sp>
    </p:spTree>
    <p:extLst>
      <p:ext uri="{BB962C8B-B14F-4D97-AF65-F5344CB8AC3E}">
        <p14:creationId xmlns:p14="http://schemas.microsoft.com/office/powerpoint/2010/main" val="891400711"/>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614</a:t>
            </a:fld>
            <a:endParaRPr lang="tr-TR"/>
          </a:p>
        </p:txBody>
      </p:sp>
    </p:spTree>
    <p:extLst>
      <p:ext uri="{BB962C8B-B14F-4D97-AF65-F5344CB8AC3E}">
        <p14:creationId xmlns:p14="http://schemas.microsoft.com/office/powerpoint/2010/main" val="3184112874"/>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615</a:t>
            </a:fld>
            <a:endParaRPr lang="tr-TR"/>
          </a:p>
        </p:txBody>
      </p:sp>
    </p:spTree>
    <p:extLst>
      <p:ext uri="{BB962C8B-B14F-4D97-AF65-F5344CB8AC3E}">
        <p14:creationId xmlns:p14="http://schemas.microsoft.com/office/powerpoint/2010/main" val="1110574201"/>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616</a:t>
            </a:fld>
            <a:endParaRPr lang="tr-TR"/>
          </a:p>
        </p:txBody>
      </p:sp>
    </p:spTree>
    <p:extLst>
      <p:ext uri="{BB962C8B-B14F-4D97-AF65-F5344CB8AC3E}">
        <p14:creationId xmlns:p14="http://schemas.microsoft.com/office/powerpoint/2010/main" val="1429982872"/>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617</a:t>
            </a:fld>
            <a:endParaRPr lang="tr-TR"/>
          </a:p>
        </p:txBody>
      </p:sp>
    </p:spTree>
    <p:extLst>
      <p:ext uri="{BB962C8B-B14F-4D97-AF65-F5344CB8AC3E}">
        <p14:creationId xmlns:p14="http://schemas.microsoft.com/office/powerpoint/2010/main" val="3593695354"/>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618</a:t>
            </a:fld>
            <a:endParaRPr lang="tr-TR"/>
          </a:p>
        </p:txBody>
      </p:sp>
    </p:spTree>
    <p:extLst>
      <p:ext uri="{BB962C8B-B14F-4D97-AF65-F5344CB8AC3E}">
        <p14:creationId xmlns:p14="http://schemas.microsoft.com/office/powerpoint/2010/main" val="2984187908"/>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619</a:t>
            </a:fld>
            <a:endParaRPr lang="tr-TR"/>
          </a:p>
        </p:txBody>
      </p:sp>
    </p:spTree>
    <p:extLst>
      <p:ext uri="{BB962C8B-B14F-4D97-AF65-F5344CB8AC3E}">
        <p14:creationId xmlns:p14="http://schemas.microsoft.com/office/powerpoint/2010/main" val="4342889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123</a:t>
            </a:fld>
            <a:endParaRPr lang="tr-TR"/>
          </a:p>
        </p:txBody>
      </p:sp>
    </p:spTree>
    <p:extLst>
      <p:ext uri="{BB962C8B-B14F-4D97-AF65-F5344CB8AC3E}">
        <p14:creationId xmlns:p14="http://schemas.microsoft.com/office/powerpoint/2010/main" val="336732635"/>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620</a:t>
            </a:fld>
            <a:endParaRPr lang="tr-TR"/>
          </a:p>
        </p:txBody>
      </p:sp>
    </p:spTree>
    <p:extLst>
      <p:ext uri="{BB962C8B-B14F-4D97-AF65-F5344CB8AC3E}">
        <p14:creationId xmlns:p14="http://schemas.microsoft.com/office/powerpoint/2010/main" val="3890467636"/>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621</a:t>
            </a:fld>
            <a:endParaRPr lang="tr-TR"/>
          </a:p>
        </p:txBody>
      </p:sp>
    </p:spTree>
    <p:extLst>
      <p:ext uri="{BB962C8B-B14F-4D97-AF65-F5344CB8AC3E}">
        <p14:creationId xmlns:p14="http://schemas.microsoft.com/office/powerpoint/2010/main" val="484760882"/>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622</a:t>
            </a:fld>
            <a:endParaRPr lang="tr-TR"/>
          </a:p>
        </p:txBody>
      </p:sp>
    </p:spTree>
    <p:extLst>
      <p:ext uri="{BB962C8B-B14F-4D97-AF65-F5344CB8AC3E}">
        <p14:creationId xmlns:p14="http://schemas.microsoft.com/office/powerpoint/2010/main" val="514564513"/>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623</a:t>
            </a:fld>
            <a:endParaRPr lang="tr-TR"/>
          </a:p>
        </p:txBody>
      </p:sp>
    </p:spTree>
    <p:extLst>
      <p:ext uri="{BB962C8B-B14F-4D97-AF65-F5344CB8AC3E}">
        <p14:creationId xmlns:p14="http://schemas.microsoft.com/office/powerpoint/2010/main" val="358744865"/>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624</a:t>
            </a:fld>
            <a:endParaRPr lang="tr-TR"/>
          </a:p>
        </p:txBody>
      </p:sp>
    </p:spTree>
    <p:extLst>
      <p:ext uri="{BB962C8B-B14F-4D97-AF65-F5344CB8AC3E}">
        <p14:creationId xmlns:p14="http://schemas.microsoft.com/office/powerpoint/2010/main" val="4137013828"/>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625</a:t>
            </a:fld>
            <a:endParaRPr lang="tr-TR"/>
          </a:p>
        </p:txBody>
      </p:sp>
    </p:spTree>
    <p:extLst>
      <p:ext uri="{BB962C8B-B14F-4D97-AF65-F5344CB8AC3E}">
        <p14:creationId xmlns:p14="http://schemas.microsoft.com/office/powerpoint/2010/main" val="3291568442"/>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626</a:t>
            </a:fld>
            <a:endParaRPr lang="tr-TR"/>
          </a:p>
        </p:txBody>
      </p:sp>
    </p:spTree>
    <p:extLst>
      <p:ext uri="{BB962C8B-B14F-4D97-AF65-F5344CB8AC3E}">
        <p14:creationId xmlns:p14="http://schemas.microsoft.com/office/powerpoint/2010/main" val="2615640856"/>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627</a:t>
            </a:fld>
            <a:endParaRPr lang="tr-TR"/>
          </a:p>
        </p:txBody>
      </p:sp>
    </p:spTree>
    <p:extLst>
      <p:ext uri="{BB962C8B-B14F-4D97-AF65-F5344CB8AC3E}">
        <p14:creationId xmlns:p14="http://schemas.microsoft.com/office/powerpoint/2010/main" val="469216417"/>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628</a:t>
            </a:fld>
            <a:endParaRPr lang="tr-TR"/>
          </a:p>
        </p:txBody>
      </p:sp>
    </p:spTree>
    <p:extLst>
      <p:ext uri="{BB962C8B-B14F-4D97-AF65-F5344CB8AC3E}">
        <p14:creationId xmlns:p14="http://schemas.microsoft.com/office/powerpoint/2010/main" val="935539793"/>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629</a:t>
            </a:fld>
            <a:endParaRPr lang="tr-TR"/>
          </a:p>
        </p:txBody>
      </p:sp>
    </p:spTree>
    <p:extLst>
      <p:ext uri="{BB962C8B-B14F-4D97-AF65-F5344CB8AC3E}">
        <p14:creationId xmlns:p14="http://schemas.microsoft.com/office/powerpoint/2010/main" val="792914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124</a:t>
            </a:fld>
            <a:endParaRPr lang="tr-TR"/>
          </a:p>
        </p:txBody>
      </p:sp>
    </p:spTree>
    <p:extLst>
      <p:ext uri="{BB962C8B-B14F-4D97-AF65-F5344CB8AC3E}">
        <p14:creationId xmlns:p14="http://schemas.microsoft.com/office/powerpoint/2010/main" val="4118323509"/>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630</a:t>
            </a:fld>
            <a:endParaRPr lang="tr-TR"/>
          </a:p>
        </p:txBody>
      </p:sp>
    </p:spTree>
    <p:extLst>
      <p:ext uri="{BB962C8B-B14F-4D97-AF65-F5344CB8AC3E}">
        <p14:creationId xmlns:p14="http://schemas.microsoft.com/office/powerpoint/2010/main" val="580294993"/>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631</a:t>
            </a:fld>
            <a:endParaRPr lang="tr-TR"/>
          </a:p>
        </p:txBody>
      </p:sp>
    </p:spTree>
    <p:extLst>
      <p:ext uri="{BB962C8B-B14F-4D97-AF65-F5344CB8AC3E}">
        <p14:creationId xmlns:p14="http://schemas.microsoft.com/office/powerpoint/2010/main" val="1442579637"/>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632</a:t>
            </a:fld>
            <a:endParaRPr lang="tr-TR"/>
          </a:p>
        </p:txBody>
      </p:sp>
    </p:spTree>
    <p:extLst>
      <p:ext uri="{BB962C8B-B14F-4D97-AF65-F5344CB8AC3E}">
        <p14:creationId xmlns:p14="http://schemas.microsoft.com/office/powerpoint/2010/main" val="117715601"/>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633</a:t>
            </a:fld>
            <a:endParaRPr lang="tr-TR"/>
          </a:p>
        </p:txBody>
      </p:sp>
    </p:spTree>
    <p:extLst>
      <p:ext uri="{BB962C8B-B14F-4D97-AF65-F5344CB8AC3E}">
        <p14:creationId xmlns:p14="http://schemas.microsoft.com/office/powerpoint/2010/main" val="2908279626"/>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634</a:t>
            </a:fld>
            <a:endParaRPr lang="tr-TR"/>
          </a:p>
        </p:txBody>
      </p:sp>
    </p:spTree>
    <p:extLst>
      <p:ext uri="{BB962C8B-B14F-4D97-AF65-F5344CB8AC3E}">
        <p14:creationId xmlns:p14="http://schemas.microsoft.com/office/powerpoint/2010/main" val="2868583381"/>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635</a:t>
            </a:fld>
            <a:endParaRPr lang="tr-TR"/>
          </a:p>
        </p:txBody>
      </p:sp>
    </p:spTree>
    <p:extLst>
      <p:ext uri="{BB962C8B-B14F-4D97-AF65-F5344CB8AC3E}">
        <p14:creationId xmlns:p14="http://schemas.microsoft.com/office/powerpoint/2010/main" val="4218534816"/>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636</a:t>
            </a:fld>
            <a:endParaRPr lang="tr-TR"/>
          </a:p>
        </p:txBody>
      </p:sp>
    </p:spTree>
    <p:extLst>
      <p:ext uri="{BB962C8B-B14F-4D97-AF65-F5344CB8AC3E}">
        <p14:creationId xmlns:p14="http://schemas.microsoft.com/office/powerpoint/2010/main" val="3530636868"/>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637</a:t>
            </a:fld>
            <a:endParaRPr lang="tr-TR"/>
          </a:p>
        </p:txBody>
      </p:sp>
    </p:spTree>
    <p:extLst>
      <p:ext uri="{BB962C8B-B14F-4D97-AF65-F5344CB8AC3E}">
        <p14:creationId xmlns:p14="http://schemas.microsoft.com/office/powerpoint/2010/main" val="3880940163"/>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638</a:t>
            </a:fld>
            <a:endParaRPr lang="tr-TR"/>
          </a:p>
        </p:txBody>
      </p:sp>
    </p:spTree>
    <p:extLst>
      <p:ext uri="{BB962C8B-B14F-4D97-AF65-F5344CB8AC3E}">
        <p14:creationId xmlns:p14="http://schemas.microsoft.com/office/powerpoint/2010/main" val="2909965344"/>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639</a:t>
            </a:fld>
            <a:endParaRPr lang="tr-TR"/>
          </a:p>
        </p:txBody>
      </p:sp>
    </p:spTree>
    <p:extLst>
      <p:ext uri="{BB962C8B-B14F-4D97-AF65-F5344CB8AC3E}">
        <p14:creationId xmlns:p14="http://schemas.microsoft.com/office/powerpoint/2010/main" val="21883137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125</a:t>
            </a:fld>
            <a:endParaRPr lang="tr-TR"/>
          </a:p>
        </p:txBody>
      </p:sp>
    </p:spTree>
    <p:extLst>
      <p:ext uri="{BB962C8B-B14F-4D97-AF65-F5344CB8AC3E}">
        <p14:creationId xmlns:p14="http://schemas.microsoft.com/office/powerpoint/2010/main" val="2705248346"/>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640</a:t>
            </a:fld>
            <a:endParaRPr lang="tr-TR"/>
          </a:p>
        </p:txBody>
      </p:sp>
    </p:spTree>
    <p:extLst>
      <p:ext uri="{BB962C8B-B14F-4D97-AF65-F5344CB8AC3E}">
        <p14:creationId xmlns:p14="http://schemas.microsoft.com/office/powerpoint/2010/main" val="1652216244"/>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641</a:t>
            </a:fld>
            <a:endParaRPr lang="tr-TR"/>
          </a:p>
        </p:txBody>
      </p:sp>
    </p:spTree>
    <p:extLst>
      <p:ext uri="{BB962C8B-B14F-4D97-AF65-F5344CB8AC3E}">
        <p14:creationId xmlns:p14="http://schemas.microsoft.com/office/powerpoint/2010/main" val="3595363840"/>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642</a:t>
            </a:fld>
            <a:endParaRPr lang="tr-TR"/>
          </a:p>
        </p:txBody>
      </p:sp>
    </p:spTree>
    <p:extLst>
      <p:ext uri="{BB962C8B-B14F-4D97-AF65-F5344CB8AC3E}">
        <p14:creationId xmlns:p14="http://schemas.microsoft.com/office/powerpoint/2010/main" val="3293240213"/>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643</a:t>
            </a:fld>
            <a:endParaRPr lang="tr-TR"/>
          </a:p>
        </p:txBody>
      </p:sp>
    </p:spTree>
    <p:extLst>
      <p:ext uri="{BB962C8B-B14F-4D97-AF65-F5344CB8AC3E}">
        <p14:creationId xmlns:p14="http://schemas.microsoft.com/office/powerpoint/2010/main" val="1199487708"/>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644</a:t>
            </a:fld>
            <a:endParaRPr lang="tr-TR"/>
          </a:p>
        </p:txBody>
      </p:sp>
    </p:spTree>
    <p:extLst>
      <p:ext uri="{BB962C8B-B14F-4D97-AF65-F5344CB8AC3E}">
        <p14:creationId xmlns:p14="http://schemas.microsoft.com/office/powerpoint/2010/main" val="3530313666"/>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645</a:t>
            </a:fld>
            <a:endParaRPr lang="tr-TR"/>
          </a:p>
        </p:txBody>
      </p:sp>
    </p:spTree>
    <p:extLst>
      <p:ext uri="{BB962C8B-B14F-4D97-AF65-F5344CB8AC3E}">
        <p14:creationId xmlns:p14="http://schemas.microsoft.com/office/powerpoint/2010/main" val="736320207"/>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646</a:t>
            </a:fld>
            <a:endParaRPr lang="tr-TR"/>
          </a:p>
        </p:txBody>
      </p:sp>
    </p:spTree>
    <p:extLst>
      <p:ext uri="{BB962C8B-B14F-4D97-AF65-F5344CB8AC3E}">
        <p14:creationId xmlns:p14="http://schemas.microsoft.com/office/powerpoint/2010/main" val="819806802"/>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647</a:t>
            </a:fld>
            <a:endParaRPr lang="tr-TR"/>
          </a:p>
        </p:txBody>
      </p:sp>
    </p:spTree>
    <p:extLst>
      <p:ext uri="{BB962C8B-B14F-4D97-AF65-F5344CB8AC3E}">
        <p14:creationId xmlns:p14="http://schemas.microsoft.com/office/powerpoint/2010/main" val="3191546117"/>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648</a:t>
            </a:fld>
            <a:endParaRPr lang="tr-TR"/>
          </a:p>
        </p:txBody>
      </p:sp>
    </p:spTree>
    <p:extLst>
      <p:ext uri="{BB962C8B-B14F-4D97-AF65-F5344CB8AC3E}">
        <p14:creationId xmlns:p14="http://schemas.microsoft.com/office/powerpoint/2010/main" val="3613452028"/>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649</a:t>
            </a:fld>
            <a:endParaRPr lang="tr-TR"/>
          </a:p>
        </p:txBody>
      </p:sp>
    </p:spTree>
    <p:extLst>
      <p:ext uri="{BB962C8B-B14F-4D97-AF65-F5344CB8AC3E}">
        <p14:creationId xmlns:p14="http://schemas.microsoft.com/office/powerpoint/2010/main" val="673876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128</a:t>
            </a:fld>
            <a:endParaRPr lang="tr-TR"/>
          </a:p>
        </p:txBody>
      </p:sp>
    </p:spTree>
    <p:extLst>
      <p:ext uri="{BB962C8B-B14F-4D97-AF65-F5344CB8AC3E}">
        <p14:creationId xmlns:p14="http://schemas.microsoft.com/office/powerpoint/2010/main" val="148226732"/>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650</a:t>
            </a:fld>
            <a:endParaRPr lang="tr-TR"/>
          </a:p>
        </p:txBody>
      </p:sp>
    </p:spTree>
    <p:extLst>
      <p:ext uri="{BB962C8B-B14F-4D97-AF65-F5344CB8AC3E}">
        <p14:creationId xmlns:p14="http://schemas.microsoft.com/office/powerpoint/2010/main" val="673133402"/>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651</a:t>
            </a:fld>
            <a:endParaRPr lang="tr-TR"/>
          </a:p>
        </p:txBody>
      </p:sp>
    </p:spTree>
    <p:extLst>
      <p:ext uri="{BB962C8B-B14F-4D97-AF65-F5344CB8AC3E}">
        <p14:creationId xmlns:p14="http://schemas.microsoft.com/office/powerpoint/2010/main" val="553157202"/>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652</a:t>
            </a:fld>
            <a:endParaRPr lang="tr-TR"/>
          </a:p>
        </p:txBody>
      </p:sp>
    </p:spTree>
    <p:extLst>
      <p:ext uri="{BB962C8B-B14F-4D97-AF65-F5344CB8AC3E}">
        <p14:creationId xmlns:p14="http://schemas.microsoft.com/office/powerpoint/2010/main" val="1368788472"/>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653</a:t>
            </a:fld>
            <a:endParaRPr lang="tr-TR"/>
          </a:p>
        </p:txBody>
      </p:sp>
    </p:spTree>
    <p:extLst>
      <p:ext uri="{BB962C8B-B14F-4D97-AF65-F5344CB8AC3E}">
        <p14:creationId xmlns:p14="http://schemas.microsoft.com/office/powerpoint/2010/main" val="2662187319"/>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654</a:t>
            </a:fld>
            <a:endParaRPr lang="tr-TR"/>
          </a:p>
        </p:txBody>
      </p:sp>
    </p:spTree>
    <p:extLst>
      <p:ext uri="{BB962C8B-B14F-4D97-AF65-F5344CB8AC3E}">
        <p14:creationId xmlns:p14="http://schemas.microsoft.com/office/powerpoint/2010/main" val="1291018378"/>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655</a:t>
            </a:fld>
            <a:endParaRPr lang="tr-TR"/>
          </a:p>
        </p:txBody>
      </p:sp>
    </p:spTree>
    <p:extLst>
      <p:ext uri="{BB962C8B-B14F-4D97-AF65-F5344CB8AC3E}">
        <p14:creationId xmlns:p14="http://schemas.microsoft.com/office/powerpoint/2010/main" val="3518828485"/>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656</a:t>
            </a:fld>
            <a:endParaRPr lang="tr-TR"/>
          </a:p>
        </p:txBody>
      </p:sp>
    </p:spTree>
    <p:extLst>
      <p:ext uri="{BB962C8B-B14F-4D97-AF65-F5344CB8AC3E}">
        <p14:creationId xmlns:p14="http://schemas.microsoft.com/office/powerpoint/2010/main" val="2726167509"/>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657</a:t>
            </a:fld>
            <a:endParaRPr lang="tr-TR"/>
          </a:p>
        </p:txBody>
      </p:sp>
    </p:spTree>
    <p:extLst>
      <p:ext uri="{BB962C8B-B14F-4D97-AF65-F5344CB8AC3E}">
        <p14:creationId xmlns:p14="http://schemas.microsoft.com/office/powerpoint/2010/main" val="3784370460"/>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658</a:t>
            </a:fld>
            <a:endParaRPr lang="tr-TR"/>
          </a:p>
        </p:txBody>
      </p:sp>
    </p:spTree>
    <p:extLst>
      <p:ext uri="{BB962C8B-B14F-4D97-AF65-F5344CB8AC3E}">
        <p14:creationId xmlns:p14="http://schemas.microsoft.com/office/powerpoint/2010/main" val="3249379037"/>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659</a:t>
            </a:fld>
            <a:endParaRPr lang="tr-TR"/>
          </a:p>
        </p:txBody>
      </p:sp>
    </p:spTree>
    <p:extLst>
      <p:ext uri="{BB962C8B-B14F-4D97-AF65-F5344CB8AC3E}">
        <p14:creationId xmlns:p14="http://schemas.microsoft.com/office/powerpoint/2010/main" val="11099641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129</a:t>
            </a:fld>
            <a:endParaRPr lang="tr-TR"/>
          </a:p>
        </p:txBody>
      </p:sp>
    </p:spTree>
    <p:extLst>
      <p:ext uri="{BB962C8B-B14F-4D97-AF65-F5344CB8AC3E}">
        <p14:creationId xmlns:p14="http://schemas.microsoft.com/office/powerpoint/2010/main" val="1847350774"/>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660</a:t>
            </a:fld>
            <a:endParaRPr lang="tr-TR"/>
          </a:p>
        </p:txBody>
      </p:sp>
    </p:spTree>
    <p:extLst>
      <p:ext uri="{BB962C8B-B14F-4D97-AF65-F5344CB8AC3E}">
        <p14:creationId xmlns:p14="http://schemas.microsoft.com/office/powerpoint/2010/main" val="3087298218"/>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661</a:t>
            </a:fld>
            <a:endParaRPr lang="tr-TR"/>
          </a:p>
        </p:txBody>
      </p:sp>
    </p:spTree>
    <p:extLst>
      <p:ext uri="{BB962C8B-B14F-4D97-AF65-F5344CB8AC3E}">
        <p14:creationId xmlns:p14="http://schemas.microsoft.com/office/powerpoint/2010/main" val="2221067211"/>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662</a:t>
            </a:fld>
            <a:endParaRPr lang="tr-TR"/>
          </a:p>
        </p:txBody>
      </p:sp>
    </p:spTree>
    <p:extLst>
      <p:ext uri="{BB962C8B-B14F-4D97-AF65-F5344CB8AC3E}">
        <p14:creationId xmlns:p14="http://schemas.microsoft.com/office/powerpoint/2010/main" val="362871260"/>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663</a:t>
            </a:fld>
            <a:endParaRPr lang="tr-TR"/>
          </a:p>
        </p:txBody>
      </p:sp>
    </p:spTree>
    <p:extLst>
      <p:ext uri="{BB962C8B-B14F-4D97-AF65-F5344CB8AC3E}">
        <p14:creationId xmlns:p14="http://schemas.microsoft.com/office/powerpoint/2010/main" val="2104861223"/>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664</a:t>
            </a:fld>
            <a:endParaRPr lang="tr-TR"/>
          </a:p>
        </p:txBody>
      </p:sp>
    </p:spTree>
    <p:extLst>
      <p:ext uri="{BB962C8B-B14F-4D97-AF65-F5344CB8AC3E}">
        <p14:creationId xmlns:p14="http://schemas.microsoft.com/office/powerpoint/2010/main" val="3844972951"/>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665</a:t>
            </a:fld>
            <a:endParaRPr lang="tr-TR"/>
          </a:p>
        </p:txBody>
      </p:sp>
    </p:spTree>
    <p:extLst>
      <p:ext uri="{BB962C8B-B14F-4D97-AF65-F5344CB8AC3E}">
        <p14:creationId xmlns:p14="http://schemas.microsoft.com/office/powerpoint/2010/main" val="828567346"/>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666</a:t>
            </a:fld>
            <a:endParaRPr lang="tr-TR"/>
          </a:p>
        </p:txBody>
      </p:sp>
    </p:spTree>
    <p:extLst>
      <p:ext uri="{BB962C8B-B14F-4D97-AF65-F5344CB8AC3E}">
        <p14:creationId xmlns:p14="http://schemas.microsoft.com/office/powerpoint/2010/main" val="539436006"/>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667</a:t>
            </a:fld>
            <a:endParaRPr lang="tr-TR"/>
          </a:p>
        </p:txBody>
      </p:sp>
    </p:spTree>
    <p:extLst>
      <p:ext uri="{BB962C8B-B14F-4D97-AF65-F5344CB8AC3E}">
        <p14:creationId xmlns:p14="http://schemas.microsoft.com/office/powerpoint/2010/main" val="2212197190"/>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668</a:t>
            </a:fld>
            <a:endParaRPr lang="tr-TR"/>
          </a:p>
        </p:txBody>
      </p:sp>
    </p:spTree>
    <p:extLst>
      <p:ext uri="{BB962C8B-B14F-4D97-AF65-F5344CB8AC3E}">
        <p14:creationId xmlns:p14="http://schemas.microsoft.com/office/powerpoint/2010/main" val="2519314961"/>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669</a:t>
            </a:fld>
            <a:endParaRPr lang="tr-TR"/>
          </a:p>
        </p:txBody>
      </p:sp>
    </p:spTree>
    <p:extLst>
      <p:ext uri="{BB962C8B-B14F-4D97-AF65-F5344CB8AC3E}">
        <p14:creationId xmlns:p14="http://schemas.microsoft.com/office/powerpoint/2010/main" val="2244260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222222"/>
                </a:solidFill>
                <a:effectLst/>
                <a:latin typeface="-apple-system"/>
              </a:rPr>
              <a:t>Desteklediği programlama dilleri</a:t>
            </a:r>
          </a:p>
        </p:txBody>
      </p:sp>
      <p:sp>
        <p:nvSpPr>
          <p:cNvPr id="4" name="Slayt Numarası Yer Tutucusu 3"/>
          <p:cNvSpPr>
            <a:spLocks noGrp="1"/>
          </p:cNvSpPr>
          <p:nvPr>
            <p:ph type="sldNum" sz="quarter" idx="5"/>
          </p:nvPr>
        </p:nvSpPr>
        <p:spPr/>
        <p:txBody>
          <a:bodyPr/>
          <a:lstStyle/>
          <a:p>
            <a:fld id="{4B30D65D-DCAD-4EA3-B52B-E6EFAA793396}" type="slidenum">
              <a:rPr lang="tr-TR" smtClean="0"/>
              <a:t>62</a:t>
            </a:fld>
            <a:endParaRPr lang="tr-TR"/>
          </a:p>
        </p:txBody>
      </p:sp>
    </p:spTree>
    <p:extLst>
      <p:ext uri="{BB962C8B-B14F-4D97-AF65-F5344CB8AC3E}">
        <p14:creationId xmlns:p14="http://schemas.microsoft.com/office/powerpoint/2010/main" val="13944934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130</a:t>
            </a:fld>
            <a:endParaRPr lang="tr-TR"/>
          </a:p>
        </p:txBody>
      </p:sp>
    </p:spTree>
    <p:extLst>
      <p:ext uri="{BB962C8B-B14F-4D97-AF65-F5344CB8AC3E}">
        <p14:creationId xmlns:p14="http://schemas.microsoft.com/office/powerpoint/2010/main" val="532783617"/>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670</a:t>
            </a:fld>
            <a:endParaRPr lang="tr-TR"/>
          </a:p>
        </p:txBody>
      </p:sp>
    </p:spTree>
    <p:extLst>
      <p:ext uri="{BB962C8B-B14F-4D97-AF65-F5344CB8AC3E}">
        <p14:creationId xmlns:p14="http://schemas.microsoft.com/office/powerpoint/2010/main" val="798811263"/>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671</a:t>
            </a:fld>
            <a:endParaRPr lang="tr-TR"/>
          </a:p>
        </p:txBody>
      </p:sp>
    </p:spTree>
    <p:extLst>
      <p:ext uri="{BB962C8B-B14F-4D97-AF65-F5344CB8AC3E}">
        <p14:creationId xmlns:p14="http://schemas.microsoft.com/office/powerpoint/2010/main" val="3356104762"/>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672</a:t>
            </a:fld>
            <a:endParaRPr lang="tr-TR"/>
          </a:p>
        </p:txBody>
      </p:sp>
    </p:spTree>
    <p:extLst>
      <p:ext uri="{BB962C8B-B14F-4D97-AF65-F5344CB8AC3E}">
        <p14:creationId xmlns:p14="http://schemas.microsoft.com/office/powerpoint/2010/main" val="3501249284"/>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673</a:t>
            </a:fld>
            <a:endParaRPr lang="tr-TR"/>
          </a:p>
        </p:txBody>
      </p:sp>
    </p:spTree>
    <p:extLst>
      <p:ext uri="{BB962C8B-B14F-4D97-AF65-F5344CB8AC3E}">
        <p14:creationId xmlns:p14="http://schemas.microsoft.com/office/powerpoint/2010/main" val="3070550357"/>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674</a:t>
            </a:fld>
            <a:endParaRPr lang="tr-TR"/>
          </a:p>
        </p:txBody>
      </p:sp>
    </p:spTree>
    <p:extLst>
      <p:ext uri="{BB962C8B-B14F-4D97-AF65-F5344CB8AC3E}">
        <p14:creationId xmlns:p14="http://schemas.microsoft.com/office/powerpoint/2010/main" val="2946714569"/>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675</a:t>
            </a:fld>
            <a:endParaRPr lang="tr-TR"/>
          </a:p>
        </p:txBody>
      </p:sp>
    </p:spTree>
    <p:extLst>
      <p:ext uri="{BB962C8B-B14F-4D97-AF65-F5344CB8AC3E}">
        <p14:creationId xmlns:p14="http://schemas.microsoft.com/office/powerpoint/2010/main" val="4260447384"/>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676</a:t>
            </a:fld>
            <a:endParaRPr lang="tr-TR"/>
          </a:p>
        </p:txBody>
      </p:sp>
    </p:spTree>
    <p:extLst>
      <p:ext uri="{BB962C8B-B14F-4D97-AF65-F5344CB8AC3E}">
        <p14:creationId xmlns:p14="http://schemas.microsoft.com/office/powerpoint/2010/main" val="3699632569"/>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677</a:t>
            </a:fld>
            <a:endParaRPr lang="tr-TR"/>
          </a:p>
        </p:txBody>
      </p:sp>
    </p:spTree>
    <p:extLst>
      <p:ext uri="{BB962C8B-B14F-4D97-AF65-F5344CB8AC3E}">
        <p14:creationId xmlns:p14="http://schemas.microsoft.com/office/powerpoint/2010/main" val="2321942870"/>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678</a:t>
            </a:fld>
            <a:endParaRPr lang="tr-TR"/>
          </a:p>
        </p:txBody>
      </p:sp>
    </p:spTree>
    <p:extLst>
      <p:ext uri="{BB962C8B-B14F-4D97-AF65-F5344CB8AC3E}">
        <p14:creationId xmlns:p14="http://schemas.microsoft.com/office/powerpoint/2010/main" val="4274936695"/>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679</a:t>
            </a:fld>
            <a:endParaRPr lang="tr-TR"/>
          </a:p>
        </p:txBody>
      </p:sp>
    </p:spTree>
    <p:extLst>
      <p:ext uri="{BB962C8B-B14F-4D97-AF65-F5344CB8AC3E}">
        <p14:creationId xmlns:p14="http://schemas.microsoft.com/office/powerpoint/2010/main" val="1716012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131</a:t>
            </a:fld>
            <a:endParaRPr lang="tr-TR"/>
          </a:p>
        </p:txBody>
      </p:sp>
    </p:spTree>
    <p:extLst>
      <p:ext uri="{BB962C8B-B14F-4D97-AF65-F5344CB8AC3E}">
        <p14:creationId xmlns:p14="http://schemas.microsoft.com/office/powerpoint/2010/main" val="2170912582"/>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680</a:t>
            </a:fld>
            <a:endParaRPr lang="tr-TR"/>
          </a:p>
        </p:txBody>
      </p:sp>
    </p:spTree>
    <p:extLst>
      <p:ext uri="{BB962C8B-B14F-4D97-AF65-F5344CB8AC3E}">
        <p14:creationId xmlns:p14="http://schemas.microsoft.com/office/powerpoint/2010/main" val="1508936468"/>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681</a:t>
            </a:fld>
            <a:endParaRPr lang="tr-TR"/>
          </a:p>
        </p:txBody>
      </p:sp>
    </p:spTree>
    <p:extLst>
      <p:ext uri="{BB962C8B-B14F-4D97-AF65-F5344CB8AC3E}">
        <p14:creationId xmlns:p14="http://schemas.microsoft.com/office/powerpoint/2010/main" val="2104175554"/>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682</a:t>
            </a:fld>
            <a:endParaRPr lang="tr-TR"/>
          </a:p>
        </p:txBody>
      </p:sp>
    </p:spTree>
    <p:extLst>
      <p:ext uri="{BB962C8B-B14F-4D97-AF65-F5344CB8AC3E}">
        <p14:creationId xmlns:p14="http://schemas.microsoft.com/office/powerpoint/2010/main" val="3527635071"/>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683</a:t>
            </a:fld>
            <a:endParaRPr lang="tr-TR"/>
          </a:p>
        </p:txBody>
      </p:sp>
    </p:spTree>
    <p:extLst>
      <p:ext uri="{BB962C8B-B14F-4D97-AF65-F5344CB8AC3E}">
        <p14:creationId xmlns:p14="http://schemas.microsoft.com/office/powerpoint/2010/main" val="469169255"/>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684</a:t>
            </a:fld>
            <a:endParaRPr lang="tr-TR"/>
          </a:p>
        </p:txBody>
      </p:sp>
    </p:spTree>
    <p:extLst>
      <p:ext uri="{BB962C8B-B14F-4D97-AF65-F5344CB8AC3E}">
        <p14:creationId xmlns:p14="http://schemas.microsoft.com/office/powerpoint/2010/main" val="2342411716"/>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685</a:t>
            </a:fld>
            <a:endParaRPr lang="tr-TR"/>
          </a:p>
        </p:txBody>
      </p:sp>
    </p:spTree>
    <p:extLst>
      <p:ext uri="{BB962C8B-B14F-4D97-AF65-F5344CB8AC3E}">
        <p14:creationId xmlns:p14="http://schemas.microsoft.com/office/powerpoint/2010/main" val="3069128203"/>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686</a:t>
            </a:fld>
            <a:endParaRPr lang="tr-TR"/>
          </a:p>
        </p:txBody>
      </p:sp>
    </p:spTree>
    <p:extLst>
      <p:ext uri="{BB962C8B-B14F-4D97-AF65-F5344CB8AC3E}">
        <p14:creationId xmlns:p14="http://schemas.microsoft.com/office/powerpoint/2010/main" val="2108684030"/>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687</a:t>
            </a:fld>
            <a:endParaRPr lang="tr-TR"/>
          </a:p>
        </p:txBody>
      </p:sp>
    </p:spTree>
    <p:extLst>
      <p:ext uri="{BB962C8B-B14F-4D97-AF65-F5344CB8AC3E}">
        <p14:creationId xmlns:p14="http://schemas.microsoft.com/office/powerpoint/2010/main" val="1904930461"/>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688</a:t>
            </a:fld>
            <a:endParaRPr lang="tr-TR"/>
          </a:p>
        </p:txBody>
      </p:sp>
    </p:spTree>
    <p:extLst>
      <p:ext uri="{BB962C8B-B14F-4D97-AF65-F5344CB8AC3E}">
        <p14:creationId xmlns:p14="http://schemas.microsoft.com/office/powerpoint/2010/main" val="2382525715"/>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689</a:t>
            </a:fld>
            <a:endParaRPr lang="tr-TR"/>
          </a:p>
        </p:txBody>
      </p:sp>
    </p:spTree>
    <p:extLst>
      <p:ext uri="{BB962C8B-B14F-4D97-AF65-F5344CB8AC3E}">
        <p14:creationId xmlns:p14="http://schemas.microsoft.com/office/powerpoint/2010/main" val="39868159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132</a:t>
            </a:fld>
            <a:endParaRPr lang="tr-TR"/>
          </a:p>
        </p:txBody>
      </p:sp>
    </p:spTree>
    <p:extLst>
      <p:ext uri="{BB962C8B-B14F-4D97-AF65-F5344CB8AC3E}">
        <p14:creationId xmlns:p14="http://schemas.microsoft.com/office/powerpoint/2010/main" val="842882834"/>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690</a:t>
            </a:fld>
            <a:endParaRPr lang="tr-TR"/>
          </a:p>
        </p:txBody>
      </p:sp>
    </p:spTree>
    <p:extLst>
      <p:ext uri="{BB962C8B-B14F-4D97-AF65-F5344CB8AC3E}">
        <p14:creationId xmlns:p14="http://schemas.microsoft.com/office/powerpoint/2010/main" val="728954694"/>
      </p:ext>
    </p:extLst>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691</a:t>
            </a:fld>
            <a:endParaRPr lang="tr-TR"/>
          </a:p>
        </p:txBody>
      </p:sp>
    </p:spTree>
    <p:extLst>
      <p:ext uri="{BB962C8B-B14F-4D97-AF65-F5344CB8AC3E}">
        <p14:creationId xmlns:p14="http://schemas.microsoft.com/office/powerpoint/2010/main" val="1074470087"/>
      </p:ext>
    </p:extLst>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692</a:t>
            </a:fld>
            <a:endParaRPr lang="tr-TR"/>
          </a:p>
        </p:txBody>
      </p:sp>
    </p:spTree>
    <p:extLst>
      <p:ext uri="{BB962C8B-B14F-4D97-AF65-F5344CB8AC3E}">
        <p14:creationId xmlns:p14="http://schemas.microsoft.com/office/powerpoint/2010/main" val="2435494871"/>
      </p:ext>
    </p:extLst>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693</a:t>
            </a:fld>
            <a:endParaRPr lang="tr-TR"/>
          </a:p>
        </p:txBody>
      </p:sp>
    </p:spTree>
    <p:extLst>
      <p:ext uri="{BB962C8B-B14F-4D97-AF65-F5344CB8AC3E}">
        <p14:creationId xmlns:p14="http://schemas.microsoft.com/office/powerpoint/2010/main" val="3500456433"/>
      </p:ext>
    </p:extLst>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694</a:t>
            </a:fld>
            <a:endParaRPr lang="tr-TR"/>
          </a:p>
        </p:txBody>
      </p:sp>
    </p:spTree>
    <p:extLst>
      <p:ext uri="{BB962C8B-B14F-4D97-AF65-F5344CB8AC3E}">
        <p14:creationId xmlns:p14="http://schemas.microsoft.com/office/powerpoint/2010/main" val="2496075819"/>
      </p:ext>
    </p:extLst>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695</a:t>
            </a:fld>
            <a:endParaRPr lang="tr-TR"/>
          </a:p>
        </p:txBody>
      </p:sp>
    </p:spTree>
    <p:extLst>
      <p:ext uri="{BB962C8B-B14F-4D97-AF65-F5344CB8AC3E}">
        <p14:creationId xmlns:p14="http://schemas.microsoft.com/office/powerpoint/2010/main" val="3756427617"/>
      </p:ext>
    </p:extLst>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696</a:t>
            </a:fld>
            <a:endParaRPr lang="tr-TR"/>
          </a:p>
        </p:txBody>
      </p:sp>
    </p:spTree>
    <p:extLst>
      <p:ext uri="{BB962C8B-B14F-4D97-AF65-F5344CB8AC3E}">
        <p14:creationId xmlns:p14="http://schemas.microsoft.com/office/powerpoint/2010/main" val="3160331844"/>
      </p:ext>
    </p:extLst>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697</a:t>
            </a:fld>
            <a:endParaRPr lang="tr-TR"/>
          </a:p>
        </p:txBody>
      </p:sp>
    </p:spTree>
    <p:extLst>
      <p:ext uri="{BB962C8B-B14F-4D97-AF65-F5344CB8AC3E}">
        <p14:creationId xmlns:p14="http://schemas.microsoft.com/office/powerpoint/2010/main" val="656838422"/>
      </p:ext>
    </p:extLst>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698</a:t>
            </a:fld>
            <a:endParaRPr lang="tr-TR"/>
          </a:p>
        </p:txBody>
      </p:sp>
    </p:spTree>
    <p:extLst>
      <p:ext uri="{BB962C8B-B14F-4D97-AF65-F5344CB8AC3E}">
        <p14:creationId xmlns:p14="http://schemas.microsoft.com/office/powerpoint/2010/main" val="2548827260"/>
      </p:ext>
    </p:extLst>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699</a:t>
            </a:fld>
            <a:endParaRPr lang="tr-TR"/>
          </a:p>
        </p:txBody>
      </p:sp>
    </p:spTree>
    <p:extLst>
      <p:ext uri="{BB962C8B-B14F-4D97-AF65-F5344CB8AC3E}">
        <p14:creationId xmlns:p14="http://schemas.microsoft.com/office/powerpoint/2010/main" val="26096563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133</a:t>
            </a:fld>
            <a:endParaRPr lang="tr-TR"/>
          </a:p>
        </p:txBody>
      </p:sp>
    </p:spTree>
    <p:extLst>
      <p:ext uri="{BB962C8B-B14F-4D97-AF65-F5344CB8AC3E}">
        <p14:creationId xmlns:p14="http://schemas.microsoft.com/office/powerpoint/2010/main" val="4183128590"/>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700</a:t>
            </a:fld>
            <a:endParaRPr lang="tr-TR"/>
          </a:p>
        </p:txBody>
      </p:sp>
    </p:spTree>
    <p:extLst>
      <p:ext uri="{BB962C8B-B14F-4D97-AF65-F5344CB8AC3E}">
        <p14:creationId xmlns:p14="http://schemas.microsoft.com/office/powerpoint/2010/main" val="328539138"/>
      </p:ext>
    </p:extLst>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701</a:t>
            </a:fld>
            <a:endParaRPr lang="tr-TR"/>
          </a:p>
        </p:txBody>
      </p:sp>
    </p:spTree>
    <p:extLst>
      <p:ext uri="{BB962C8B-B14F-4D97-AF65-F5344CB8AC3E}">
        <p14:creationId xmlns:p14="http://schemas.microsoft.com/office/powerpoint/2010/main" val="1970860936"/>
      </p:ext>
    </p:extLst>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702</a:t>
            </a:fld>
            <a:endParaRPr lang="tr-TR"/>
          </a:p>
        </p:txBody>
      </p:sp>
    </p:spTree>
    <p:extLst>
      <p:ext uri="{BB962C8B-B14F-4D97-AF65-F5344CB8AC3E}">
        <p14:creationId xmlns:p14="http://schemas.microsoft.com/office/powerpoint/2010/main" val="2491723129"/>
      </p:ext>
    </p:extLst>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703</a:t>
            </a:fld>
            <a:endParaRPr lang="tr-TR"/>
          </a:p>
        </p:txBody>
      </p:sp>
    </p:spTree>
    <p:extLst>
      <p:ext uri="{BB962C8B-B14F-4D97-AF65-F5344CB8AC3E}">
        <p14:creationId xmlns:p14="http://schemas.microsoft.com/office/powerpoint/2010/main" val="965700965"/>
      </p:ext>
    </p:extLst>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704</a:t>
            </a:fld>
            <a:endParaRPr lang="tr-TR"/>
          </a:p>
        </p:txBody>
      </p:sp>
    </p:spTree>
    <p:extLst>
      <p:ext uri="{BB962C8B-B14F-4D97-AF65-F5344CB8AC3E}">
        <p14:creationId xmlns:p14="http://schemas.microsoft.com/office/powerpoint/2010/main" val="2134820740"/>
      </p:ext>
    </p:extLst>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705</a:t>
            </a:fld>
            <a:endParaRPr lang="tr-TR"/>
          </a:p>
        </p:txBody>
      </p:sp>
    </p:spTree>
    <p:extLst>
      <p:ext uri="{BB962C8B-B14F-4D97-AF65-F5344CB8AC3E}">
        <p14:creationId xmlns:p14="http://schemas.microsoft.com/office/powerpoint/2010/main" val="1049405619"/>
      </p:ext>
    </p:extLst>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706</a:t>
            </a:fld>
            <a:endParaRPr lang="tr-TR"/>
          </a:p>
        </p:txBody>
      </p:sp>
    </p:spTree>
    <p:extLst>
      <p:ext uri="{BB962C8B-B14F-4D97-AF65-F5344CB8AC3E}">
        <p14:creationId xmlns:p14="http://schemas.microsoft.com/office/powerpoint/2010/main" val="2976980848"/>
      </p:ext>
    </p:extLst>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707</a:t>
            </a:fld>
            <a:endParaRPr lang="tr-TR"/>
          </a:p>
        </p:txBody>
      </p:sp>
    </p:spTree>
    <p:extLst>
      <p:ext uri="{BB962C8B-B14F-4D97-AF65-F5344CB8AC3E}">
        <p14:creationId xmlns:p14="http://schemas.microsoft.com/office/powerpoint/2010/main" val="36467373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134</a:t>
            </a:fld>
            <a:endParaRPr lang="tr-TR"/>
          </a:p>
        </p:txBody>
      </p:sp>
    </p:spTree>
    <p:extLst>
      <p:ext uri="{BB962C8B-B14F-4D97-AF65-F5344CB8AC3E}">
        <p14:creationId xmlns:p14="http://schemas.microsoft.com/office/powerpoint/2010/main" val="17225779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135</a:t>
            </a:fld>
            <a:endParaRPr lang="tr-TR"/>
          </a:p>
        </p:txBody>
      </p:sp>
    </p:spTree>
    <p:extLst>
      <p:ext uri="{BB962C8B-B14F-4D97-AF65-F5344CB8AC3E}">
        <p14:creationId xmlns:p14="http://schemas.microsoft.com/office/powerpoint/2010/main" val="13039716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136</a:t>
            </a:fld>
            <a:endParaRPr lang="tr-TR"/>
          </a:p>
        </p:txBody>
      </p:sp>
    </p:spTree>
    <p:extLst>
      <p:ext uri="{BB962C8B-B14F-4D97-AF65-F5344CB8AC3E}">
        <p14:creationId xmlns:p14="http://schemas.microsoft.com/office/powerpoint/2010/main" val="7203297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137</a:t>
            </a:fld>
            <a:endParaRPr lang="tr-TR"/>
          </a:p>
        </p:txBody>
      </p:sp>
    </p:spTree>
    <p:extLst>
      <p:ext uri="{BB962C8B-B14F-4D97-AF65-F5344CB8AC3E}">
        <p14:creationId xmlns:p14="http://schemas.microsoft.com/office/powerpoint/2010/main" val="15335555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138</a:t>
            </a:fld>
            <a:endParaRPr lang="tr-TR"/>
          </a:p>
        </p:txBody>
      </p:sp>
    </p:spTree>
    <p:extLst>
      <p:ext uri="{BB962C8B-B14F-4D97-AF65-F5344CB8AC3E}">
        <p14:creationId xmlns:p14="http://schemas.microsoft.com/office/powerpoint/2010/main" val="34369030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139</a:t>
            </a:fld>
            <a:endParaRPr lang="tr-TR"/>
          </a:p>
        </p:txBody>
      </p:sp>
    </p:spTree>
    <p:extLst>
      <p:ext uri="{BB962C8B-B14F-4D97-AF65-F5344CB8AC3E}">
        <p14:creationId xmlns:p14="http://schemas.microsoft.com/office/powerpoint/2010/main" val="210376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00000"/>
                </a:solidFill>
                <a:effectLst/>
                <a:latin typeface="roboto" panose="02000000000000000000" pitchFamily="2" charset="0"/>
              </a:rPr>
              <a:t>Desteklediği platformlar</a:t>
            </a:r>
            <a:endParaRPr lang="tr-TR" b="0" i="0" dirty="0">
              <a:solidFill>
                <a:srgbClr val="222222"/>
              </a:solidFill>
              <a:effectLst/>
              <a:latin typeface="-apple-system"/>
            </a:endParaRPr>
          </a:p>
        </p:txBody>
      </p:sp>
      <p:sp>
        <p:nvSpPr>
          <p:cNvPr id="4" name="Slayt Numarası Yer Tutucusu 3"/>
          <p:cNvSpPr>
            <a:spLocks noGrp="1"/>
          </p:cNvSpPr>
          <p:nvPr>
            <p:ph type="sldNum" sz="quarter" idx="5"/>
          </p:nvPr>
        </p:nvSpPr>
        <p:spPr/>
        <p:txBody>
          <a:bodyPr/>
          <a:lstStyle/>
          <a:p>
            <a:fld id="{4B30D65D-DCAD-4EA3-B52B-E6EFAA793396}" type="slidenum">
              <a:rPr lang="tr-TR" smtClean="0"/>
              <a:t>63</a:t>
            </a:fld>
            <a:endParaRPr lang="tr-TR"/>
          </a:p>
        </p:txBody>
      </p:sp>
    </p:spTree>
    <p:extLst>
      <p:ext uri="{BB962C8B-B14F-4D97-AF65-F5344CB8AC3E}">
        <p14:creationId xmlns:p14="http://schemas.microsoft.com/office/powerpoint/2010/main" val="7607691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140</a:t>
            </a:fld>
            <a:endParaRPr lang="tr-TR"/>
          </a:p>
        </p:txBody>
      </p:sp>
    </p:spTree>
    <p:extLst>
      <p:ext uri="{BB962C8B-B14F-4D97-AF65-F5344CB8AC3E}">
        <p14:creationId xmlns:p14="http://schemas.microsoft.com/office/powerpoint/2010/main" val="27405832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141</a:t>
            </a:fld>
            <a:endParaRPr lang="tr-TR"/>
          </a:p>
        </p:txBody>
      </p:sp>
    </p:spTree>
    <p:extLst>
      <p:ext uri="{BB962C8B-B14F-4D97-AF65-F5344CB8AC3E}">
        <p14:creationId xmlns:p14="http://schemas.microsoft.com/office/powerpoint/2010/main" val="1486026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142</a:t>
            </a:fld>
            <a:endParaRPr lang="tr-TR"/>
          </a:p>
        </p:txBody>
      </p:sp>
    </p:spTree>
    <p:extLst>
      <p:ext uri="{BB962C8B-B14F-4D97-AF65-F5344CB8AC3E}">
        <p14:creationId xmlns:p14="http://schemas.microsoft.com/office/powerpoint/2010/main" val="28499641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143</a:t>
            </a:fld>
            <a:endParaRPr lang="tr-TR"/>
          </a:p>
        </p:txBody>
      </p:sp>
    </p:spTree>
    <p:extLst>
      <p:ext uri="{BB962C8B-B14F-4D97-AF65-F5344CB8AC3E}">
        <p14:creationId xmlns:p14="http://schemas.microsoft.com/office/powerpoint/2010/main" val="6494045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144</a:t>
            </a:fld>
            <a:endParaRPr lang="tr-TR"/>
          </a:p>
        </p:txBody>
      </p:sp>
    </p:spTree>
    <p:extLst>
      <p:ext uri="{BB962C8B-B14F-4D97-AF65-F5344CB8AC3E}">
        <p14:creationId xmlns:p14="http://schemas.microsoft.com/office/powerpoint/2010/main" val="5343168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145</a:t>
            </a:fld>
            <a:endParaRPr lang="tr-TR"/>
          </a:p>
        </p:txBody>
      </p:sp>
    </p:spTree>
    <p:extLst>
      <p:ext uri="{BB962C8B-B14F-4D97-AF65-F5344CB8AC3E}">
        <p14:creationId xmlns:p14="http://schemas.microsoft.com/office/powerpoint/2010/main" val="1533780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146</a:t>
            </a:fld>
            <a:endParaRPr lang="tr-TR"/>
          </a:p>
        </p:txBody>
      </p:sp>
    </p:spTree>
    <p:extLst>
      <p:ext uri="{BB962C8B-B14F-4D97-AF65-F5344CB8AC3E}">
        <p14:creationId xmlns:p14="http://schemas.microsoft.com/office/powerpoint/2010/main" val="38123638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147</a:t>
            </a:fld>
            <a:endParaRPr lang="tr-TR"/>
          </a:p>
        </p:txBody>
      </p:sp>
    </p:spTree>
    <p:extLst>
      <p:ext uri="{BB962C8B-B14F-4D97-AF65-F5344CB8AC3E}">
        <p14:creationId xmlns:p14="http://schemas.microsoft.com/office/powerpoint/2010/main" val="26528182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148</a:t>
            </a:fld>
            <a:endParaRPr lang="tr-TR"/>
          </a:p>
        </p:txBody>
      </p:sp>
    </p:spTree>
    <p:extLst>
      <p:ext uri="{BB962C8B-B14F-4D97-AF65-F5344CB8AC3E}">
        <p14:creationId xmlns:p14="http://schemas.microsoft.com/office/powerpoint/2010/main" val="2443132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149</a:t>
            </a:fld>
            <a:endParaRPr lang="tr-TR"/>
          </a:p>
        </p:txBody>
      </p:sp>
    </p:spTree>
    <p:extLst>
      <p:ext uri="{BB962C8B-B14F-4D97-AF65-F5344CB8AC3E}">
        <p14:creationId xmlns:p14="http://schemas.microsoft.com/office/powerpoint/2010/main" val="4040664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00000"/>
                </a:solidFill>
                <a:effectLst/>
                <a:latin typeface="roboto" panose="02000000000000000000" pitchFamily="2" charset="0"/>
              </a:rPr>
              <a:t>Desteklediği proje türleri</a:t>
            </a:r>
            <a:endParaRPr lang="tr-TR" b="0" i="0" dirty="0">
              <a:solidFill>
                <a:srgbClr val="222222"/>
              </a:solidFill>
              <a:effectLst/>
              <a:latin typeface="-apple-system"/>
            </a:endParaRPr>
          </a:p>
        </p:txBody>
      </p:sp>
      <p:sp>
        <p:nvSpPr>
          <p:cNvPr id="4" name="Slayt Numarası Yer Tutucusu 3"/>
          <p:cNvSpPr>
            <a:spLocks noGrp="1"/>
          </p:cNvSpPr>
          <p:nvPr>
            <p:ph type="sldNum" sz="quarter" idx="5"/>
          </p:nvPr>
        </p:nvSpPr>
        <p:spPr/>
        <p:txBody>
          <a:bodyPr/>
          <a:lstStyle/>
          <a:p>
            <a:fld id="{4B30D65D-DCAD-4EA3-B52B-E6EFAA793396}" type="slidenum">
              <a:rPr lang="tr-TR" smtClean="0"/>
              <a:t>64</a:t>
            </a:fld>
            <a:endParaRPr lang="tr-TR"/>
          </a:p>
        </p:txBody>
      </p:sp>
    </p:spTree>
    <p:extLst>
      <p:ext uri="{BB962C8B-B14F-4D97-AF65-F5344CB8AC3E}">
        <p14:creationId xmlns:p14="http://schemas.microsoft.com/office/powerpoint/2010/main" val="36852156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150</a:t>
            </a:fld>
            <a:endParaRPr lang="tr-TR"/>
          </a:p>
        </p:txBody>
      </p:sp>
    </p:spTree>
    <p:extLst>
      <p:ext uri="{BB962C8B-B14F-4D97-AF65-F5344CB8AC3E}">
        <p14:creationId xmlns:p14="http://schemas.microsoft.com/office/powerpoint/2010/main" val="2789037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151</a:t>
            </a:fld>
            <a:endParaRPr lang="tr-TR"/>
          </a:p>
        </p:txBody>
      </p:sp>
    </p:spTree>
    <p:extLst>
      <p:ext uri="{BB962C8B-B14F-4D97-AF65-F5344CB8AC3E}">
        <p14:creationId xmlns:p14="http://schemas.microsoft.com/office/powerpoint/2010/main" val="38447124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152</a:t>
            </a:fld>
            <a:endParaRPr lang="tr-TR"/>
          </a:p>
        </p:txBody>
      </p:sp>
    </p:spTree>
    <p:extLst>
      <p:ext uri="{BB962C8B-B14F-4D97-AF65-F5344CB8AC3E}">
        <p14:creationId xmlns:p14="http://schemas.microsoft.com/office/powerpoint/2010/main" val="17667647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153</a:t>
            </a:fld>
            <a:endParaRPr lang="tr-TR"/>
          </a:p>
        </p:txBody>
      </p:sp>
    </p:spTree>
    <p:extLst>
      <p:ext uri="{BB962C8B-B14F-4D97-AF65-F5344CB8AC3E}">
        <p14:creationId xmlns:p14="http://schemas.microsoft.com/office/powerpoint/2010/main" val="28207146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154</a:t>
            </a:fld>
            <a:endParaRPr lang="tr-TR"/>
          </a:p>
        </p:txBody>
      </p:sp>
    </p:spTree>
    <p:extLst>
      <p:ext uri="{BB962C8B-B14F-4D97-AF65-F5344CB8AC3E}">
        <p14:creationId xmlns:p14="http://schemas.microsoft.com/office/powerpoint/2010/main" val="11424350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155</a:t>
            </a:fld>
            <a:endParaRPr lang="tr-TR"/>
          </a:p>
        </p:txBody>
      </p:sp>
    </p:spTree>
    <p:extLst>
      <p:ext uri="{BB962C8B-B14F-4D97-AF65-F5344CB8AC3E}">
        <p14:creationId xmlns:p14="http://schemas.microsoft.com/office/powerpoint/2010/main" val="39878947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156</a:t>
            </a:fld>
            <a:endParaRPr lang="tr-TR"/>
          </a:p>
        </p:txBody>
      </p:sp>
    </p:spTree>
    <p:extLst>
      <p:ext uri="{BB962C8B-B14F-4D97-AF65-F5344CB8AC3E}">
        <p14:creationId xmlns:p14="http://schemas.microsoft.com/office/powerpoint/2010/main" val="8086932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157</a:t>
            </a:fld>
            <a:endParaRPr lang="tr-TR"/>
          </a:p>
        </p:txBody>
      </p:sp>
    </p:spTree>
    <p:extLst>
      <p:ext uri="{BB962C8B-B14F-4D97-AF65-F5344CB8AC3E}">
        <p14:creationId xmlns:p14="http://schemas.microsoft.com/office/powerpoint/2010/main" val="16546336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158</a:t>
            </a:fld>
            <a:endParaRPr lang="tr-TR"/>
          </a:p>
        </p:txBody>
      </p:sp>
    </p:spTree>
    <p:extLst>
      <p:ext uri="{BB962C8B-B14F-4D97-AF65-F5344CB8AC3E}">
        <p14:creationId xmlns:p14="http://schemas.microsoft.com/office/powerpoint/2010/main" val="13722797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159</a:t>
            </a:fld>
            <a:endParaRPr lang="tr-TR"/>
          </a:p>
        </p:txBody>
      </p:sp>
    </p:spTree>
    <p:extLst>
      <p:ext uri="{BB962C8B-B14F-4D97-AF65-F5344CB8AC3E}">
        <p14:creationId xmlns:p14="http://schemas.microsoft.com/office/powerpoint/2010/main" val="159577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67</a:t>
            </a:fld>
            <a:endParaRPr lang="tr-TR"/>
          </a:p>
        </p:txBody>
      </p:sp>
    </p:spTree>
    <p:extLst>
      <p:ext uri="{BB962C8B-B14F-4D97-AF65-F5344CB8AC3E}">
        <p14:creationId xmlns:p14="http://schemas.microsoft.com/office/powerpoint/2010/main" val="13761542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160</a:t>
            </a:fld>
            <a:endParaRPr lang="tr-TR"/>
          </a:p>
        </p:txBody>
      </p:sp>
    </p:spTree>
    <p:extLst>
      <p:ext uri="{BB962C8B-B14F-4D97-AF65-F5344CB8AC3E}">
        <p14:creationId xmlns:p14="http://schemas.microsoft.com/office/powerpoint/2010/main" val="4094778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161</a:t>
            </a:fld>
            <a:endParaRPr lang="tr-TR"/>
          </a:p>
        </p:txBody>
      </p:sp>
    </p:spTree>
    <p:extLst>
      <p:ext uri="{BB962C8B-B14F-4D97-AF65-F5344CB8AC3E}">
        <p14:creationId xmlns:p14="http://schemas.microsoft.com/office/powerpoint/2010/main" val="19580842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162</a:t>
            </a:fld>
            <a:endParaRPr lang="tr-TR"/>
          </a:p>
        </p:txBody>
      </p:sp>
    </p:spTree>
    <p:extLst>
      <p:ext uri="{BB962C8B-B14F-4D97-AF65-F5344CB8AC3E}">
        <p14:creationId xmlns:p14="http://schemas.microsoft.com/office/powerpoint/2010/main" val="35110008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163</a:t>
            </a:fld>
            <a:endParaRPr lang="tr-TR"/>
          </a:p>
        </p:txBody>
      </p:sp>
    </p:spTree>
    <p:extLst>
      <p:ext uri="{BB962C8B-B14F-4D97-AF65-F5344CB8AC3E}">
        <p14:creationId xmlns:p14="http://schemas.microsoft.com/office/powerpoint/2010/main" val="21061697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164</a:t>
            </a:fld>
            <a:endParaRPr lang="tr-TR"/>
          </a:p>
        </p:txBody>
      </p:sp>
    </p:spTree>
    <p:extLst>
      <p:ext uri="{BB962C8B-B14F-4D97-AF65-F5344CB8AC3E}">
        <p14:creationId xmlns:p14="http://schemas.microsoft.com/office/powerpoint/2010/main" val="27704307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165</a:t>
            </a:fld>
            <a:endParaRPr lang="tr-TR"/>
          </a:p>
        </p:txBody>
      </p:sp>
    </p:spTree>
    <p:extLst>
      <p:ext uri="{BB962C8B-B14F-4D97-AF65-F5344CB8AC3E}">
        <p14:creationId xmlns:p14="http://schemas.microsoft.com/office/powerpoint/2010/main" val="40575343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166</a:t>
            </a:fld>
            <a:endParaRPr lang="tr-TR"/>
          </a:p>
        </p:txBody>
      </p:sp>
    </p:spTree>
    <p:extLst>
      <p:ext uri="{BB962C8B-B14F-4D97-AF65-F5344CB8AC3E}">
        <p14:creationId xmlns:p14="http://schemas.microsoft.com/office/powerpoint/2010/main" val="38198072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167</a:t>
            </a:fld>
            <a:endParaRPr lang="tr-TR"/>
          </a:p>
        </p:txBody>
      </p:sp>
    </p:spTree>
    <p:extLst>
      <p:ext uri="{BB962C8B-B14F-4D97-AF65-F5344CB8AC3E}">
        <p14:creationId xmlns:p14="http://schemas.microsoft.com/office/powerpoint/2010/main" val="17305094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168</a:t>
            </a:fld>
            <a:endParaRPr lang="tr-TR"/>
          </a:p>
        </p:txBody>
      </p:sp>
    </p:spTree>
    <p:extLst>
      <p:ext uri="{BB962C8B-B14F-4D97-AF65-F5344CB8AC3E}">
        <p14:creationId xmlns:p14="http://schemas.microsoft.com/office/powerpoint/2010/main" val="10219706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B30D65D-DCAD-4EA3-B52B-E6EFAA793396}" type="slidenum">
              <a:rPr lang="tr-TR" smtClean="0"/>
              <a:t>169</a:t>
            </a:fld>
            <a:endParaRPr lang="tr-TR"/>
          </a:p>
        </p:txBody>
      </p:sp>
    </p:spTree>
    <p:extLst>
      <p:ext uri="{BB962C8B-B14F-4D97-AF65-F5344CB8AC3E}">
        <p14:creationId xmlns:p14="http://schemas.microsoft.com/office/powerpoint/2010/main" val="242604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CBAC32-50B8-4924-999A-A03013FFBBA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D92B785C-D990-4149-B7FD-D9327FFD55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318CF911-B6A3-46AF-A63A-ABF5EC548406}"/>
              </a:ext>
            </a:extLst>
          </p:cNvPr>
          <p:cNvSpPr>
            <a:spLocks noGrp="1"/>
          </p:cNvSpPr>
          <p:nvPr>
            <p:ph type="dt" sz="half" idx="10"/>
          </p:nvPr>
        </p:nvSpPr>
        <p:spPr/>
        <p:txBody>
          <a:bodyPr/>
          <a:lstStyle/>
          <a:p>
            <a:fld id="{DC1B64ED-CA06-48DC-8657-E1272CD0E3F8}" type="datetimeFigureOut">
              <a:rPr lang="tr-TR" smtClean="0"/>
              <a:t>7.11.2022</a:t>
            </a:fld>
            <a:endParaRPr lang="tr-TR"/>
          </a:p>
        </p:txBody>
      </p:sp>
      <p:sp>
        <p:nvSpPr>
          <p:cNvPr id="5" name="Alt Bilgi Yer Tutucusu 4">
            <a:extLst>
              <a:ext uri="{FF2B5EF4-FFF2-40B4-BE49-F238E27FC236}">
                <a16:creationId xmlns:a16="http://schemas.microsoft.com/office/drawing/2014/main" id="{58AB8FE6-205A-4041-8124-94C04597DED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E7D5AF1-DE86-4DE0-9EA7-8B7AFF28B39C}"/>
              </a:ext>
            </a:extLst>
          </p:cNvPr>
          <p:cNvSpPr>
            <a:spLocks noGrp="1"/>
          </p:cNvSpPr>
          <p:nvPr>
            <p:ph type="sldNum" sz="quarter" idx="12"/>
          </p:nvPr>
        </p:nvSpPr>
        <p:spPr/>
        <p:txBody>
          <a:bodyPr/>
          <a:lstStyle/>
          <a:p>
            <a:fld id="{F92147B2-AD75-45E2-8732-8A8C7AEE058D}" type="slidenum">
              <a:rPr lang="tr-TR" smtClean="0"/>
              <a:t>‹#›</a:t>
            </a:fld>
            <a:endParaRPr lang="tr-TR"/>
          </a:p>
        </p:txBody>
      </p:sp>
    </p:spTree>
    <p:extLst>
      <p:ext uri="{BB962C8B-B14F-4D97-AF65-F5344CB8AC3E}">
        <p14:creationId xmlns:p14="http://schemas.microsoft.com/office/powerpoint/2010/main" val="392421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DA16FA-5BE5-4FF8-AA39-EC304DD89F2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ECA0487E-AB4F-4889-BCB7-A75D84F96F30}"/>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5B392CE-7A27-47B3-B5A1-B47DF715FEF5}"/>
              </a:ext>
            </a:extLst>
          </p:cNvPr>
          <p:cNvSpPr>
            <a:spLocks noGrp="1"/>
          </p:cNvSpPr>
          <p:nvPr>
            <p:ph type="dt" sz="half" idx="10"/>
          </p:nvPr>
        </p:nvSpPr>
        <p:spPr/>
        <p:txBody>
          <a:bodyPr/>
          <a:lstStyle/>
          <a:p>
            <a:fld id="{DC1B64ED-CA06-48DC-8657-E1272CD0E3F8}" type="datetimeFigureOut">
              <a:rPr lang="tr-TR" smtClean="0"/>
              <a:t>7.11.2022</a:t>
            </a:fld>
            <a:endParaRPr lang="tr-TR"/>
          </a:p>
        </p:txBody>
      </p:sp>
      <p:sp>
        <p:nvSpPr>
          <p:cNvPr id="5" name="Alt Bilgi Yer Tutucusu 4">
            <a:extLst>
              <a:ext uri="{FF2B5EF4-FFF2-40B4-BE49-F238E27FC236}">
                <a16:creationId xmlns:a16="http://schemas.microsoft.com/office/drawing/2014/main" id="{149C1215-9DBE-4F91-9CE3-D2E22BD54AD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149BB6D-51EE-42F8-BC7A-FB1E2ABE345E}"/>
              </a:ext>
            </a:extLst>
          </p:cNvPr>
          <p:cNvSpPr>
            <a:spLocks noGrp="1"/>
          </p:cNvSpPr>
          <p:nvPr>
            <p:ph type="sldNum" sz="quarter" idx="12"/>
          </p:nvPr>
        </p:nvSpPr>
        <p:spPr/>
        <p:txBody>
          <a:bodyPr/>
          <a:lstStyle/>
          <a:p>
            <a:fld id="{F92147B2-AD75-45E2-8732-8A8C7AEE058D}" type="slidenum">
              <a:rPr lang="tr-TR" smtClean="0"/>
              <a:t>‹#›</a:t>
            </a:fld>
            <a:endParaRPr lang="tr-TR"/>
          </a:p>
        </p:txBody>
      </p:sp>
    </p:spTree>
    <p:extLst>
      <p:ext uri="{BB962C8B-B14F-4D97-AF65-F5344CB8AC3E}">
        <p14:creationId xmlns:p14="http://schemas.microsoft.com/office/powerpoint/2010/main" val="2457528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7D2C538-DDF3-4B42-A0CC-53039B9118A1}"/>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0D141BDC-22D1-42D4-BF2B-47B215362CB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AD4044B-5490-4202-B8E3-04B576243337}"/>
              </a:ext>
            </a:extLst>
          </p:cNvPr>
          <p:cNvSpPr>
            <a:spLocks noGrp="1"/>
          </p:cNvSpPr>
          <p:nvPr>
            <p:ph type="dt" sz="half" idx="10"/>
          </p:nvPr>
        </p:nvSpPr>
        <p:spPr/>
        <p:txBody>
          <a:bodyPr/>
          <a:lstStyle/>
          <a:p>
            <a:fld id="{DC1B64ED-CA06-48DC-8657-E1272CD0E3F8}" type="datetimeFigureOut">
              <a:rPr lang="tr-TR" smtClean="0"/>
              <a:t>7.11.2022</a:t>
            </a:fld>
            <a:endParaRPr lang="tr-TR"/>
          </a:p>
        </p:txBody>
      </p:sp>
      <p:sp>
        <p:nvSpPr>
          <p:cNvPr id="5" name="Alt Bilgi Yer Tutucusu 4">
            <a:extLst>
              <a:ext uri="{FF2B5EF4-FFF2-40B4-BE49-F238E27FC236}">
                <a16:creationId xmlns:a16="http://schemas.microsoft.com/office/drawing/2014/main" id="{2711DA22-1771-4154-82A2-B577EDABEB6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576CB55-4FF6-47E8-A584-9FA2246B1211}"/>
              </a:ext>
            </a:extLst>
          </p:cNvPr>
          <p:cNvSpPr>
            <a:spLocks noGrp="1"/>
          </p:cNvSpPr>
          <p:nvPr>
            <p:ph type="sldNum" sz="quarter" idx="12"/>
          </p:nvPr>
        </p:nvSpPr>
        <p:spPr/>
        <p:txBody>
          <a:bodyPr/>
          <a:lstStyle/>
          <a:p>
            <a:fld id="{F92147B2-AD75-45E2-8732-8A8C7AEE058D}" type="slidenum">
              <a:rPr lang="tr-TR" smtClean="0"/>
              <a:t>‹#›</a:t>
            </a:fld>
            <a:endParaRPr lang="tr-TR"/>
          </a:p>
        </p:txBody>
      </p:sp>
    </p:spTree>
    <p:extLst>
      <p:ext uri="{BB962C8B-B14F-4D97-AF65-F5344CB8AC3E}">
        <p14:creationId xmlns:p14="http://schemas.microsoft.com/office/powerpoint/2010/main" val="415666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AE3211-862B-4A50-A15D-97D76355284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8ACA34F-5530-44AE-9B26-D9EBE9A0BA4D}"/>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F40B8B3-57B1-4BF1-AAEC-47A0DAF5EBA6}"/>
              </a:ext>
            </a:extLst>
          </p:cNvPr>
          <p:cNvSpPr>
            <a:spLocks noGrp="1"/>
          </p:cNvSpPr>
          <p:nvPr>
            <p:ph type="dt" sz="half" idx="10"/>
          </p:nvPr>
        </p:nvSpPr>
        <p:spPr/>
        <p:txBody>
          <a:bodyPr/>
          <a:lstStyle/>
          <a:p>
            <a:fld id="{DC1B64ED-CA06-48DC-8657-E1272CD0E3F8}" type="datetimeFigureOut">
              <a:rPr lang="tr-TR" smtClean="0"/>
              <a:t>7.11.2022</a:t>
            </a:fld>
            <a:endParaRPr lang="tr-TR"/>
          </a:p>
        </p:txBody>
      </p:sp>
      <p:sp>
        <p:nvSpPr>
          <p:cNvPr id="5" name="Alt Bilgi Yer Tutucusu 4">
            <a:extLst>
              <a:ext uri="{FF2B5EF4-FFF2-40B4-BE49-F238E27FC236}">
                <a16:creationId xmlns:a16="http://schemas.microsoft.com/office/drawing/2014/main" id="{5606489F-CE4B-4DCC-8A07-26A13F2630C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EB6C54D-EE3F-4C64-BE5D-EB075B422F25}"/>
              </a:ext>
            </a:extLst>
          </p:cNvPr>
          <p:cNvSpPr>
            <a:spLocks noGrp="1"/>
          </p:cNvSpPr>
          <p:nvPr>
            <p:ph type="sldNum" sz="quarter" idx="12"/>
          </p:nvPr>
        </p:nvSpPr>
        <p:spPr/>
        <p:txBody>
          <a:bodyPr/>
          <a:lstStyle/>
          <a:p>
            <a:fld id="{F92147B2-AD75-45E2-8732-8A8C7AEE058D}" type="slidenum">
              <a:rPr lang="tr-TR" smtClean="0"/>
              <a:t>‹#›</a:t>
            </a:fld>
            <a:endParaRPr lang="tr-TR"/>
          </a:p>
        </p:txBody>
      </p:sp>
    </p:spTree>
    <p:extLst>
      <p:ext uri="{BB962C8B-B14F-4D97-AF65-F5344CB8AC3E}">
        <p14:creationId xmlns:p14="http://schemas.microsoft.com/office/powerpoint/2010/main" val="134993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0C25D2-97D1-4428-B57C-F435435004E2}"/>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68F2712-6BC6-4169-9B8D-B57C506E72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6AF2994-09E5-477A-B6D9-A7507CC1957A}"/>
              </a:ext>
            </a:extLst>
          </p:cNvPr>
          <p:cNvSpPr>
            <a:spLocks noGrp="1"/>
          </p:cNvSpPr>
          <p:nvPr>
            <p:ph type="dt" sz="half" idx="10"/>
          </p:nvPr>
        </p:nvSpPr>
        <p:spPr/>
        <p:txBody>
          <a:bodyPr/>
          <a:lstStyle/>
          <a:p>
            <a:fld id="{DC1B64ED-CA06-48DC-8657-E1272CD0E3F8}" type="datetimeFigureOut">
              <a:rPr lang="tr-TR" smtClean="0"/>
              <a:t>7.11.2022</a:t>
            </a:fld>
            <a:endParaRPr lang="tr-TR"/>
          </a:p>
        </p:txBody>
      </p:sp>
      <p:sp>
        <p:nvSpPr>
          <p:cNvPr id="5" name="Alt Bilgi Yer Tutucusu 4">
            <a:extLst>
              <a:ext uri="{FF2B5EF4-FFF2-40B4-BE49-F238E27FC236}">
                <a16:creationId xmlns:a16="http://schemas.microsoft.com/office/drawing/2014/main" id="{3093F151-73CD-4BAF-A080-F5710D994D0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F7755F3-43C6-4E45-BA70-3FE53E9A89BC}"/>
              </a:ext>
            </a:extLst>
          </p:cNvPr>
          <p:cNvSpPr>
            <a:spLocks noGrp="1"/>
          </p:cNvSpPr>
          <p:nvPr>
            <p:ph type="sldNum" sz="quarter" idx="12"/>
          </p:nvPr>
        </p:nvSpPr>
        <p:spPr/>
        <p:txBody>
          <a:bodyPr/>
          <a:lstStyle/>
          <a:p>
            <a:fld id="{F92147B2-AD75-45E2-8732-8A8C7AEE058D}" type="slidenum">
              <a:rPr lang="tr-TR" smtClean="0"/>
              <a:t>‹#›</a:t>
            </a:fld>
            <a:endParaRPr lang="tr-TR"/>
          </a:p>
        </p:txBody>
      </p:sp>
    </p:spTree>
    <p:extLst>
      <p:ext uri="{BB962C8B-B14F-4D97-AF65-F5344CB8AC3E}">
        <p14:creationId xmlns:p14="http://schemas.microsoft.com/office/powerpoint/2010/main" val="106523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B507E6-9FE2-48CE-8211-2E438F1DF16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756B30B-51B8-4B3D-8E13-E1B04980639A}"/>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181CD14D-4185-4AD8-88F3-D4811E30C466}"/>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7570223-63EA-4EBC-9A89-2B603AC8D7FD}"/>
              </a:ext>
            </a:extLst>
          </p:cNvPr>
          <p:cNvSpPr>
            <a:spLocks noGrp="1"/>
          </p:cNvSpPr>
          <p:nvPr>
            <p:ph type="dt" sz="half" idx="10"/>
          </p:nvPr>
        </p:nvSpPr>
        <p:spPr/>
        <p:txBody>
          <a:bodyPr/>
          <a:lstStyle/>
          <a:p>
            <a:fld id="{DC1B64ED-CA06-48DC-8657-E1272CD0E3F8}" type="datetimeFigureOut">
              <a:rPr lang="tr-TR" smtClean="0"/>
              <a:t>7.11.2022</a:t>
            </a:fld>
            <a:endParaRPr lang="tr-TR"/>
          </a:p>
        </p:txBody>
      </p:sp>
      <p:sp>
        <p:nvSpPr>
          <p:cNvPr id="6" name="Alt Bilgi Yer Tutucusu 5">
            <a:extLst>
              <a:ext uri="{FF2B5EF4-FFF2-40B4-BE49-F238E27FC236}">
                <a16:creationId xmlns:a16="http://schemas.microsoft.com/office/drawing/2014/main" id="{4DD610D0-9B38-4BD6-AD95-22768477DE2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CFFBE3C-A51A-4729-BC4D-EE3B9E711841}"/>
              </a:ext>
            </a:extLst>
          </p:cNvPr>
          <p:cNvSpPr>
            <a:spLocks noGrp="1"/>
          </p:cNvSpPr>
          <p:nvPr>
            <p:ph type="sldNum" sz="quarter" idx="12"/>
          </p:nvPr>
        </p:nvSpPr>
        <p:spPr/>
        <p:txBody>
          <a:bodyPr/>
          <a:lstStyle/>
          <a:p>
            <a:fld id="{F92147B2-AD75-45E2-8732-8A8C7AEE058D}" type="slidenum">
              <a:rPr lang="tr-TR" smtClean="0"/>
              <a:t>‹#›</a:t>
            </a:fld>
            <a:endParaRPr lang="tr-TR"/>
          </a:p>
        </p:txBody>
      </p:sp>
    </p:spTree>
    <p:extLst>
      <p:ext uri="{BB962C8B-B14F-4D97-AF65-F5344CB8AC3E}">
        <p14:creationId xmlns:p14="http://schemas.microsoft.com/office/powerpoint/2010/main" val="338064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B22F9E-DB7E-432C-831B-6514040C2C56}"/>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269C7D3-59D3-41BE-8E9A-418275B6F0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8A2EF4DE-A316-40D1-A812-8E5F215D097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4505ABF3-A7F0-4AC6-877E-C47A054120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585CF16-C5C2-4F85-AAD5-6397E4FA0E56}"/>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0B215123-9B6A-48A0-8045-24118F6DE5CC}"/>
              </a:ext>
            </a:extLst>
          </p:cNvPr>
          <p:cNvSpPr>
            <a:spLocks noGrp="1"/>
          </p:cNvSpPr>
          <p:nvPr>
            <p:ph type="dt" sz="half" idx="10"/>
          </p:nvPr>
        </p:nvSpPr>
        <p:spPr/>
        <p:txBody>
          <a:bodyPr/>
          <a:lstStyle/>
          <a:p>
            <a:fld id="{DC1B64ED-CA06-48DC-8657-E1272CD0E3F8}" type="datetimeFigureOut">
              <a:rPr lang="tr-TR" smtClean="0"/>
              <a:t>7.11.2022</a:t>
            </a:fld>
            <a:endParaRPr lang="tr-TR"/>
          </a:p>
        </p:txBody>
      </p:sp>
      <p:sp>
        <p:nvSpPr>
          <p:cNvPr id="8" name="Alt Bilgi Yer Tutucusu 7">
            <a:extLst>
              <a:ext uri="{FF2B5EF4-FFF2-40B4-BE49-F238E27FC236}">
                <a16:creationId xmlns:a16="http://schemas.microsoft.com/office/drawing/2014/main" id="{B6E84980-F29C-4A7D-818B-D995912A87AC}"/>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E6280FE8-40E5-4F42-94E8-4AA124DED0FF}"/>
              </a:ext>
            </a:extLst>
          </p:cNvPr>
          <p:cNvSpPr>
            <a:spLocks noGrp="1"/>
          </p:cNvSpPr>
          <p:nvPr>
            <p:ph type="sldNum" sz="quarter" idx="12"/>
          </p:nvPr>
        </p:nvSpPr>
        <p:spPr/>
        <p:txBody>
          <a:bodyPr/>
          <a:lstStyle/>
          <a:p>
            <a:fld id="{F92147B2-AD75-45E2-8732-8A8C7AEE058D}" type="slidenum">
              <a:rPr lang="tr-TR" smtClean="0"/>
              <a:t>‹#›</a:t>
            </a:fld>
            <a:endParaRPr lang="tr-TR"/>
          </a:p>
        </p:txBody>
      </p:sp>
    </p:spTree>
    <p:extLst>
      <p:ext uri="{BB962C8B-B14F-4D97-AF65-F5344CB8AC3E}">
        <p14:creationId xmlns:p14="http://schemas.microsoft.com/office/powerpoint/2010/main" val="3962830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A6C3F3-36B5-4F1D-9FD9-4D682DAD8FCB}"/>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834E763-3C48-49DC-930A-B436EECC544B}"/>
              </a:ext>
            </a:extLst>
          </p:cNvPr>
          <p:cNvSpPr>
            <a:spLocks noGrp="1"/>
          </p:cNvSpPr>
          <p:nvPr>
            <p:ph type="dt" sz="half" idx="10"/>
          </p:nvPr>
        </p:nvSpPr>
        <p:spPr/>
        <p:txBody>
          <a:bodyPr/>
          <a:lstStyle/>
          <a:p>
            <a:fld id="{DC1B64ED-CA06-48DC-8657-E1272CD0E3F8}" type="datetimeFigureOut">
              <a:rPr lang="tr-TR" smtClean="0"/>
              <a:t>7.11.2022</a:t>
            </a:fld>
            <a:endParaRPr lang="tr-TR"/>
          </a:p>
        </p:txBody>
      </p:sp>
      <p:sp>
        <p:nvSpPr>
          <p:cNvPr id="4" name="Alt Bilgi Yer Tutucusu 3">
            <a:extLst>
              <a:ext uri="{FF2B5EF4-FFF2-40B4-BE49-F238E27FC236}">
                <a16:creationId xmlns:a16="http://schemas.microsoft.com/office/drawing/2014/main" id="{4143CA1F-71FB-4F09-83A7-AF5E6AF30C24}"/>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49D0051C-0E0A-476F-93B0-C004890E2AB5}"/>
              </a:ext>
            </a:extLst>
          </p:cNvPr>
          <p:cNvSpPr>
            <a:spLocks noGrp="1"/>
          </p:cNvSpPr>
          <p:nvPr>
            <p:ph type="sldNum" sz="quarter" idx="12"/>
          </p:nvPr>
        </p:nvSpPr>
        <p:spPr/>
        <p:txBody>
          <a:bodyPr/>
          <a:lstStyle/>
          <a:p>
            <a:fld id="{F92147B2-AD75-45E2-8732-8A8C7AEE058D}" type="slidenum">
              <a:rPr lang="tr-TR" smtClean="0"/>
              <a:t>‹#›</a:t>
            </a:fld>
            <a:endParaRPr lang="tr-TR"/>
          </a:p>
        </p:txBody>
      </p:sp>
    </p:spTree>
    <p:extLst>
      <p:ext uri="{BB962C8B-B14F-4D97-AF65-F5344CB8AC3E}">
        <p14:creationId xmlns:p14="http://schemas.microsoft.com/office/powerpoint/2010/main" val="576709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38F053E-E2D2-4463-B4DC-690C03A170FA}"/>
              </a:ext>
            </a:extLst>
          </p:cNvPr>
          <p:cNvSpPr>
            <a:spLocks noGrp="1"/>
          </p:cNvSpPr>
          <p:nvPr>
            <p:ph type="dt" sz="half" idx="10"/>
          </p:nvPr>
        </p:nvSpPr>
        <p:spPr/>
        <p:txBody>
          <a:bodyPr/>
          <a:lstStyle/>
          <a:p>
            <a:fld id="{DC1B64ED-CA06-48DC-8657-E1272CD0E3F8}" type="datetimeFigureOut">
              <a:rPr lang="tr-TR" smtClean="0"/>
              <a:t>7.11.2022</a:t>
            </a:fld>
            <a:endParaRPr lang="tr-TR"/>
          </a:p>
        </p:txBody>
      </p:sp>
      <p:sp>
        <p:nvSpPr>
          <p:cNvPr id="3" name="Alt Bilgi Yer Tutucusu 2">
            <a:extLst>
              <a:ext uri="{FF2B5EF4-FFF2-40B4-BE49-F238E27FC236}">
                <a16:creationId xmlns:a16="http://schemas.microsoft.com/office/drawing/2014/main" id="{596E90D0-97A8-4A5F-9C2D-461C9DF0302F}"/>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7AA72DD4-3389-4001-AB27-89CBA8DEA084}"/>
              </a:ext>
            </a:extLst>
          </p:cNvPr>
          <p:cNvSpPr>
            <a:spLocks noGrp="1"/>
          </p:cNvSpPr>
          <p:nvPr>
            <p:ph type="sldNum" sz="quarter" idx="12"/>
          </p:nvPr>
        </p:nvSpPr>
        <p:spPr/>
        <p:txBody>
          <a:bodyPr/>
          <a:lstStyle/>
          <a:p>
            <a:fld id="{F92147B2-AD75-45E2-8732-8A8C7AEE058D}" type="slidenum">
              <a:rPr lang="tr-TR" smtClean="0"/>
              <a:t>‹#›</a:t>
            </a:fld>
            <a:endParaRPr lang="tr-TR"/>
          </a:p>
        </p:txBody>
      </p:sp>
    </p:spTree>
    <p:extLst>
      <p:ext uri="{BB962C8B-B14F-4D97-AF65-F5344CB8AC3E}">
        <p14:creationId xmlns:p14="http://schemas.microsoft.com/office/powerpoint/2010/main" val="2455249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FACE14-7F0A-44AE-8175-898792BB3A7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C07A87A7-DB84-49B1-ADAD-6A3FA3AD5B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E76B247F-8821-42F3-9592-69E19A069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7419F4B-44C5-4DE1-A0EB-E0AA530123B9}"/>
              </a:ext>
            </a:extLst>
          </p:cNvPr>
          <p:cNvSpPr>
            <a:spLocks noGrp="1"/>
          </p:cNvSpPr>
          <p:nvPr>
            <p:ph type="dt" sz="half" idx="10"/>
          </p:nvPr>
        </p:nvSpPr>
        <p:spPr/>
        <p:txBody>
          <a:bodyPr/>
          <a:lstStyle/>
          <a:p>
            <a:fld id="{DC1B64ED-CA06-48DC-8657-E1272CD0E3F8}" type="datetimeFigureOut">
              <a:rPr lang="tr-TR" smtClean="0"/>
              <a:t>7.11.2022</a:t>
            </a:fld>
            <a:endParaRPr lang="tr-TR"/>
          </a:p>
        </p:txBody>
      </p:sp>
      <p:sp>
        <p:nvSpPr>
          <p:cNvPr id="6" name="Alt Bilgi Yer Tutucusu 5">
            <a:extLst>
              <a:ext uri="{FF2B5EF4-FFF2-40B4-BE49-F238E27FC236}">
                <a16:creationId xmlns:a16="http://schemas.microsoft.com/office/drawing/2014/main" id="{F66B251B-254D-4E81-AA80-016A9300014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2EA1A5D-F91D-4827-9B38-D95630CF5F2D}"/>
              </a:ext>
            </a:extLst>
          </p:cNvPr>
          <p:cNvSpPr>
            <a:spLocks noGrp="1"/>
          </p:cNvSpPr>
          <p:nvPr>
            <p:ph type="sldNum" sz="quarter" idx="12"/>
          </p:nvPr>
        </p:nvSpPr>
        <p:spPr/>
        <p:txBody>
          <a:bodyPr/>
          <a:lstStyle/>
          <a:p>
            <a:fld id="{F92147B2-AD75-45E2-8732-8A8C7AEE058D}" type="slidenum">
              <a:rPr lang="tr-TR" smtClean="0"/>
              <a:t>‹#›</a:t>
            </a:fld>
            <a:endParaRPr lang="tr-TR"/>
          </a:p>
        </p:txBody>
      </p:sp>
    </p:spTree>
    <p:extLst>
      <p:ext uri="{BB962C8B-B14F-4D97-AF65-F5344CB8AC3E}">
        <p14:creationId xmlns:p14="http://schemas.microsoft.com/office/powerpoint/2010/main" val="2664979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64A6FC-3D1F-4A44-B79E-E3F5E0CB71E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2D21C445-0020-4C60-9ED9-737C300957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B9160EDD-CC57-4E41-8428-47FF8EA747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3EC7637A-4C15-4AA9-B923-08E46086DDAC}"/>
              </a:ext>
            </a:extLst>
          </p:cNvPr>
          <p:cNvSpPr>
            <a:spLocks noGrp="1"/>
          </p:cNvSpPr>
          <p:nvPr>
            <p:ph type="dt" sz="half" idx="10"/>
          </p:nvPr>
        </p:nvSpPr>
        <p:spPr/>
        <p:txBody>
          <a:bodyPr/>
          <a:lstStyle/>
          <a:p>
            <a:fld id="{DC1B64ED-CA06-48DC-8657-E1272CD0E3F8}" type="datetimeFigureOut">
              <a:rPr lang="tr-TR" smtClean="0"/>
              <a:t>7.11.2022</a:t>
            </a:fld>
            <a:endParaRPr lang="tr-TR"/>
          </a:p>
        </p:txBody>
      </p:sp>
      <p:sp>
        <p:nvSpPr>
          <p:cNvPr id="6" name="Alt Bilgi Yer Tutucusu 5">
            <a:extLst>
              <a:ext uri="{FF2B5EF4-FFF2-40B4-BE49-F238E27FC236}">
                <a16:creationId xmlns:a16="http://schemas.microsoft.com/office/drawing/2014/main" id="{600DDD7C-D262-49D5-9DA0-4FD036AAA2C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A1E1CBA-52A5-4C1D-81E0-FBF9EC599F54}"/>
              </a:ext>
            </a:extLst>
          </p:cNvPr>
          <p:cNvSpPr>
            <a:spLocks noGrp="1"/>
          </p:cNvSpPr>
          <p:nvPr>
            <p:ph type="sldNum" sz="quarter" idx="12"/>
          </p:nvPr>
        </p:nvSpPr>
        <p:spPr/>
        <p:txBody>
          <a:bodyPr/>
          <a:lstStyle/>
          <a:p>
            <a:fld id="{F92147B2-AD75-45E2-8732-8A8C7AEE058D}" type="slidenum">
              <a:rPr lang="tr-TR" smtClean="0"/>
              <a:t>‹#›</a:t>
            </a:fld>
            <a:endParaRPr lang="tr-TR"/>
          </a:p>
        </p:txBody>
      </p:sp>
    </p:spTree>
    <p:extLst>
      <p:ext uri="{BB962C8B-B14F-4D97-AF65-F5344CB8AC3E}">
        <p14:creationId xmlns:p14="http://schemas.microsoft.com/office/powerpoint/2010/main" val="4284846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00"/>
          </a:stretch>
        </a:blip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3A2CFE5-3E56-4E91-873B-2741378180E8}"/>
              </a:ext>
            </a:extLst>
          </p:cNvPr>
          <p:cNvSpPr>
            <a:spLocks noGrp="1"/>
          </p:cNvSpPr>
          <p:nvPr>
            <p:ph type="title"/>
          </p:nvPr>
        </p:nvSpPr>
        <p:spPr>
          <a:xfrm>
            <a:off x="838200" y="365125"/>
            <a:ext cx="8806962"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6B214C4-18C2-4D37-94F1-9C5F090E88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9D53D46-BA8A-4FE3-88A4-BAF119F49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1B64ED-CA06-48DC-8657-E1272CD0E3F8}" type="datetimeFigureOut">
              <a:rPr lang="tr-TR" smtClean="0"/>
              <a:t>7.11.2022</a:t>
            </a:fld>
            <a:endParaRPr lang="tr-TR"/>
          </a:p>
        </p:txBody>
      </p:sp>
      <p:sp>
        <p:nvSpPr>
          <p:cNvPr id="5" name="Alt Bilgi Yer Tutucusu 4">
            <a:extLst>
              <a:ext uri="{FF2B5EF4-FFF2-40B4-BE49-F238E27FC236}">
                <a16:creationId xmlns:a16="http://schemas.microsoft.com/office/drawing/2014/main" id="{D16023B0-3FA5-4CFC-AF2F-01B8B25C83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ECE3B4A-E2B0-40F7-9E5C-2A7433CEE3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2147B2-AD75-45E2-8732-8A8C7AEE058D}" type="slidenum">
              <a:rPr lang="tr-TR" smtClean="0"/>
              <a:t>‹#›</a:t>
            </a:fld>
            <a:endParaRPr lang="tr-TR"/>
          </a:p>
        </p:txBody>
      </p:sp>
    </p:spTree>
    <p:extLst>
      <p:ext uri="{BB962C8B-B14F-4D97-AF65-F5344CB8AC3E}">
        <p14:creationId xmlns:p14="http://schemas.microsoft.com/office/powerpoint/2010/main" val="4021684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2.wmf"/><Relationship Id="rId7" Type="http://schemas.openxmlformats.org/officeDocument/2006/relationships/diagramLayout" Target="../diagrams/layout1.xml"/><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diagramData" Target="../diagrams/data1.xml"/><Relationship Id="rId5" Type="http://schemas.openxmlformats.org/officeDocument/2006/relationships/image" Target="../media/image24.png"/><Relationship Id="rId10" Type="http://schemas.microsoft.com/office/2007/relationships/diagramDrawing" Target="../diagrams/drawing1.xml"/><Relationship Id="rId4" Type="http://schemas.openxmlformats.org/officeDocument/2006/relationships/image" Target="../media/image23.png"/><Relationship Id="rId9" Type="http://schemas.openxmlformats.org/officeDocument/2006/relationships/diagramColors" Target="../diagrams/colors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6.w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8.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4.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about.me/KadirMuratBaseren"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xml"/></Relationships>
</file>

<file path=ppt/slides/_rels/slide37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0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6.png"/><Relationship Id="rId7" Type="http://schemas.openxmlformats.org/officeDocument/2006/relationships/image" Target="../media/image106.png"/><Relationship Id="rId2" Type="http://schemas.openxmlformats.org/officeDocument/2006/relationships/notesSlide" Target="../notesSlides/notesSlide31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1.png"/></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5.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5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4.png"/></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2.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4.png"/></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xml"/></Relationships>
</file>

<file path=ppt/slides/_rels/slide43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9.png"/><Relationship Id="rId2" Type="http://schemas.openxmlformats.org/officeDocument/2006/relationships/notesSlide" Target="../notesSlides/notesSlide365.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4.png"/></Relationships>
</file>

<file path=ppt/slides/_rels/slide4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66.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20.png"/></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372.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1.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1.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1.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1.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xml"/></Relationships>
</file>

<file path=ppt/slides/_rels/slide4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6.xml"/><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9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8.xml"/><Relationship Id="rId1" Type="http://schemas.openxmlformats.org/officeDocument/2006/relationships/slideLayout" Target="../slideLayouts/slideLayout2.xml"/><Relationship Id="rId4" Type="http://schemas.openxmlformats.org/officeDocument/2006/relationships/image" Target="../media/image128.jpg"/></Relationships>
</file>

<file path=ppt/slides/_rels/slide4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01.xml"/><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47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6.png"/><Relationship Id="rId7" Type="http://schemas.openxmlformats.org/officeDocument/2006/relationships/diagramColors" Target="../diagrams/colors4.xml"/><Relationship Id="rId2" Type="http://schemas.openxmlformats.org/officeDocument/2006/relationships/notesSlide" Target="../notesSlides/notesSlide40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0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7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0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05.xml"/><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26.png"/><Relationship Id="rId7" Type="http://schemas.openxmlformats.org/officeDocument/2006/relationships/diagramColors" Target="../diagrams/colors6.xml"/><Relationship Id="rId2" Type="http://schemas.openxmlformats.org/officeDocument/2006/relationships/notesSlide" Target="../notesSlides/notesSlide40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7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26.png"/><Relationship Id="rId7" Type="http://schemas.openxmlformats.org/officeDocument/2006/relationships/image" Target="../media/image134.svg"/><Relationship Id="rId2" Type="http://schemas.openxmlformats.org/officeDocument/2006/relationships/notesSlide" Target="../notesSlides/notesSlide407.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478.xml.rels><?xml version="1.0" encoding="UTF-8" standalone="yes"?>
<Relationships xmlns="http://schemas.openxmlformats.org/package/2006/relationships"><Relationship Id="rId3" Type="http://schemas.openxmlformats.org/officeDocument/2006/relationships/hyperlink" Target="http://caniuse.com/" TargetMode="External"/><Relationship Id="rId2" Type="http://schemas.openxmlformats.org/officeDocument/2006/relationships/notesSlide" Target="../notesSlides/notesSlide408.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fmbip.com/" TargetMode="External"/><Relationship Id="rId4" Type="http://schemas.openxmlformats.org/officeDocument/2006/relationships/hyperlink" Target="http://html5test.com/" TargetMode="External"/></Relationships>
</file>

<file path=ppt/slides/_rels/slide4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09.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0.xml"/><Relationship Id="rId1" Type="http://schemas.openxmlformats.org/officeDocument/2006/relationships/slideLayout" Target="../slideLayouts/slideLayout2.xml"/><Relationship Id="rId4" Type="http://schemas.openxmlformats.org/officeDocument/2006/relationships/image" Target="../media/image137.jpg"/></Relationships>
</file>

<file path=ppt/slides/_rels/slide4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1.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1.xml"/></Relationships>
</file>

<file path=ppt/slides/_rels/slide49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423.xml"/><Relationship Id="rId1" Type="http://schemas.openxmlformats.org/officeDocument/2006/relationships/slideLayout" Target="../slideLayouts/slideLayout1.xml"/></Relationships>
</file>

<file path=ppt/slides/_rels/slide4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24.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6.xml"/><Relationship Id="rId1" Type="http://schemas.openxmlformats.org/officeDocument/2006/relationships/slideLayout" Target="../slideLayouts/slideLayout1.xml"/><Relationship Id="rId4" Type="http://schemas.openxmlformats.org/officeDocument/2006/relationships/image" Target="../media/image142.svg"/></Relationships>
</file>

<file path=ppt/slides/_rels/slide497.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427.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svg"/></Relationships>
</file>

<file path=ppt/slides/_rels/slide4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8.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2.svg"/></Relationships>
</file>

<file path=ppt/slides/_rels/slide4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9.xml"/><Relationship Id="rId1" Type="http://schemas.openxmlformats.org/officeDocument/2006/relationships/slideLayout" Target="../slideLayouts/slideLayout1.xml"/><Relationship Id="rId4" Type="http://schemas.openxmlformats.org/officeDocument/2006/relationships/image" Target="../media/image142.sv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30.xml"/><Relationship Id="rId1" Type="http://schemas.openxmlformats.org/officeDocument/2006/relationships/slideLayout" Target="../slideLayouts/slideLayout1.xml"/><Relationship Id="rId4" Type="http://schemas.openxmlformats.org/officeDocument/2006/relationships/image" Target="../media/image142.svg"/></Relationships>
</file>

<file path=ppt/slides/_rels/slide5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31.xml"/><Relationship Id="rId1" Type="http://schemas.openxmlformats.org/officeDocument/2006/relationships/slideLayout" Target="../slideLayouts/slideLayout1.xml"/><Relationship Id="rId4" Type="http://schemas.openxmlformats.org/officeDocument/2006/relationships/image" Target="../media/image142.svg"/></Relationships>
</file>

<file path=ppt/slides/_rels/slide5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32.xml"/><Relationship Id="rId1" Type="http://schemas.openxmlformats.org/officeDocument/2006/relationships/slideLayout" Target="../slideLayouts/slideLayout1.xml"/><Relationship Id="rId4" Type="http://schemas.openxmlformats.org/officeDocument/2006/relationships/image" Target="../media/image142.svg"/></Relationships>
</file>

<file path=ppt/slides/_rels/slide5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3.xml"/><Relationship Id="rId1" Type="http://schemas.openxmlformats.org/officeDocument/2006/relationships/slideLayout" Target="../slideLayouts/slideLayout1.xml"/></Relationships>
</file>

<file path=ppt/slides/_rels/slide50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4.xml"/><Relationship Id="rId1" Type="http://schemas.openxmlformats.org/officeDocument/2006/relationships/slideLayout" Target="../slideLayouts/slideLayout1.xml"/></Relationships>
</file>

<file path=ppt/slides/_rels/slide5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1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1.xml"/><Relationship Id="rId1" Type="http://schemas.openxmlformats.org/officeDocument/2006/relationships/slideLayout" Target="../slideLayouts/slideLayout1.xml"/></Relationships>
</file>

<file path=ppt/slides/_rels/slide51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2.xml"/><Relationship Id="rId1" Type="http://schemas.openxmlformats.org/officeDocument/2006/relationships/slideLayout" Target="../slideLayouts/slideLayout1.xml"/></Relationships>
</file>

<file path=ppt/slides/_rels/slide5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3.xml"/><Relationship Id="rId1" Type="http://schemas.openxmlformats.org/officeDocument/2006/relationships/slideLayout" Target="../slideLayouts/slideLayout1.xml"/></Relationships>
</file>

<file path=ppt/slides/_rels/slide51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4.xml"/><Relationship Id="rId1" Type="http://schemas.openxmlformats.org/officeDocument/2006/relationships/slideLayout" Target="../slideLayouts/slideLayout1.xml"/></Relationships>
</file>

<file path=ppt/slides/_rels/slide51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5.xml"/><Relationship Id="rId1" Type="http://schemas.openxmlformats.org/officeDocument/2006/relationships/slideLayout" Target="../slideLayouts/slideLayout1.xml"/></Relationships>
</file>

<file path=ppt/slides/_rels/slide51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6.xml"/><Relationship Id="rId1" Type="http://schemas.openxmlformats.org/officeDocument/2006/relationships/slideLayout" Target="../slideLayouts/slideLayout1.xml"/></Relationships>
</file>

<file path=ppt/slides/_rels/slide5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7.xml"/><Relationship Id="rId1" Type="http://schemas.openxmlformats.org/officeDocument/2006/relationships/slideLayout" Target="../slideLayouts/slideLayout1.xml"/></Relationships>
</file>

<file path=ppt/slides/_rels/slide5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8.xml"/><Relationship Id="rId1" Type="http://schemas.openxmlformats.org/officeDocument/2006/relationships/slideLayout" Target="../slideLayouts/slideLayout1.xml"/></Relationships>
</file>

<file path=ppt/slides/_rels/slide51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0.xml"/><Relationship Id="rId1" Type="http://schemas.openxmlformats.org/officeDocument/2006/relationships/slideLayout" Target="../slideLayouts/slideLayout1.xml"/></Relationships>
</file>

<file path=ppt/slides/_rels/slide5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1.xml"/><Relationship Id="rId1" Type="http://schemas.openxmlformats.org/officeDocument/2006/relationships/slideLayout" Target="../slideLayouts/slideLayout1.xml"/></Relationships>
</file>

<file path=ppt/slides/_rels/slide5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7.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528.xml.rels><?xml version="1.0" encoding="UTF-8" standalone="yes"?>
<Relationships xmlns="http://schemas.openxmlformats.org/package/2006/relationships"><Relationship Id="rId3" Type="http://schemas.openxmlformats.org/officeDocument/2006/relationships/hyperlink" Target="http://jquery.com/download/" TargetMode="External"/><Relationship Id="rId2" Type="http://schemas.openxmlformats.org/officeDocument/2006/relationships/notesSlide" Target="../notesSlides/notesSlide458.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52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0.xml"/><Relationship Id="rId1" Type="http://schemas.openxmlformats.org/officeDocument/2006/relationships/slideLayout" Target="../slideLayouts/slideLayout1.xml"/></Relationships>
</file>

<file path=ppt/slides/_rels/slide53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1.xml"/><Relationship Id="rId1" Type="http://schemas.openxmlformats.org/officeDocument/2006/relationships/slideLayout" Target="../slideLayouts/slideLayout1.xml"/></Relationships>
</file>

<file path=ppt/slides/_rels/slide5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2.xml"/><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3.xml"/><Relationship Id="rId1" Type="http://schemas.openxmlformats.org/officeDocument/2006/relationships/slideLayout" Target="../slideLayouts/slideLayout1.xml"/></Relationships>
</file>

<file path=ppt/slides/_rels/slide5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4.xml"/><Relationship Id="rId1" Type="http://schemas.openxmlformats.org/officeDocument/2006/relationships/slideLayout" Target="../slideLayouts/slideLayout1.xml"/></Relationships>
</file>

<file path=ppt/slides/_rels/slide5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5.xml"/><Relationship Id="rId1" Type="http://schemas.openxmlformats.org/officeDocument/2006/relationships/slideLayout" Target="../slideLayouts/slideLayout1.xml"/></Relationships>
</file>

<file path=ppt/slides/_rels/slide5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6.xml"/><Relationship Id="rId1" Type="http://schemas.openxmlformats.org/officeDocument/2006/relationships/slideLayout" Target="../slideLayouts/slideLayout1.xml"/></Relationships>
</file>

<file path=ppt/slides/_rels/slide5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67.xml"/><Relationship Id="rId1" Type="http://schemas.openxmlformats.org/officeDocument/2006/relationships/slideLayout" Target="../slideLayouts/slideLayout1.xml"/></Relationships>
</file>

<file path=ppt/slides/_rels/slide5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68.xml"/><Relationship Id="rId1" Type="http://schemas.openxmlformats.org/officeDocument/2006/relationships/slideLayout" Target="../slideLayouts/slideLayout1.xml"/></Relationships>
</file>

<file path=ppt/slides/_rels/slide5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0.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jpg"/></Relationships>
</file>

<file path=ppt/slides/_rels/slide541.xml.rels><?xml version="1.0" encoding="UTF-8" standalone="yes"?>
<Relationships xmlns="http://schemas.openxmlformats.org/package/2006/relationships"><Relationship Id="rId3" Type="http://schemas.openxmlformats.org/officeDocument/2006/relationships/hyperlink" Target="https://getbootstrap.com/docs/5.1/getting-started/download/" TargetMode="External"/><Relationship Id="rId2" Type="http://schemas.openxmlformats.org/officeDocument/2006/relationships/notesSlide" Target="../notesSlides/notesSlide471.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5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2.xml"/><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3.xml"/><Relationship Id="rId1" Type="http://schemas.openxmlformats.org/officeDocument/2006/relationships/slideLayout" Target="../slideLayouts/slideLayout1.xml"/></Relationships>
</file>

<file path=ppt/slides/_rels/slide5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4.xml"/><Relationship Id="rId1" Type="http://schemas.openxmlformats.org/officeDocument/2006/relationships/slideLayout" Target="../slideLayouts/slideLayout1.xml"/></Relationships>
</file>

<file path=ppt/slides/_rels/slide5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5.xml"/><Relationship Id="rId1" Type="http://schemas.openxmlformats.org/officeDocument/2006/relationships/slideLayout" Target="../slideLayouts/slideLayout1.xml"/></Relationships>
</file>

<file path=ppt/slides/_rels/slide5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6.xml"/><Relationship Id="rId1" Type="http://schemas.openxmlformats.org/officeDocument/2006/relationships/slideLayout" Target="../slideLayouts/slideLayout1.xml"/></Relationships>
</file>

<file path=ppt/slides/_rels/slide5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7.xml"/><Relationship Id="rId1" Type="http://schemas.openxmlformats.org/officeDocument/2006/relationships/slideLayout" Target="../slideLayouts/slideLayout1.xml"/></Relationships>
</file>

<file path=ppt/slides/_rels/slide54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8.xml"/><Relationship Id="rId1" Type="http://schemas.openxmlformats.org/officeDocument/2006/relationships/slideLayout" Target="../slideLayouts/slideLayout1.xml"/></Relationships>
</file>

<file path=ppt/slides/_rels/slide54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80.xml"/><Relationship Id="rId1" Type="http://schemas.openxmlformats.org/officeDocument/2006/relationships/slideLayout" Target="../slideLayouts/slideLayout1.xml"/></Relationships>
</file>

<file path=ppt/slides/_rels/slide5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81.xml"/><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2.xml"/><Relationship Id="rId1" Type="http://schemas.openxmlformats.org/officeDocument/2006/relationships/slideLayout" Target="../slideLayouts/slideLayout1.xml"/></Relationships>
</file>

<file path=ppt/slides/_rels/slide55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3.xml"/><Relationship Id="rId1" Type="http://schemas.openxmlformats.org/officeDocument/2006/relationships/slideLayout" Target="../slideLayouts/slideLayout1.xml"/></Relationships>
</file>

<file path=ppt/slides/_rels/slide55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4.xml"/><Relationship Id="rId1" Type="http://schemas.openxmlformats.org/officeDocument/2006/relationships/slideLayout" Target="../slideLayouts/slideLayout1.xml"/></Relationships>
</file>

<file path=ppt/slides/_rels/slide55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85.xml"/><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5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86.xml"/><Relationship Id="rId1" Type="http://schemas.openxmlformats.org/officeDocument/2006/relationships/slideLayout" Target="../slideLayouts/slideLayout6.xml"/><Relationship Id="rId5" Type="http://schemas.openxmlformats.org/officeDocument/2006/relationships/image" Target="../media/image158.png"/><Relationship Id="rId4" Type="http://schemas.openxmlformats.org/officeDocument/2006/relationships/image" Target="../media/image157.png"/></Relationships>
</file>

<file path=ppt/slides/_rels/slide5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87.xml"/><Relationship Id="rId1" Type="http://schemas.openxmlformats.org/officeDocument/2006/relationships/slideLayout" Target="../slideLayouts/slideLayout6.xml"/><Relationship Id="rId5" Type="http://schemas.openxmlformats.org/officeDocument/2006/relationships/image" Target="../media/image161.png"/><Relationship Id="rId4" Type="http://schemas.openxmlformats.org/officeDocument/2006/relationships/image" Target="../media/image160.png"/></Relationships>
</file>

<file path=ppt/slides/_rels/slide5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88.xml"/><Relationship Id="rId1" Type="http://schemas.openxmlformats.org/officeDocument/2006/relationships/slideLayout" Target="../slideLayouts/slideLayout6.xml"/><Relationship Id="rId5" Type="http://schemas.openxmlformats.org/officeDocument/2006/relationships/image" Target="../media/image164.png"/><Relationship Id="rId4" Type="http://schemas.openxmlformats.org/officeDocument/2006/relationships/image" Target="../media/image163.png"/></Relationships>
</file>

<file path=ppt/slides/_rels/slide5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9.xml"/><Relationship Id="rId1" Type="http://schemas.openxmlformats.org/officeDocument/2006/relationships/slideLayout" Target="../slideLayouts/slideLayout6.xml"/><Relationship Id="rId5" Type="http://schemas.openxmlformats.org/officeDocument/2006/relationships/image" Target="../media/image167.png"/><Relationship Id="rId4" Type="http://schemas.openxmlformats.org/officeDocument/2006/relationships/image" Target="../media/image166.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56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90.xml"/><Relationship Id="rId1" Type="http://schemas.openxmlformats.org/officeDocument/2006/relationships/slideLayout" Target="../slideLayouts/slideLayout6.xml"/><Relationship Id="rId5" Type="http://schemas.openxmlformats.org/officeDocument/2006/relationships/image" Target="../media/image170.png"/><Relationship Id="rId4" Type="http://schemas.openxmlformats.org/officeDocument/2006/relationships/image" Target="../media/image169.png"/></Relationships>
</file>

<file path=ppt/slides/_rels/slide56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91.xml"/><Relationship Id="rId1" Type="http://schemas.openxmlformats.org/officeDocument/2006/relationships/slideLayout" Target="../slideLayouts/slideLayout6.xml"/><Relationship Id="rId4" Type="http://schemas.openxmlformats.org/officeDocument/2006/relationships/image" Target="../media/image172.png"/></Relationships>
</file>

<file path=ppt/slides/_rels/slide5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92.xml"/><Relationship Id="rId1" Type="http://schemas.openxmlformats.org/officeDocument/2006/relationships/slideLayout" Target="../slideLayouts/slideLayout6.xml"/><Relationship Id="rId4" Type="http://schemas.openxmlformats.org/officeDocument/2006/relationships/image" Target="../media/image174.png"/></Relationships>
</file>

<file path=ppt/slides/_rels/slide56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93.xml"/><Relationship Id="rId1" Type="http://schemas.openxmlformats.org/officeDocument/2006/relationships/slideLayout" Target="../slideLayouts/slideLayout6.xml"/><Relationship Id="rId5" Type="http://schemas.openxmlformats.org/officeDocument/2006/relationships/image" Target="../media/image177.png"/><Relationship Id="rId4" Type="http://schemas.openxmlformats.org/officeDocument/2006/relationships/image" Target="../media/image176.png"/></Relationships>
</file>

<file path=ppt/slides/_rels/slide5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94.xml"/><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95.xml"/><Relationship Id="rId1" Type="http://schemas.openxmlformats.org/officeDocument/2006/relationships/slideLayout" Target="../slideLayouts/slideLayout6.xml"/><Relationship Id="rId4" Type="http://schemas.openxmlformats.org/officeDocument/2006/relationships/image" Target="../media/image180.png"/></Relationships>
</file>

<file path=ppt/slides/_rels/slide56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96.xml"/><Relationship Id="rId1" Type="http://schemas.openxmlformats.org/officeDocument/2006/relationships/slideLayout" Target="../slideLayouts/slideLayout6.xml"/><Relationship Id="rId4" Type="http://schemas.openxmlformats.org/officeDocument/2006/relationships/image" Target="../media/image182.png"/></Relationships>
</file>

<file path=ppt/slides/_rels/slide56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97.xml"/><Relationship Id="rId1" Type="http://schemas.openxmlformats.org/officeDocument/2006/relationships/slideLayout" Target="../slideLayouts/slideLayout6.xml"/><Relationship Id="rId4" Type="http://schemas.openxmlformats.org/officeDocument/2006/relationships/image" Target="../media/image184.png"/></Relationships>
</file>

<file path=ppt/slides/_rels/slide5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98.xml"/><Relationship Id="rId1" Type="http://schemas.openxmlformats.org/officeDocument/2006/relationships/slideLayout" Target="../slideLayouts/slideLayout6.xml"/><Relationship Id="rId4" Type="http://schemas.openxmlformats.org/officeDocument/2006/relationships/image" Target="../media/image186.png"/></Relationships>
</file>

<file path=ppt/slides/_rels/slide56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99.xml"/><Relationship Id="rId1" Type="http://schemas.openxmlformats.org/officeDocument/2006/relationships/slideLayout" Target="../slideLayouts/slideLayout6.xml"/><Relationship Id="rId4" Type="http://schemas.openxmlformats.org/officeDocument/2006/relationships/image" Target="../media/image18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7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00.xml"/><Relationship Id="rId1" Type="http://schemas.openxmlformats.org/officeDocument/2006/relationships/slideLayout" Target="../slideLayouts/slideLayout6.xml"/><Relationship Id="rId4" Type="http://schemas.openxmlformats.org/officeDocument/2006/relationships/image" Target="../media/image190.png"/></Relationships>
</file>

<file path=ppt/slides/_rels/slide57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01.xml"/><Relationship Id="rId1" Type="http://schemas.openxmlformats.org/officeDocument/2006/relationships/slideLayout" Target="../slideLayouts/slideLayout6.xml"/><Relationship Id="rId4" Type="http://schemas.openxmlformats.org/officeDocument/2006/relationships/image" Target="../media/image192.png"/></Relationships>
</file>

<file path=ppt/slides/_rels/slide57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02.xml"/><Relationship Id="rId1" Type="http://schemas.openxmlformats.org/officeDocument/2006/relationships/slideLayout" Target="../slideLayouts/slideLayout6.xml"/></Relationships>
</file>

<file path=ppt/slides/_rels/slide57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03.xml"/><Relationship Id="rId1" Type="http://schemas.openxmlformats.org/officeDocument/2006/relationships/slideLayout" Target="../slideLayouts/slideLayout6.xml"/><Relationship Id="rId4" Type="http://schemas.openxmlformats.org/officeDocument/2006/relationships/image" Target="../media/image195.png"/></Relationships>
</file>

<file path=ppt/slides/_rels/slide57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04.xml"/><Relationship Id="rId1" Type="http://schemas.openxmlformats.org/officeDocument/2006/relationships/slideLayout" Target="../slideLayouts/slideLayout6.xml"/><Relationship Id="rId4" Type="http://schemas.openxmlformats.org/officeDocument/2006/relationships/image" Target="../media/image197.png"/></Relationships>
</file>

<file path=ppt/slides/_rels/slide57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05.xml"/><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57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06.xml"/><Relationship Id="rId1" Type="http://schemas.openxmlformats.org/officeDocument/2006/relationships/slideLayout" Target="../slideLayouts/slideLayout6.xml"/></Relationships>
</file>

<file path=ppt/slides/_rels/slide5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07.xml"/><Relationship Id="rId1" Type="http://schemas.openxmlformats.org/officeDocument/2006/relationships/slideLayout" Target="../slideLayouts/slideLayout6.xml"/></Relationships>
</file>

<file path=ppt/slides/_rels/slide57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08.xml"/><Relationship Id="rId1" Type="http://schemas.openxmlformats.org/officeDocument/2006/relationships/slideLayout" Target="../slideLayouts/slideLayout6.xml"/><Relationship Id="rId4" Type="http://schemas.openxmlformats.org/officeDocument/2006/relationships/image" Target="../media/image203.png"/></Relationships>
</file>

<file path=ppt/slides/_rels/slide5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0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8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10.xml"/><Relationship Id="rId1" Type="http://schemas.openxmlformats.org/officeDocument/2006/relationships/slideLayout" Target="../slideLayouts/slideLayout6.xml"/><Relationship Id="rId4" Type="http://schemas.openxmlformats.org/officeDocument/2006/relationships/image" Target="../media/image205.png"/></Relationships>
</file>

<file path=ppt/slides/_rels/slide58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11.xml"/><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12.xml"/><Relationship Id="rId1" Type="http://schemas.openxmlformats.org/officeDocument/2006/relationships/slideLayout" Target="../slideLayouts/slideLayout6.xml"/></Relationships>
</file>

<file path=ppt/slides/_rels/slide5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13.xml"/><Relationship Id="rId1" Type="http://schemas.openxmlformats.org/officeDocument/2006/relationships/slideLayout" Target="../slideLayouts/slideLayout6.xml"/><Relationship Id="rId4" Type="http://schemas.openxmlformats.org/officeDocument/2006/relationships/image" Target="../media/image209.png"/></Relationships>
</file>

<file path=ppt/slides/_rels/slide58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14.xml"/><Relationship Id="rId1" Type="http://schemas.openxmlformats.org/officeDocument/2006/relationships/slideLayout" Target="../slideLayouts/slideLayout6.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58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515.xml"/><Relationship Id="rId1" Type="http://schemas.openxmlformats.org/officeDocument/2006/relationships/slideLayout" Target="../slideLayouts/slideLayout6.xml"/><Relationship Id="rId5" Type="http://schemas.openxmlformats.org/officeDocument/2006/relationships/image" Target="../media/image216.png"/><Relationship Id="rId4" Type="http://schemas.openxmlformats.org/officeDocument/2006/relationships/image" Target="../media/image215.png"/></Relationships>
</file>

<file path=ppt/slides/_rels/slide58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516.xml"/><Relationship Id="rId1" Type="http://schemas.openxmlformats.org/officeDocument/2006/relationships/slideLayout" Target="../slideLayouts/slideLayout6.xml"/><Relationship Id="rId5" Type="http://schemas.openxmlformats.org/officeDocument/2006/relationships/image" Target="../media/image216.png"/><Relationship Id="rId4" Type="http://schemas.openxmlformats.org/officeDocument/2006/relationships/image" Target="../media/image218.png"/></Relationships>
</file>

<file path=ppt/slides/_rels/slide58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517.xml"/><Relationship Id="rId1" Type="http://schemas.openxmlformats.org/officeDocument/2006/relationships/slideLayout" Target="../slideLayouts/slideLayout6.xml"/><Relationship Id="rId5" Type="http://schemas.openxmlformats.org/officeDocument/2006/relationships/image" Target="../media/image216.png"/><Relationship Id="rId4" Type="http://schemas.openxmlformats.org/officeDocument/2006/relationships/image" Target="../media/image220.png"/></Relationships>
</file>

<file path=ppt/slides/_rels/slide58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518.xml"/><Relationship Id="rId1" Type="http://schemas.openxmlformats.org/officeDocument/2006/relationships/slideLayout" Target="../slideLayouts/slideLayout1.xml"/></Relationships>
</file>

<file path=ppt/slides/_rels/slide58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1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23.png"/></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9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20.xml"/><Relationship Id="rId1" Type="http://schemas.openxmlformats.org/officeDocument/2006/relationships/slideLayout" Target="../slideLayouts/slideLayout1.xml"/></Relationships>
</file>

<file path=ppt/slides/_rels/slide59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21.xml"/><Relationship Id="rId1" Type="http://schemas.openxmlformats.org/officeDocument/2006/relationships/slideLayout" Target="../slideLayouts/slideLayout1.xml"/></Relationships>
</file>

<file path=ppt/slides/_rels/slide59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22.xml"/><Relationship Id="rId1" Type="http://schemas.openxmlformats.org/officeDocument/2006/relationships/slideLayout" Target="../slideLayouts/slideLayout1.xml"/></Relationships>
</file>

<file path=ppt/slides/_rels/slide593.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2.png"/><Relationship Id="rId7" Type="http://schemas.openxmlformats.org/officeDocument/2006/relationships/image" Target="../media/image227.png"/><Relationship Id="rId2" Type="http://schemas.openxmlformats.org/officeDocument/2006/relationships/notesSlide" Target="../notesSlides/notesSlide523.xml"/><Relationship Id="rId1" Type="http://schemas.openxmlformats.org/officeDocument/2006/relationships/slideLayout" Target="../slideLayouts/slideLayout1.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59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24.xml"/><Relationship Id="rId1" Type="http://schemas.openxmlformats.org/officeDocument/2006/relationships/slideLayout" Target="../slideLayouts/slideLayout1.xml"/></Relationships>
</file>

<file path=ppt/slides/_rels/slide595.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2.png"/><Relationship Id="rId7" Type="http://schemas.openxmlformats.org/officeDocument/2006/relationships/image" Target="../media/image227.png"/><Relationship Id="rId2" Type="http://schemas.openxmlformats.org/officeDocument/2006/relationships/notesSlide" Target="../notesSlides/notesSlide525.xml"/><Relationship Id="rId1" Type="http://schemas.openxmlformats.org/officeDocument/2006/relationships/slideLayout" Target="../slideLayouts/slideLayout1.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59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26.xml"/><Relationship Id="rId1" Type="http://schemas.openxmlformats.org/officeDocument/2006/relationships/slideLayout" Target="../slideLayouts/slideLayout1.xml"/></Relationships>
</file>

<file path=ppt/slides/_rels/slide597.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2.png"/><Relationship Id="rId7" Type="http://schemas.openxmlformats.org/officeDocument/2006/relationships/image" Target="../media/image227.png"/><Relationship Id="rId2" Type="http://schemas.openxmlformats.org/officeDocument/2006/relationships/notesSlide" Target="../notesSlides/notesSlide527.xml"/><Relationship Id="rId1" Type="http://schemas.openxmlformats.org/officeDocument/2006/relationships/slideLayout" Target="../slideLayouts/slideLayout1.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 Id="rId9" Type="http://schemas.openxmlformats.org/officeDocument/2006/relationships/image" Target="../media/image229.png"/></Relationships>
</file>

<file path=ppt/slides/_rels/slide59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28.xml"/><Relationship Id="rId1" Type="http://schemas.openxmlformats.org/officeDocument/2006/relationships/slideLayout" Target="../slideLayouts/slideLayout1.xml"/></Relationships>
</file>

<file path=ppt/slides/_rels/slide599.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2.png"/><Relationship Id="rId7" Type="http://schemas.openxmlformats.org/officeDocument/2006/relationships/image" Target="../media/image227.png"/><Relationship Id="rId2" Type="http://schemas.openxmlformats.org/officeDocument/2006/relationships/notesSlide" Target="../notesSlides/notesSlide529.xml"/><Relationship Id="rId1" Type="http://schemas.openxmlformats.org/officeDocument/2006/relationships/slideLayout" Target="../slideLayouts/slideLayout1.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 Id="rId9" Type="http://schemas.openxmlformats.org/officeDocument/2006/relationships/image" Target="../media/image230.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60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30.xml"/><Relationship Id="rId1" Type="http://schemas.openxmlformats.org/officeDocument/2006/relationships/slideLayout" Target="../slideLayouts/slideLayout1.xml"/></Relationships>
</file>

<file path=ppt/slides/_rels/slide601.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2.png"/><Relationship Id="rId7" Type="http://schemas.openxmlformats.org/officeDocument/2006/relationships/image" Target="../media/image227.png"/><Relationship Id="rId2" Type="http://schemas.openxmlformats.org/officeDocument/2006/relationships/notesSlide" Target="../notesSlides/notesSlide531.xml"/><Relationship Id="rId1" Type="http://schemas.openxmlformats.org/officeDocument/2006/relationships/slideLayout" Target="../slideLayouts/slideLayout1.xml"/><Relationship Id="rId6" Type="http://schemas.openxmlformats.org/officeDocument/2006/relationships/image" Target="../media/image226.png"/><Relationship Id="rId11" Type="http://schemas.openxmlformats.org/officeDocument/2006/relationships/image" Target="../media/image233.png"/><Relationship Id="rId5" Type="http://schemas.openxmlformats.org/officeDocument/2006/relationships/image" Target="../media/image225.png"/><Relationship Id="rId10" Type="http://schemas.openxmlformats.org/officeDocument/2006/relationships/image" Target="../media/image232.png"/><Relationship Id="rId4" Type="http://schemas.openxmlformats.org/officeDocument/2006/relationships/image" Target="../media/image224.png"/><Relationship Id="rId9" Type="http://schemas.openxmlformats.org/officeDocument/2006/relationships/image" Target="../media/image231.png"/></Relationships>
</file>

<file path=ppt/slides/_rels/slide60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32.xml"/><Relationship Id="rId1" Type="http://schemas.openxmlformats.org/officeDocument/2006/relationships/slideLayout" Target="../slideLayouts/slideLayout1.xml"/></Relationships>
</file>

<file path=ppt/slides/_rels/slide60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33.xml"/><Relationship Id="rId1" Type="http://schemas.openxmlformats.org/officeDocument/2006/relationships/slideLayout" Target="../slideLayouts/slideLayout1.xml"/></Relationships>
</file>

<file path=ppt/slides/_rels/slide604.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2.png"/><Relationship Id="rId7" Type="http://schemas.openxmlformats.org/officeDocument/2006/relationships/image" Target="../media/image227.png"/><Relationship Id="rId2" Type="http://schemas.openxmlformats.org/officeDocument/2006/relationships/notesSlide" Target="../notesSlides/notesSlide534.xml"/><Relationship Id="rId1" Type="http://schemas.openxmlformats.org/officeDocument/2006/relationships/slideLayout" Target="../slideLayouts/slideLayout1.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34.png"/></Relationships>
</file>

<file path=ppt/slides/_rels/slide60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35.xml"/><Relationship Id="rId1" Type="http://schemas.openxmlformats.org/officeDocument/2006/relationships/slideLayout" Target="../slideLayouts/slideLayout1.xml"/></Relationships>
</file>

<file path=ppt/slides/_rels/slide60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36.xml"/><Relationship Id="rId1" Type="http://schemas.openxmlformats.org/officeDocument/2006/relationships/slideLayout" Target="../slideLayouts/slideLayout1.xml"/></Relationships>
</file>

<file path=ppt/slides/_rels/slide60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37.xml"/><Relationship Id="rId1" Type="http://schemas.openxmlformats.org/officeDocument/2006/relationships/slideLayout" Target="../slideLayouts/slideLayout1.xml"/></Relationships>
</file>

<file path=ppt/slides/_rels/slide60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38.xml"/><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1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40.xml"/><Relationship Id="rId1" Type="http://schemas.openxmlformats.org/officeDocument/2006/relationships/slideLayout" Target="../slideLayouts/slideLayout1.xml"/></Relationships>
</file>

<file path=ppt/slides/_rels/slide61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41.xml"/><Relationship Id="rId1" Type="http://schemas.openxmlformats.org/officeDocument/2006/relationships/slideLayout" Target="../slideLayouts/slideLayout1.xml"/></Relationships>
</file>

<file path=ppt/slides/_rels/slide612.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36.png"/><Relationship Id="rId7" Type="http://schemas.openxmlformats.org/officeDocument/2006/relationships/image" Target="../media/image227.png"/><Relationship Id="rId2" Type="http://schemas.openxmlformats.org/officeDocument/2006/relationships/notesSlide" Target="../notesSlides/notesSlide542.xml"/><Relationship Id="rId1" Type="http://schemas.openxmlformats.org/officeDocument/2006/relationships/slideLayout" Target="../slideLayouts/slideLayout1.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34.png"/><Relationship Id="rId9" Type="http://schemas.openxmlformats.org/officeDocument/2006/relationships/image" Target="../media/image235.png"/></Relationships>
</file>

<file path=ppt/slides/_rels/slide613.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4.png"/><Relationship Id="rId7" Type="http://schemas.openxmlformats.org/officeDocument/2006/relationships/image" Target="../media/image228.png"/><Relationship Id="rId2" Type="http://schemas.openxmlformats.org/officeDocument/2006/relationships/notesSlide" Target="../notesSlides/notesSlide543.xml"/><Relationship Id="rId1" Type="http://schemas.openxmlformats.org/officeDocument/2006/relationships/slideLayout" Target="../slideLayouts/slideLayout1.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61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44.xml"/><Relationship Id="rId1" Type="http://schemas.openxmlformats.org/officeDocument/2006/relationships/slideLayout" Target="../slideLayouts/slideLayout1.xml"/></Relationships>
</file>

<file path=ppt/slides/_rels/slide61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45.xml"/><Relationship Id="rId1" Type="http://schemas.openxmlformats.org/officeDocument/2006/relationships/slideLayout" Target="../slideLayouts/slideLayout1.xml"/></Relationships>
</file>

<file path=ppt/slides/_rels/slide61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46.xml"/><Relationship Id="rId1" Type="http://schemas.openxmlformats.org/officeDocument/2006/relationships/slideLayout" Target="../slideLayouts/slideLayout1.xml"/></Relationships>
</file>

<file path=ppt/slides/_rels/slide61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47.xml"/><Relationship Id="rId1" Type="http://schemas.openxmlformats.org/officeDocument/2006/relationships/slideLayout" Target="../slideLayouts/slideLayout1.xml"/></Relationships>
</file>

<file path=ppt/slides/_rels/slide61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48.xml"/><Relationship Id="rId1" Type="http://schemas.openxmlformats.org/officeDocument/2006/relationships/slideLayout" Target="../slideLayouts/slideLayout1.xml"/></Relationships>
</file>

<file path=ppt/slides/_rels/slide61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4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2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50.xml"/><Relationship Id="rId1" Type="http://schemas.openxmlformats.org/officeDocument/2006/relationships/slideLayout" Target="../slideLayouts/slideLayout1.xml"/></Relationships>
</file>

<file path=ppt/slides/_rels/slide62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51.xml"/><Relationship Id="rId1" Type="http://schemas.openxmlformats.org/officeDocument/2006/relationships/slideLayout" Target="../slideLayouts/slideLayout1.xml"/></Relationships>
</file>

<file path=ppt/slides/_rels/slide62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52.xml"/><Relationship Id="rId1" Type="http://schemas.openxmlformats.org/officeDocument/2006/relationships/slideLayout" Target="../slideLayouts/slideLayout1.xml"/></Relationships>
</file>

<file path=ppt/slides/_rels/slide62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53.xml"/><Relationship Id="rId1" Type="http://schemas.openxmlformats.org/officeDocument/2006/relationships/slideLayout" Target="../slideLayouts/slideLayout1.xml"/></Relationships>
</file>

<file path=ppt/slides/_rels/slide62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54.xml"/><Relationship Id="rId1" Type="http://schemas.openxmlformats.org/officeDocument/2006/relationships/slideLayout" Target="../slideLayouts/slideLayout1.xml"/></Relationships>
</file>

<file path=ppt/slides/_rels/slide62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55.xml"/><Relationship Id="rId1" Type="http://schemas.openxmlformats.org/officeDocument/2006/relationships/slideLayout" Target="../slideLayouts/slideLayout1.xml"/></Relationships>
</file>

<file path=ppt/slides/_rels/slide6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56.xml"/><Relationship Id="rId1" Type="http://schemas.openxmlformats.org/officeDocument/2006/relationships/slideLayout" Target="../slideLayouts/slideLayout1.xml"/></Relationships>
</file>

<file path=ppt/slides/_rels/slide62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57.xml"/><Relationship Id="rId1" Type="http://schemas.openxmlformats.org/officeDocument/2006/relationships/slideLayout" Target="../slideLayouts/slideLayout1.xml"/></Relationships>
</file>

<file path=ppt/slides/_rels/slide62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58.xml"/><Relationship Id="rId1" Type="http://schemas.openxmlformats.org/officeDocument/2006/relationships/slideLayout" Target="../slideLayouts/slideLayout1.xml"/></Relationships>
</file>

<file path=ppt/slides/_rels/slide62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3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60.xml"/><Relationship Id="rId1" Type="http://schemas.openxmlformats.org/officeDocument/2006/relationships/slideLayout" Target="../slideLayouts/slideLayout1.xml"/></Relationships>
</file>

<file path=ppt/slides/_rels/slide63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61.xml"/><Relationship Id="rId1" Type="http://schemas.openxmlformats.org/officeDocument/2006/relationships/slideLayout" Target="../slideLayouts/slideLayout1.xml"/></Relationships>
</file>

<file path=ppt/slides/_rels/slide63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62.xml"/><Relationship Id="rId1" Type="http://schemas.openxmlformats.org/officeDocument/2006/relationships/slideLayout" Target="../slideLayouts/slideLayout1.xml"/></Relationships>
</file>

<file path=ppt/slides/_rels/slide63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63.xml"/><Relationship Id="rId1" Type="http://schemas.openxmlformats.org/officeDocument/2006/relationships/slideLayout" Target="../slideLayouts/slideLayout1.xml"/></Relationships>
</file>

<file path=ppt/slides/_rels/slide63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64.xml"/><Relationship Id="rId1" Type="http://schemas.openxmlformats.org/officeDocument/2006/relationships/slideLayout" Target="../slideLayouts/slideLayout1.xml"/></Relationships>
</file>

<file path=ppt/slides/_rels/slide63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65.xml"/><Relationship Id="rId1" Type="http://schemas.openxmlformats.org/officeDocument/2006/relationships/slideLayout" Target="../slideLayouts/slideLayout1.xml"/></Relationships>
</file>

<file path=ppt/slides/_rels/slide63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66.xml"/><Relationship Id="rId1" Type="http://schemas.openxmlformats.org/officeDocument/2006/relationships/slideLayout" Target="../slideLayouts/slideLayout1.xml"/></Relationships>
</file>

<file path=ppt/slides/_rels/slide63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67.xml"/><Relationship Id="rId1" Type="http://schemas.openxmlformats.org/officeDocument/2006/relationships/slideLayout" Target="../slideLayouts/slideLayout1.xml"/></Relationships>
</file>

<file path=ppt/slides/_rels/slide63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68.xml"/><Relationship Id="rId1" Type="http://schemas.openxmlformats.org/officeDocument/2006/relationships/slideLayout" Target="../slideLayouts/slideLayout1.xml"/></Relationships>
</file>

<file path=ppt/slides/_rels/slide63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6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4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70.xml"/><Relationship Id="rId1" Type="http://schemas.openxmlformats.org/officeDocument/2006/relationships/slideLayout" Target="../slideLayouts/slideLayout1.xml"/></Relationships>
</file>

<file path=ppt/slides/_rels/slide64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71.xml"/><Relationship Id="rId1" Type="http://schemas.openxmlformats.org/officeDocument/2006/relationships/slideLayout" Target="../slideLayouts/slideLayout1.xml"/></Relationships>
</file>

<file path=ppt/slides/_rels/slide64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72.xml"/><Relationship Id="rId1" Type="http://schemas.openxmlformats.org/officeDocument/2006/relationships/slideLayout" Target="../slideLayouts/slideLayout1.xml"/></Relationships>
</file>

<file path=ppt/slides/_rels/slide64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73.xml"/><Relationship Id="rId1" Type="http://schemas.openxmlformats.org/officeDocument/2006/relationships/slideLayout" Target="../slideLayouts/slideLayout1.xml"/></Relationships>
</file>

<file path=ppt/slides/_rels/slide64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74.xml"/><Relationship Id="rId1" Type="http://schemas.openxmlformats.org/officeDocument/2006/relationships/slideLayout" Target="../slideLayouts/slideLayout1.xml"/></Relationships>
</file>

<file path=ppt/slides/_rels/slide64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75.xml"/><Relationship Id="rId1" Type="http://schemas.openxmlformats.org/officeDocument/2006/relationships/slideLayout" Target="../slideLayouts/slideLayout1.xml"/></Relationships>
</file>

<file path=ppt/slides/_rels/slide64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76.xml"/><Relationship Id="rId1" Type="http://schemas.openxmlformats.org/officeDocument/2006/relationships/slideLayout" Target="../slideLayouts/slideLayout1.xml"/></Relationships>
</file>

<file path=ppt/slides/_rels/slide64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77.xml"/><Relationship Id="rId1" Type="http://schemas.openxmlformats.org/officeDocument/2006/relationships/slideLayout" Target="../slideLayouts/slideLayout1.xml"/></Relationships>
</file>

<file path=ppt/slides/_rels/slide64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78.xml"/><Relationship Id="rId1" Type="http://schemas.openxmlformats.org/officeDocument/2006/relationships/slideLayout" Target="../slideLayouts/slideLayout1.xml"/></Relationships>
</file>

<file path=ppt/slides/_rels/slide64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7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80.xml"/><Relationship Id="rId1" Type="http://schemas.openxmlformats.org/officeDocument/2006/relationships/slideLayout" Target="../slideLayouts/slideLayout1.xml"/></Relationships>
</file>

<file path=ppt/slides/_rels/slide65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81.xml"/><Relationship Id="rId1" Type="http://schemas.openxmlformats.org/officeDocument/2006/relationships/slideLayout" Target="../slideLayouts/slideLayout1.xml"/></Relationships>
</file>

<file path=ppt/slides/_rels/slide65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82.xml"/><Relationship Id="rId1" Type="http://schemas.openxmlformats.org/officeDocument/2006/relationships/slideLayout" Target="../slideLayouts/slideLayout1.xml"/></Relationships>
</file>

<file path=ppt/slides/_rels/slide65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83.xml"/><Relationship Id="rId1" Type="http://schemas.openxmlformats.org/officeDocument/2006/relationships/slideLayout" Target="../slideLayouts/slideLayout1.xml"/></Relationships>
</file>

<file path=ppt/slides/_rels/slide65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84.xml"/><Relationship Id="rId1" Type="http://schemas.openxmlformats.org/officeDocument/2006/relationships/slideLayout" Target="../slideLayouts/slideLayout1.xml"/></Relationships>
</file>

<file path=ppt/slides/_rels/slide65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85.xml"/><Relationship Id="rId1" Type="http://schemas.openxmlformats.org/officeDocument/2006/relationships/slideLayout" Target="../slideLayouts/slideLayout6.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65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86.xml"/><Relationship Id="rId1" Type="http://schemas.openxmlformats.org/officeDocument/2006/relationships/slideLayout" Target="../slideLayouts/slideLayout1.xml"/></Relationships>
</file>

<file path=ppt/slides/_rels/slide65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87.xml"/><Relationship Id="rId1" Type="http://schemas.openxmlformats.org/officeDocument/2006/relationships/slideLayout" Target="../slideLayouts/slideLayout1.xml"/></Relationships>
</file>

<file path=ppt/slides/_rels/slide65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88.xml"/><Relationship Id="rId1" Type="http://schemas.openxmlformats.org/officeDocument/2006/relationships/slideLayout" Target="../slideLayouts/slideLayout1.xml"/></Relationships>
</file>

<file path=ppt/slides/_rels/slide65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8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90.xml"/><Relationship Id="rId1" Type="http://schemas.openxmlformats.org/officeDocument/2006/relationships/slideLayout" Target="../slideLayouts/slideLayout1.xml"/></Relationships>
</file>

<file path=ppt/slides/_rels/slide66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91.xml"/><Relationship Id="rId1" Type="http://schemas.openxmlformats.org/officeDocument/2006/relationships/slideLayout" Target="../slideLayouts/slideLayout1.xml"/></Relationships>
</file>

<file path=ppt/slides/_rels/slide66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92.xml"/><Relationship Id="rId1" Type="http://schemas.openxmlformats.org/officeDocument/2006/relationships/slideLayout" Target="../slideLayouts/slideLayout1.xml"/></Relationships>
</file>

<file path=ppt/slides/_rels/slide6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93.xml"/><Relationship Id="rId1" Type="http://schemas.openxmlformats.org/officeDocument/2006/relationships/slideLayout" Target="../slideLayouts/slideLayout1.xml"/></Relationships>
</file>

<file path=ppt/slides/_rels/slide6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94.xml"/><Relationship Id="rId1" Type="http://schemas.openxmlformats.org/officeDocument/2006/relationships/slideLayout" Target="../slideLayouts/slideLayout1.xml"/></Relationships>
</file>

<file path=ppt/slides/_rels/slide66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95.xml"/><Relationship Id="rId1" Type="http://schemas.openxmlformats.org/officeDocument/2006/relationships/slideLayout" Target="../slideLayouts/slideLayout1.xml"/></Relationships>
</file>

<file path=ppt/slides/_rels/slide66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96.xml"/><Relationship Id="rId1" Type="http://schemas.openxmlformats.org/officeDocument/2006/relationships/slideLayout" Target="../slideLayouts/slideLayout1.xml"/></Relationships>
</file>

<file path=ppt/slides/_rels/slide66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97.xml"/><Relationship Id="rId1" Type="http://schemas.openxmlformats.org/officeDocument/2006/relationships/slideLayout" Target="../slideLayouts/slideLayout1.xml"/></Relationships>
</file>

<file path=ppt/slides/_rels/slide66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98.xml"/><Relationship Id="rId1" Type="http://schemas.openxmlformats.org/officeDocument/2006/relationships/slideLayout" Target="../slideLayouts/slideLayout6.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66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99.xml"/><Relationship Id="rId1" Type="http://schemas.openxmlformats.org/officeDocument/2006/relationships/slideLayout" Target="../slideLayouts/slideLayout6.xml"/><Relationship Id="rId5" Type="http://schemas.openxmlformats.org/officeDocument/2006/relationships/image" Target="../media/image245.png"/><Relationship Id="rId4" Type="http://schemas.openxmlformats.org/officeDocument/2006/relationships/image" Target="../media/image24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7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00.xml"/><Relationship Id="rId1" Type="http://schemas.openxmlformats.org/officeDocument/2006/relationships/slideLayout" Target="../slideLayouts/slideLayout1.xml"/></Relationships>
</file>

<file path=ppt/slides/_rels/slide67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01.xml"/><Relationship Id="rId1" Type="http://schemas.openxmlformats.org/officeDocument/2006/relationships/slideLayout" Target="../slideLayouts/slideLayout1.xml"/></Relationships>
</file>

<file path=ppt/slides/_rels/slide67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02.xml"/><Relationship Id="rId1" Type="http://schemas.openxmlformats.org/officeDocument/2006/relationships/slideLayout" Target="../slideLayouts/slideLayout6.xml"/><Relationship Id="rId4" Type="http://schemas.openxmlformats.org/officeDocument/2006/relationships/image" Target="../media/image247.png"/></Relationships>
</file>

<file path=ppt/slides/_rels/slide6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03.xml"/><Relationship Id="rId1" Type="http://schemas.openxmlformats.org/officeDocument/2006/relationships/slideLayout" Target="../slideLayouts/slideLayout6.xml"/><Relationship Id="rId4" Type="http://schemas.openxmlformats.org/officeDocument/2006/relationships/image" Target="../media/image248.png"/></Relationships>
</file>

<file path=ppt/slides/_rels/slide6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04.xml"/><Relationship Id="rId1" Type="http://schemas.openxmlformats.org/officeDocument/2006/relationships/slideLayout" Target="../slideLayouts/slideLayout1.xml"/></Relationships>
</file>

<file path=ppt/slides/_rels/slide6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05.xml"/><Relationship Id="rId1" Type="http://schemas.openxmlformats.org/officeDocument/2006/relationships/slideLayout" Target="../slideLayouts/slideLayout6.xml"/><Relationship Id="rId4" Type="http://schemas.openxmlformats.org/officeDocument/2006/relationships/image" Target="../media/image247.png"/></Relationships>
</file>

<file path=ppt/slides/_rels/slide6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06.xml"/><Relationship Id="rId1" Type="http://schemas.openxmlformats.org/officeDocument/2006/relationships/slideLayout" Target="../slideLayouts/slideLayout6.xml"/><Relationship Id="rId4" Type="http://schemas.openxmlformats.org/officeDocument/2006/relationships/image" Target="../media/image249.png"/></Relationships>
</file>

<file path=ppt/slides/_rels/slide6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07.xml"/><Relationship Id="rId1" Type="http://schemas.openxmlformats.org/officeDocument/2006/relationships/slideLayout" Target="../slideLayouts/slideLayout6.xml"/><Relationship Id="rId4" Type="http://schemas.openxmlformats.org/officeDocument/2006/relationships/image" Target="../media/image250.gif"/></Relationships>
</file>

<file path=ppt/slides/_rels/slide6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08.xml"/><Relationship Id="rId1" Type="http://schemas.openxmlformats.org/officeDocument/2006/relationships/slideLayout" Target="../slideLayouts/slideLayout1.xml"/></Relationships>
</file>

<file path=ppt/slides/_rels/slide67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0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10.xml"/><Relationship Id="rId1" Type="http://schemas.openxmlformats.org/officeDocument/2006/relationships/slideLayout" Target="../slideLayouts/slideLayout1.xml"/></Relationships>
</file>

<file path=ppt/slides/_rels/slide68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11.xml"/><Relationship Id="rId1" Type="http://schemas.openxmlformats.org/officeDocument/2006/relationships/slideLayout" Target="../slideLayouts/slideLayout1.xml"/></Relationships>
</file>

<file path=ppt/slides/_rels/slide68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12.xml"/><Relationship Id="rId1" Type="http://schemas.openxmlformats.org/officeDocument/2006/relationships/slideLayout" Target="../slideLayouts/slideLayout1.xml"/></Relationships>
</file>

<file path=ppt/slides/_rels/slide68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13.xml"/><Relationship Id="rId1" Type="http://schemas.openxmlformats.org/officeDocument/2006/relationships/slideLayout" Target="../slideLayouts/slideLayout1.xml"/></Relationships>
</file>

<file path=ppt/slides/_rels/slide68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14.xml"/><Relationship Id="rId1" Type="http://schemas.openxmlformats.org/officeDocument/2006/relationships/slideLayout" Target="../slideLayouts/slideLayout1.xml"/></Relationships>
</file>

<file path=ppt/slides/_rels/slide68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15.xml"/><Relationship Id="rId1" Type="http://schemas.openxmlformats.org/officeDocument/2006/relationships/slideLayout" Target="../slideLayouts/slideLayout1.xml"/></Relationships>
</file>

<file path=ppt/slides/_rels/slide68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16.xml"/><Relationship Id="rId1" Type="http://schemas.openxmlformats.org/officeDocument/2006/relationships/slideLayout" Target="../slideLayouts/slideLayout1.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17.xml"/><Relationship Id="rId1" Type="http://schemas.openxmlformats.org/officeDocument/2006/relationships/slideLayout" Target="../slideLayouts/slideLayout1.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18.xml"/><Relationship Id="rId1" Type="http://schemas.openxmlformats.org/officeDocument/2006/relationships/slideLayout" Target="../slideLayouts/slideLayout1.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620.xml"/><Relationship Id="rId1" Type="http://schemas.openxmlformats.org/officeDocument/2006/relationships/slideLayout" Target="../slideLayouts/slideLayout1.xml"/></Relationships>
</file>

<file path=ppt/slides/_rels/slide69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621.xml"/><Relationship Id="rId1" Type="http://schemas.openxmlformats.org/officeDocument/2006/relationships/slideLayout" Target="../slideLayouts/slideLayout6.xml"/></Relationships>
</file>

<file path=ppt/slides/_rels/slide69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622.xml"/><Relationship Id="rId1" Type="http://schemas.openxmlformats.org/officeDocument/2006/relationships/slideLayout" Target="../slideLayouts/slideLayout6.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623.xml"/><Relationship Id="rId1" Type="http://schemas.openxmlformats.org/officeDocument/2006/relationships/slideLayout" Target="../slideLayouts/slideLayout1.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624.xml"/><Relationship Id="rId1" Type="http://schemas.openxmlformats.org/officeDocument/2006/relationships/slideLayout" Target="../slideLayouts/slideLayout1.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625.xml"/><Relationship Id="rId1" Type="http://schemas.openxmlformats.org/officeDocument/2006/relationships/slideLayout" Target="../slideLayouts/slideLayout1.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626.xml"/><Relationship Id="rId1" Type="http://schemas.openxmlformats.org/officeDocument/2006/relationships/slideLayout" Target="../slideLayouts/slideLayout1.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627.xml"/><Relationship Id="rId1" Type="http://schemas.openxmlformats.org/officeDocument/2006/relationships/slideLayout" Target="../slideLayouts/slideLayout1.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628.xml"/><Relationship Id="rId1" Type="http://schemas.openxmlformats.org/officeDocument/2006/relationships/slideLayout" Target="../slideLayouts/slideLayout1.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62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630.xml"/><Relationship Id="rId1" Type="http://schemas.openxmlformats.org/officeDocument/2006/relationships/slideLayout" Target="../slideLayouts/slideLayout1.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631.xml"/><Relationship Id="rId1" Type="http://schemas.openxmlformats.org/officeDocument/2006/relationships/slideLayout" Target="../slideLayouts/slideLayout1.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632.xml"/><Relationship Id="rId1" Type="http://schemas.openxmlformats.org/officeDocument/2006/relationships/slideLayout" Target="../slideLayouts/slideLayout1.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633.xml"/><Relationship Id="rId1" Type="http://schemas.openxmlformats.org/officeDocument/2006/relationships/slideLayout" Target="../slideLayouts/slideLayout1.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634.xml"/><Relationship Id="rId1" Type="http://schemas.openxmlformats.org/officeDocument/2006/relationships/slideLayout" Target="../slideLayouts/slideLayout1.xml"/></Relationships>
</file>

<file path=ppt/slides/_rels/slide70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635.xml"/><Relationship Id="rId1" Type="http://schemas.openxmlformats.org/officeDocument/2006/relationships/slideLayout" Target="../slideLayouts/slideLayout6.xml"/><Relationship Id="rId5" Type="http://schemas.openxmlformats.org/officeDocument/2006/relationships/image" Target="../media/image256.png"/><Relationship Id="rId4" Type="http://schemas.openxmlformats.org/officeDocument/2006/relationships/image" Target="../media/image255.png"/></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636.xml"/><Relationship Id="rId1" Type="http://schemas.openxmlformats.org/officeDocument/2006/relationships/slideLayout" Target="../slideLayouts/slideLayout6.xml"/></Relationships>
</file>

<file path=ppt/slides/_rels/slide707.xml.rels><?xml version="1.0" encoding="UTF-8" standalone="yes"?>
<Relationships xmlns="http://schemas.openxmlformats.org/package/2006/relationships"><Relationship Id="rId8" Type="http://schemas.openxmlformats.org/officeDocument/2006/relationships/image" Target="../media/image262.svg"/><Relationship Id="rId13" Type="http://schemas.openxmlformats.org/officeDocument/2006/relationships/image" Target="../media/image267.png"/><Relationship Id="rId3" Type="http://schemas.openxmlformats.org/officeDocument/2006/relationships/image" Target="../media/image257.png"/><Relationship Id="rId7" Type="http://schemas.openxmlformats.org/officeDocument/2006/relationships/image" Target="../media/image261.png"/><Relationship Id="rId12" Type="http://schemas.openxmlformats.org/officeDocument/2006/relationships/image" Target="../media/image266.svg"/><Relationship Id="rId2" Type="http://schemas.openxmlformats.org/officeDocument/2006/relationships/notesSlide" Target="../notesSlides/notesSlide637.xml"/><Relationship Id="rId1" Type="http://schemas.openxmlformats.org/officeDocument/2006/relationships/slideLayout" Target="../slideLayouts/slideLayout6.xml"/><Relationship Id="rId6" Type="http://schemas.openxmlformats.org/officeDocument/2006/relationships/image" Target="../media/image260.svg"/><Relationship Id="rId11" Type="http://schemas.openxmlformats.org/officeDocument/2006/relationships/image" Target="../media/image265.png"/><Relationship Id="rId5" Type="http://schemas.openxmlformats.org/officeDocument/2006/relationships/image" Target="../media/image259.png"/><Relationship Id="rId10" Type="http://schemas.openxmlformats.org/officeDocument/2006/relationships/image" Target="../media/image264.svg"/><Relationship Id="rId4" Type="http://schemas.openxmlformats.org/officeDocument/2006/relationships/image" Target="../media/image258.svg"/><Relationship Id="rId9" Type="http://schemas.openxmlformats.org/officeDocument/2006/relationships/image" Target="../media/image263.png"/><Relationship Id="rId14" Type="http://schemas.openxmlformats.org/officeDocument/2006/relationships/image" Target="../media/image268.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1">
            <a:extLst>
              <a:ext uri="{FF2B5EF4-FFF2-40B4-BE49-F238E27FC236}">
                <a16:creationId xmlns:a16="http://schemas.microsoft.com/office/drawing/2014/main" id="{4898C507-C5E3-4219-804C-DB257F16049F}"/>
              </a:ext>
            </a:extLst>
          </p:cNvPr>
          <p:cNvSpPr>
            <a:spLocks noGrp="1"/>
          </p:cNvSpPr>
          <p:nvPr>
            <p:ph type="ctrTitle"/>
          </p:nvPr>
        </p:nvSpPr>
        <p:spPr>
          <a:xfrm>
            <a:off x="1847528" y="2583542"/>
            <a:ext cx="8496944" cy="1369037"/>
          </a:xfrm>
        </p:spPr>
        <p:txBody>
          <a:bodyPr>
            <a:normAutofit fontScale="90000"/>
          </a:bodyPr>
          <a:lstStyle/>
          <a:p>
            <a:r>
              <a:rPr lang="tr-TR" dirty="0">
                <a:solidFill>
                  <a:srgbClr val="333F50"/>
                </a:solidFill>
                <a:effectLst>
                  <a:outerShdw blurRad="38100" dist="38100" dir="2700000" algn="tl">
                    <a:srgbClr val="000000">
                      <a:alpha val="43137"/>
                    </a:srgbClr>
                  </a:outerShdw>
                </a:effectLst>
              </a:rPr>
              <a:t>Full-</a:t>
            </a:r>
            <a:r>
              <a:rPr lang="tr-TR" dirty="0" err="1">
                <a:solidFill>
                  <a:srgbClr val="333F50"/>
                </a:solidFill>
                <a:effectLst>
                  <a:outerShdw blurRad="38100" dist="38100" dir="2700000" algn="tl">
                    <a:srgbClr val="000000">
                      <a:alpha val="43137"/>
                    </a:srgbClr>
                  </a:outerShdw>
                </a:effectLst>
              </a:rPr>
              <a:t>Stack</a:t>
            </a:r>
            <a:r>
              <a:rPr lang="tr-TR" dirty="0">
                <a:solidFill>
                  <a:srgbClr val="333F50"/>
                </a:solidFill>
                <a:effectLst>
                  <a:outerShdw blurRad="38100" dist="38100" dir="2700000" algn="tl">
                    <a:srgbClr val="000000">
                      <a:alpha val="43137"/>
                    </a:srgbClr>
                  </a:outerShdw>
                </a:effectLst>
              </a:rPr>
              <a:t> Geliştirici</a:t>
            </a:r>
            <a:br>
              <a:rPr lang="tr-TR" dirty="0">
                <a:solidFill>
                  <a:srgbClr val="333F50"/>
                </a:solidFill>
                <a:effectLst>
                  <a:outerShdw blurRad="38100" dist="38100" dir="2700000" algn="tl">
                    <a:srgbClr val="000000">
                      <a:alpha val="43137"/>
                    </a:srgbClr>
                  </a:outerShdw>
                </a:effectLst>
              </a:rPr>
            </a:br>
            <a:r>
              <a:rPr lang="tr-TR" dirty="0">
                <a:solidFill>
                  <a:srgbClr val="333F50"/>
                </a:solidFill>
                <a:effectLst>
                  <a:outerShdw blurRad="38100" dist="38100" dir="2700000" algn="tl">
                    <a:srgbClr val="000000">
                      <a:alpha val="43137"/>
                    </a:srgbClr>
                  </a:outerShdw>
                </a:effectLst>
              </a:rPr>
              <a:t>Eğitimine Hoş Geldiniz</a:t>
            </a:r>
          </a:p>
        </p:txBody>
      </p:sp>
    </p:spTree>
    <p:extLst>
      <p:ext uri="{BB962C8B-B14F-4D97-AF65-F5344CB8AC3E}">
        <p14:creationId xmlns:p14="http://schemas.microsoft.com/office/powerpoint/2010/main" val="2506704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Yazılım Nedir?</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8" name="Metin kutusu 7">
            <a:extLst>
              <a:ext uri="{FF2B5EF4-FFF2-40B4-BE49-F238E27FC236}">
                <a16:creationId xmlns:a16="http://schemas.microsoft.com/office/drawing/2014/main" id="{F8AFD47B-DD0A-4F71-93B8-AEA30FBDD0FE}"/>
              </a:ext>
            </a:extLst>
          </p:cNvPr>
          <p:cNvSpPr txBox="1"/>
          <p:nvPr/>
        </p:nvSpPr>
        <p:spPr>
          <a:xfrm>
            <a:off x="852800" y="1851193"/>
            <a:ext cx="6097772" cy="646331"/>
          </a:xfrm>
          <a:prstGeom prst="rect">
            <a:avLst/>
          </a:prstGeom>
          <a:noFill/>
        </p:spPr>
        <p:txBody>
          <a:bodyPr wrap="square">
            <a:spAutoFit/>
          </a:bodyPr>
          <a:lstStyle/>
          <a:p>
            <a:r>
              <a:rPr lang="tr-TR" sz="1800" dirty="0"/>
              <a:t>Bilgisayarın belirli bir işi yapması için tasarlanan kodların tümüdür.</a:t>
            </a:r>
          </a:p>
        </p:txBody>
      </p:sp>
      <p:pic>
        <p:nvPicPr>
          <p:cNvPr id="9" name="Picture 4" descr="Görsel sonucu">
            <a:extLst>
              <a:ext uri="{FF2B5EF4-FFF2-40B4-BE49-F238E27FC236}">
                <a16:creationId xmlns:a16="http://schemas.microsoft.com/office/drawing/2014/main" id="{50CF0DC1-5393-4E9D-9A41-0AD7E91C5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873" y="2812493"/>
            <a:ext cx="1323975" cy="10680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0B3B883C-B9D8-47D4-9B14-B8E99E231E8B}"/>
              </a:ext>
            </a:extLst>
          </p:cNvPr>
          <p:cNvPicPr>
            <a:picLocks noChangeAspect="1"/>
          </p:cNvPicPr>
          <p:nvPr/>
        </p:nvPicPr>
        <p:blipFill rotWithShape="1">
          <a:blip r:embed="rId3">
            <a:extLst>
              <a:ext uri="{28A0092B-C50C-407E-A947-70E740481C1C}">
                <a14:useLocalDpi xmlns:a14="http://schemas.microsoft.com/office/drawing/2010/main" val="0"/>
              </a:ext>
            </a:extLst>
          </a:blip>
          <a:srcRect l="-137" t="-1592" r="76535" b="1592"/>
          <a:stretch/>
        </p:blipFill>
        <p:spPr>
          <a:xfrm>
            <a:off x="5111875" y="4167671"/>
            <a:ext cx="946236" cy="1133606"/>
          </a:xfrm>
          <a:prstGeom prst="rect">
            <a:avLst/>
          </a:prstGeom>
        </p:spPr>
      </p:pic>
      <p:pic>
        <p:nvPicPr>
          <p:cNvPr id="12" name="Picture 11">
            <a:extLst>
              <a:ext uri="{FF2B5EF4-FFF2-40B4-BE49-F238E27FC236}">
                <a16:creationId xmlns:a16="http://schemas.microsoft.com/office/drawing/2014/main" id="{57144982-79F8-4306-A72D-462EE61459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003" y="2636402"/>
            <a:ext cx="1373138" cy="1373138"/>
          </a:xfrm>
          <a:prstGeom prst="rect">
            <a:avLst/>
          </a:prstGeom>
        </p:spPr>
      </p:pic>
      <p:pic>
        <p:nvPicPr>
          <p:cNvPr id="13" name="Picture 12">
            <a:extLst>
              <a:ext uri="{FF2B5EF4-FFF2-40B4-BE49-F238E27FC236}">
                <a16:creationId xmlns:a16="http://schemas.microsoft.com/office/drawing/2014/main" id="{854A4959-16B5-4001-AEA5-08863D5DC3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718" y="4047745"/>
            <a:ext cx="1348966" cy="1348966"/>
          </a:xfrm>
          <a:prstGeom prst="rect">
            <a:avLst/>
          </a:prstGeom>
        </p:spPr>
      </p:pic>
      <p:pic>
        <p:nvPicPr>
          <p:cNvPr id="14" name="Picture 13">
            <a:extLst>
              <a:ext uri="{FF2B5EF4-FFF2-40B4-BE49-F238E27FC236}">
                <a16:creationId xmlns:a16="http://schemas.microsoft.com/office/drawing/2014/main" id="{F1A14F97-BC21-4110-9025-DB5B7D561F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4203" y="4047745"/>
            <a:ext cx="1090793" cy="1226251"/>
          </a:xfrm>
          <a:prstGeom prst="rect">
            <a:avLst/>
          </a:prstGeom>
        </p:spPr>
      </p:pic>
    </p:spTree>
    <p:extLst>
      <p:ext uri="{BB962C8B-B14F-4D97-AF65-F5344CB8AC3E}">
        <p14:creationId xmlns:p14="http://schemas.microsoft.com/office/powerpoint/2010/main" val="6816769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Conditional</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Breakpoint</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Hata Yönetimi ve Debugging</a:t>
            </a:r>
          </a:p>
        </p:txBody>
      </p:sp>
    </p:spTree>
    <p:extLst>
      <p:ext uri="{BB962C8B-B14F-4D97-AF65-F5344CB8AC3E}">
        <p14:creationId xmlns:p14="http://schemas.microsoft.com/office/powerpoint/2010/main" val="18809871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Watch Penceresi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Hata Yönetimi ve Debugging</a:t>
            </a:r>
          </a:p>
        </p:txBody>
      </p:sp>
    </p:spTree>
    <p:extLst>
      <p:ext uri="{BB962C8B-B14F-4D97-AF65-F5344CB8AC3E}">
        <p14:creationId xmlns:p14="http://schemas.microsoft.com/office/powerpoint/2010/main" val="26840289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Quick Watch Penceresi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Hata Yönetimi ve Debugging</a:t>
            </a:r>
          </a:p>
        </p:txBody>
      </p:sp>
    </p:spTree>
    <p:extLst>
      <p:ext uri="{BB962C8B-B14F-4D97-AF65-F5344CB8AC3E}">
        <p14:creationId xmlns:p14="http://schemas.microsoft.com/office/powerpoint/2010/main" val="12983317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Immediate</a:t>
            </a:r>
            <a:r>
              <a:rPr lang="tr-TR" sz="5400" dirty="0">
                <a:solidFill>
                  <a:schemeClr val="tx2">
                    <a:lumMod val="75000"/>
                  </a:schemeClr>
                </a:solidFill>
                <a:effectLst>
                  <a:outerShdw blurRad="38100" dist="38100" dir="2700000" algn="tl">
                    <a:srgbClr val="000000">
                      <a:alpha val="43137"/>
                    </a:srgbClr>
                  </a:outerShdw>
                </a:effectLst>
              </a:rPr>
              <a:t> Penceresi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Hata Yönetimi ve Debugging</a:t>
            </a:r>
          </a:p>
        </p:txBody>
      </p:sp>
    </p:spTree>
    <p:extLst>
      <p:ext uri="{BB962C8B-B14F-4D97-AF65-F5344CB8AC3E}">
        <p14:creationId xmlns:p14="http://schemas.microsoft.com/office/powerpoint/2010/main" val="41988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F Tuşları ile Step </a:t>
            </a:r>
            <a:r>
              <a:rPr lang="tr-TR" sz="5400" dirty="0" err="1">
                <a:solidFill>
                  <a:schemeClr val="tx2">
                    <a:lumMod val="75000"/>
                  </a:schemeClr>
                </a:solidFill>
                <a:effectLst>
                  <a:outerShdw blurRad="38100" dist="38100" dir="2700000" algn="tl">
                    <a:srgbClr val="000000">
                      <a:alpha val="43137"/>
                    </a:srgbClr>
                  </a:outerShdw>
                </a:effectLst>
              </a:rPr>
              <a:t>Info</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Hata Yönetimi ve Debugging</a:t>
            </a:r>
          </a:p>
        </p:txBody>
      </p:sp>
    </p:spTree>
    <p:extLst>
      <p:ext uri="{BB962C8B-B14F-4D97-AF65-F5344CB8AC3E}">
        <p14:creationId xmlns:p14="http://schemas.microsoft.com/office/powerpoint/2010/main" val="12767976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For Döngüsü</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Döngüler</a:t>
            </a:r>
          </a:p>
        </p:txBody>
      </p:sp>
    </p:spTree>
    <p:extLst>
      <p:ext uri="{BB962C8B-B14F-4D97-AF65-F5344CB8AC3E}">
        <p14:creationId xmlns:p14="http://schemas.microsoft.com/office/powerpoint/2010/main" val="24405213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While</a:t>
            </a:r>
            <a:r>
              <a:rPr lang="tr-TR" sz="5400" dirty="0">
                <a:solidFill>
                  <a:schemeClr val="tx2">
                    <a:lumMod val="75000"/>
                  </a:schemeClr>
                </a:solidFill>
                <a:effectLst>
                  <a:outerShdw blurRad="38100" dist="38100" dir="2700000" algn="tl">
                    <a:srgbClr val="000000">
                      <a:alpha val="43137"/>
                    </a:srgbClr>
                  </a:outerShdw>
                </a:effectLst>
              </a:rPr>
              <a:t> Döngüsü</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Döngüler</a:t>
            </a:r>
          </a:p>
        </p:txBody>
      </p:sp>
    </p:spTree>
    <p:extLst>
      <p:ext uri="{BB962C8B-B14F-4D97-AF65-F5344CB8AC3E}">
        <p14:creationId xmlns:p14="http://schemas.microsoft.com/office/powerpoint/2010/main" val="35985308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a:t>
            </a:r>
            <a:r>
              <a:rPr lang="tr-TR" sz="5400" dirty="0" err="1">
                <a:solidFill>
                  <a:schemeClr val="tx2">
                    <a:lumMod val="75000"/>
                  </a:schemeClr>
                </a:solidFill>
                <a:effectLst>
                  <a:outerShdw blurRad="38100" dist="38100" dir="2700000" algn="tl">
                    <a:srgbClr val="000000">
                      <a:alpha val="43137"/>
                    </a:srgbClr>
                  </a:outerShdw>
                </a:effectLst>
              </a:rPr>
              <a:t>While</a:t>
            </a:r>
            <a:r>
              <a:rPr lang="tr-TR" sz="5400" dirty="0">
                <a:solidFill>
                  <a:schemeClr val="tx2">
                    <a:lumMod val="75000"/>
                  </a:schemeClr>
                </a:solidFill>
                <a:effectLst>
                  <a:outerShdw blurRad="38100" dist="38100" dir="2700000" algn="tl">
                    <a:srgbClr val="000000">
                      <a:alpha val="43137"/>
                    </a:srgbClr>
                  </a:outerShdw>
                </a:effectLst>
              </a:rPr>
              <a:t> Döngüsü</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Döngüler</a:t>
            </a:r>
          </a:p>
        </p:txBody>
      </p:sp>
    </p:spTree>
    <p:extLst>
      <p:ext uri="{BB962C8B-B14F-4D97-AF65-F5344CB8AC3E}">
        <p14:creationId xmlns:p14="http://schemas.microsoft.com/office/powerpoint/2010/main" val="15051949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Break &amp; </a:t>
            </a:r>
            <a:r>
              <a:rPr lang="tr-TR" sz="5400" dirty="0" err="1">
                <a:solidFill>
                  <a:schemeClr val="tx2">
                    <a:lumMod val="75000"/>
                  </a:schemeClr>
                </a:solidFill>
                <a:effectLst>
                  <a:outerShdw blurRad="38100" dist="38100" dir="2700000" algn="tl">
                    <a:srgbClr val="000000">
                      <a:alpha val="43137"/>
                    </a:srgbClr>
                  </a:outerShdw>
                </a:effectLst>
              </a:rPr>
              <a:t>Continue</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Keyword</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Döngüler</a:t>
            </a:r>
          </a:p>
        </p:txBody>
      </p:sp>
    </p:spTree>
    <p:extLst>
      <p:ext uri="{BB962C8B-B14F-4D97-AF65-F5344CB8AC3E}">
        <p14:creationId xmlns:p14="http://schemas.microsoft.com/office/powerpoint/2010/main" val="27207187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Dizi Kavramı ve Tanımlama </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Diziler</a:t>
            </a:r>
          </a:p>
        </p:txBody>
      </p:sp>
    </p:spTree>
    <p:extLst>
      <p:ext uri="{BB962C8B-B14F-4D97-AF65-F5344CB8AC3E}">
        <p14:creationId xmlns:p14="http://schemas.microsoft.com/office/powerpoint/2010/main" val="52119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Yazılım Çeşitleri Nelerdir?</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graphicFrame>
        <p:nvGraphicFramePr>
          <p:cNvPr id="17" name="Nesne 5">
            <a:extLst>
              <a:ext uri="{FF2B5EF4-FFF2-40B4-BE49-F238E27FC236}">
                <a16:creationId xmlns:a16="http://schemas.microsoft.com/office/drawing/2014/main" id="{40DBCB6F-94EF-4E3C-8A5F-F3A12279664A}"/>
              </a:ext>
            </a:extLst>
          </p:cNvPr>
          <p:cNvGraphicFramePr>
            <a:graphicFrameLocks noChangeAspect="1"/>
          </p:cNvGraphicFramePr>
          <p:nvPr>
            <p:extLst>
              <p:ext uri="{D42A27DB-BD31-4B8C-83A1-F6EECF244321}">
                <p14:modId xmlns:p14="http://schemas.microsoft.com/office/powerpoint/2010/main" val="2139398564"/>
              </p:ext>
            </p:extLst>
          </p:nvPr>
        </p:nvGraphicFramePr>
        <p:xfrm>
          <a:off x="6979284" y="3081438"/>
          <a:ext cx="1857778" cy="1107232"/>
        </p:xfrm>
        <a:graphic>
          <a:graphicData uri="http://schemas.openxmlformats.org/presentationml/2006/ole">
            <mc:AlternateContent xmlns:mc="http://schemas.openxmlformats.org/markup-compatibility/2006">
              <mc:Choice xmlns:v="urn:schemas-microsoft-com:vml" Requires="v">
                <p:oleObj name="Image" r:id="rId2" imgW="3504600" imgH="2323800" progId="Photoshop.Image.13">
                  <p:embed/>
                </p:oleObj>
              </mc:Choice>
              <mc:Fallback>
                <p:oleObj name="Image" r:id="rId2" imgW="3504600" imgH="2323800" progId="Photoshop.Image.13">
                  <p:embed/>
                  <p:pic>
                    <p:nvPicPr>
                      <p:cNvPr id="17" name="Nesne 5">
                        <a:extLst>
                          <a:ext uri="{FF2B5EF4-FFF2-40B4-BE49-F238E27FC236}">
                            <a16:creationId xmlns:a16="http://schemas.microsoft.com/office/drawing/2014/main" id="{40DBCB6F-94EF-4E3C-8A5F-F3A12279664A}"/>
                          </a:ext>
                        </a:extLst>
                      </p:cNvPr>
                      <p:cNvPicPr/>
                      <p:nvPr/>
                    </p:nvPicPr>
                    <p:blipFill>
                      <a:blip r:embed="rId3"/>
                      <a:stretch>
                        <a:fillRect/>
                      </a:stretch>
                    </p:blipFill>
                    <p:spPr>
                      <a:xfrm>
                        <a:off x="6979284" y="3081438"/>
                        <a:ext cx="1857778" cy="1107232"/>
                      </a:xfrm>
                      <a:prstGeom prst="rect">
                        <a:avLst/>
                      </a:prstGeom>
                    </p:spPr>
                  </p:pic>
                </p:oleObj>
              </mc:Fallback>
            </mc:AlternateContent>
          </a:graphicData>
        </a:graphic>
      </p:graphicFrame>
      <p:pic>
        <p:nvPicPr>
          <p:cNvPr id="18" name="Picture 1">
            <a:extLst>
              <a:ext uri="{FF2B5EF4-FFF2-40B4-BE49-F238E27FC236}">
                <a16:creationId xmlns:a16="http://schemas.microsoft.com/office/drawing/2014/main" id="{9B9D6A6A-0767-40BC-B62D-77F8CA7D21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1372" y="1838364"/>
            <a:ext cx="2996326" cy="1138954"/>
          </a:xfrm>
          <a:prstGeom prst="rect">
            <a:avLst/>
          </a:prstGeom>
        </p:spPr>
      </p:pic>
      <p:pic>
        <p:nvPicPr>
          <p:cNvPr id="19" name="Picture 3">
            <a:extLst>
              <a:ext uri="{FF2B5EF4-FFF2-40B4-BE49-F238E27FC236}">
                <a16:creationId xmlns:a16="http://schemas.microsoft.com/office/drawing/2014/main" id="{BDF31FD0-71D4-4C0B-967F-81253671D6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7516" y="3925758"/>
            <a:ext cx="1598542" cy="1617166"/>
          </a:xfrm>
          <a:prstGeom prst="rect">
            <a:avLst/>
          </a:prstGeom>
        </p:spPr>
      </p:pic>
      <p:graphicFrame>
        <p:nvGraphicFramePr>
          <p:cNvPr id="20" name="Diagram 2">
            <a:extLst>
              <a:ext uri="{FF2B5EF4-FFF2-40B4-BE49-F238E27FC236}">
                <a16:creationId xmlns:a16="http://schemas.microsoft.com/office/drawing/2014/main" id="{FD0DF82E-BB0F-45C4-B798-44AC6765436A}"/>
              </a:ext>
            </a:extLst>
          </p:cNvPr>
          <p:cNvGraphicFramePr/>
          <p:nvPr>
            <p:extLst>
              <p:ext uri="{D42A27DB-BD31-4B8C-83A1-F6EECF244321}">
                <p14:modId xmlns:p14="http://schemas.microsoft.com/office/powerpoint/2010/main" val="1315517473"/>
              </p:ext>
            </p:extLst>
          </p:nvPr>
        </p:nvGraphicFramePr>
        <p:xfrm>
          <a:off x="501754" y="1712315"/>
          <a:ext cx="6096000"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736009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Dizi </a:t>
            </a:r>
            <a:r>
              <a:rPr lang="en-US" sz="5400" dirty="0" err="1">
                <a:solidFill>
                  <a:schemeClr val="tx2">
                    <a:lumMod val="75000"/>
                  </a:schemeClr>
                </a:solidFill>
                <a:effectLst>
                  <a:outerShdw blurRad="38100" dist="38100" dir="2700000" algn="tl">
                    <a:srgbClr val="000000">
                      <a:alpha val="43137"/>
                    </a:srgbClr>
                  </a:outerShdw>
                </a:effectLst>
              </a:rPr>
              <a:t>Metotları</a:t>
            </a:r>
            <a:r>
              <a:rPr lang="tr-TR" sz="5400" dirty="0">
                <a:solidFill>
                  <a:schemeClr val="tx2">
                    <a:lumMod val="75000"/>
                  </a:schemeClr>
                </a:solidFill>
                <a:effectLst>
                  <a:outerShdw blurRad="38100" dist="38100" dir="2700000" algn="tl">
                    <a:srgbClr val="000000">
                      <a:alpha val="43137"/>
                    </a:srgbClr>
                  </a:outerShdw>
                </a:effectLst>
              </a:rPr>
              <a:t> </a:t>
            </a:r>
            <a:r>
              <a:rPr lang="en-US" sz="5400" dirty="0">
                <a:solidFill>
                  <a:schemeClr val="tx2">
                    <a:lumMod val="75000"/>
                  </a:schemeClr>
                </a:solidFill>
                <a:effectLst>
                  <a:outerShdw blurRad="38100" dist="38100" dir="2700000" algn="tl">
                    <a:srgbClr val="000000">
                      <a:alpha val="43137"/>
                    </a:srgbClr>
                  </a:outerShdw>
                </a:effectLst>
              </a:rPr>
              <a:t>(Clone, Copy, Sort, Resize, </a:t>
            </a:r>
            <a:r>
              <a:rPr lang="en-US" sz="5400" dirty="0" err="1">
                <a:solidFill>
                  <a:schemeClr val="tx2">
                    <a:lumMod val="75000"/>
                  </a:schemeClr>
                </a:solidFill>
                <a:effectLst>
                  <a:outerShdw blurRad="38100" dist="38100" dir="2700000" algn="tl">
                    <a:srgbClr val="000000">
                      <a:alpha val="43137"/>
                    </a:srgbClr>
                  </a:outerShdw>
                </a:effectLst>
              </a:rPr>
              <a:t>IndexOf</a:t>
            </a:r>
            <a:r>
              <a:rPr lang="en-US" sz="5400" dirty="0">
                <a:solidFill>
                  <a:schemeClr val="tx2">
                    <a:lumMod val="75000"/>
                  </a:schemeClr>
                </a:solidFill>
                <a:effectLst>
                  <a:outerShdw blurRad="38100" dist="38100" dir="2700000" algn="tl">
                    <a:srgbClr val="000000">
                      <a:alpha val="43137"/>
                    </a:srgbClr>
                  </a:outerShdw>
                </a:effectLst>
              </a:rPr>
              <a:t>, Reverse)</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Diziler</a:t>
            </a:r>
          </a:p>
        </p:txBody>
      </p:sp>
    </p:spTree>
    <p:extLst>
      <p:ext uri="{BB962C8B-B14F-4D97-AF65-F5344CB8AC3E}">
        <p14:creationId xmlns:p14="http://schemas.microsoft.com/office/powerpoint/2010/main" val="7124463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err="1">
                <a:solidFill>
                  <a:schemeClr val="tx2">
                    <a:lumMod val="75000"/>
                  </a:schemeClr>
                </a:solidFill>
                <a:effectLst>
                  <a:outerShdw blurRad="38100" dist="38100" dir="2700000" algn="tl">
                    <a:srgbClr val="000000">
                      <a:alpha val="43137"/>
                    </a:srgbClr>
                  </a:outerShdw>
                </a:effectLst>
              </a:rPr>
              <a:t>Metot</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Kavramı</a:t>
            </a:r>
            <a:r>
              <a:rPr lang="tr-TR" sz="5400" dirty="0">
                <a:solidFill>
                  <a:schemeClr val="tx2">
                    <a:lumMod val="75000"/>
                  </a:schemeClr>
                </a:solidFill>
                <a:effectLst>
                  <a:outerShdw blurRad="38100" dist="38100" dir="2700000" algn="tl">
                    <a:srgbClr val="000000">
                      <a:alpha val="43137"/>
                    </a:srgbClr>
                  </a:outerShdw>
                </a:effectLst>
              </a:rPr>
              <a:t> ve Tanımlama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Metotlar</a:t>
            </a:r>
          </a:p>
        </p:txBody>
      </p:sp>
    </p:spTree>
    <p:extLst>
      <p:ext uri="{BB962C8B-B14F-4D97-AF65-F5344CB8AC3E}">
        <p14:creationId xmlns:p14="http://schemas.microsoft.com/office/powerpoint/2010/main" val="902803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err="1">
                <a:solidFill>
                  <a:schemeClr val="tx2">
                    <a:lumMod val="75000"/>
                  </a:schemeClr>
                </a:solidFill>
                <a:effectLst>
                  <a:outerShdw blurRad="38100" dist="38100" dir="2700000" algn="tl">
                    <a:srgbClr val="000000">
                      <a:alpha val="43137"/>
                    </a:srgbClr>
                  </a:outerShdw>
                </a:effectLst>
              </a:rPr>
              <a:t>Metot</a:t>
            </a:r>
            <a:r>
              <a:rPr lang="en-US" sz="5400" dirty="0">
                <a:solidFill>
                  <a:schemeClr val="tx2">
                    <a:lumMod val="75000"/>
                  </a:schemeClr>
                </a:solidFill>
                <a:effectLst>
                  <a:outerShdw blurRad="38100" dist="38100" dir="2700000" algn="tl">
                    <a:srgbClr val="000000">
                      <a:alpha val="43137"/>
                    </a:srgbClr>
                  </a:outerShdw>
                </a:effectLst>
              </a:rPr>
              <a:t> </a:t>
            </a:r>
            <a:r>
              <a:rPr lang="tr-TR" sz="5400" dirty="0">
                <a:solidFill>
                  <a:schemeClr val="tx2">
                    <a:lumMod val="75000"/>
                  </a:schemeClr>
                </a:solidFill>
                <a:effectLst>
                  <a:outerShdw blurRad="38100" dist="38100" dir="2700000" algn="tl">
                    <a:srgbClr val="000000">
                      <a:alpha val="43137"/>
                    </a:srgbClr>
                  </a:outerShdw>
                </a:effectLst>
              </a:rPr>
              <a:t>Türleri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Metotlar</a:t>
            </a:r>
          </a:p>
        </p:txBody>
      </p:sp>
    </p:spTree>
    <p:extLst>
      <p:ext uri="{BB962C8B-B14F-4D97-AF65-F5344CB8AC3E}">
        <p14:creationId xmlns:p14="http://schemas.microsoft.com/office/powerpoint/2010/main" val="17266820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err="1">
                <a:solidFill>
                  <a:schemeClr val="tx2">
                    <a:lumMod val="75000"/>
                  </a:schemeClr>
                </a:solidFill>
                <a:effectLst>
                  <a:outerShdw blurRad="38100" dist="38100" dir="2700000" algn="tl">
                    <a:srgbClr val="000000">
                      <a:alpha val="43137"/>
                    </a:srgbClr>
                  </a:outerShdw>
                </a:effectLst>
              </a:rPr>
              <a:t>Metot</a:t>
            </a:r>
            <a:r>
              <a:rPr lang="tr-TR" sz="5400" dirty="0" err="1">
                <a:solidFill>
                  <a:schemeClr val="tx2">
                    <a:lumMod val="75000"/>
                  </a:schemeClr>
                </a:solidFill>
                <a:effectLst>
                  <a:outerShdw blurRad="38100" dist="38100" dir="2700000" algn="tl">
                    <a:srgbClr val="000000">
                      <a:alpha val="43137"/>
                    </a:srgbClr>
                  </a:outerShdw>
                </a:effectLst>
              </a:rPr>
              <a:t>larda</a:t>
            </a:r>
            <a:r>
              <a:rPr lang="tr-TR" sz="5400" dirty="0">
                <a:solidFill>
                  <a:schemeClr val="tx2">
                    <a:lumMod val="75000"/>
                  </a:schemeClr>
                </a:solidFill>
                <a:effectLst>
                  <a:outerShdw blurRad="38100" dist="38100" dir="2700000" algn="tl">
                    <a:srgbClr val="000000">
                      <a:alpha val="43137"/>
                    </a:srgbClr>
                  </a:outerShdw>
                </a:effectLst>
              </a:rPr>
              <a:t> Return</a:t>
            </a:r>
            <a:r>
              <a:rPr lang="en-US"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Keyword</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Metotlar</a:t>
            </a:r>
          </a:p>
        </p:txBody>
      </p:sp>
    </p:spTree>
    <p:extLst>
      <p:ext uri="{BB962C8B-B14F-4D97-AF65-F5344CB8AC3E}">
        <p14:creationId xmlns:p14="http://schemas.microsoft.com/office/powerpoint/2010/main" val="27659987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Parametreli ve </a:t>
            </a:r>
            <a:r>
              <a:rPr lang="tr-TR" sz="5400" dirty="0" err="1">
                <a:solidFill>
                  <a:schemeClr val="tx2">
                    <a:lumMod val="75000"/>
                  </a:schemeClr>
                </a:solidFill>
                <a:effectLst>
                  <a:outerShdw blurRad="38100" dist="38100" dir="2700000" algn="tl">
                    <a:srgbClr val="000000">
                      <a:alpha val="43137"/>
                    </a:srgbClr>
                  </a:outerShdw>
                </a:effectLst>
              </a:rPr>
              <a:t>Parametresiz</a:t>
            </a:r>
            <a:r>
              <a:rPr lang="tr-TR" sz="5400" dirty="0">
                <a:solidFill>
                  <a:schemeClr val="tx2">
                    <a:lumMod val="75000"/>
                  </a:schemeClr>
                </a:solidFill>
                <a:effectLst>
                  <a:outerShdw blurRad="38100" dist="38100" dir="2700000" algn="tl">
                    <a:srgbClr val="000000">
                      <a:alpha val="43137"/>
                    </a:srgbClr>
                  </a:outerShdw>
                </a:effectLst>
              </a:rPr>
              <a:t> Metotlar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Metotlar</a:t>
            </a:r>
          </a:p>
        </p:txBody>
      </p:sp>
    </p:spTree>
    <p:extLst>
      <p:ext uri="{BB962C8B-B14F-4D97-AF65-F5344CB8AC3E}">
        <p14:creationId xmlns:p14="http://schemas.microsoft.com/office/powerpoint/2010/main" val="42744197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Varsayılan ve </a:t>
            </a:r>
            <a:r>
              <a:rPr lang="tr-TR" sz="5400" dirty="0" err="1">
                <a:solidFill>
                  <a:schemeClr val="tx2">
                    <a:lumMod val="75000"/>
                  </a:schemeClr>
                </a:solidFill>
                <a:effectLst>
                  <a:outerShdw blurRad="38100" dist="38100" dir="2700000" algn="tl">
                    <a:srgbClr val="000000">
                      <a:alpha val="43137"/>
                    </a:srgbClr>
                  </a:outerShdw>
                </a:effectLst>
              </a:rPr>
              <a:t>Opsiyonel</a:t>
            </a:r>
            <a:r>
              <a:rPr lang="tr-TR" sz="5400" dirty="0">
                <a:solidFill>
                  <a:schemeClr val="tx2">
                    <a:lumMod val="75000"/>
                  </a:schemeClr>
                </a:solidFill>
                <a:effectLst>
                  <a:outerShdw blurRad="38100" dist="38100" dir="2700000" algn="tl">
                    <a:srgbClr val="000000">
                      <a:alpha val="43137"/>
                    </a:srgbClr>
                  </a:outerShdw>
                </a:effectLst>
              </a:rPr>
              <a:t> Parametreli Metotlar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Metotlar</a:t>
            </a:r>
          </a:p>
        </p:txBody>
      </p:sp>
    </p:spTree>
    <p:extLst>
      <p:ext uri="{BB962C8B-B14F-4D97-AF65-F5344CB8AC3E}">
        <p14:creationId xmlns:p14="http://schemas.microsoft.com/office/powerpoint/2010/main" val="3727448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Metotlarda </a:t>
            </a:r>
            <a:r>
              <a:rPr lang="tr-TR" sz="5400" dirty="0" err="1">
                <a:solidFill>
                  <a:schemeClr val="tx2">
                    <a:lumMod val="75000"/>
                  </a:schemeClr>
                </a:solidFill>
                <a:effectLst>
                  <a:outerShdw blurRad="38100" dist="38100" dir="2700000" algn="tl">
                    <a:srgbClr val="000000">
                      <a:alpha val="43137"/>
                    </a:srgbClr>
                  </a:outerShdw>
                </a:effectLst>
              </a:rPr>
              <a:t>Params</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Keyword</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Metotlar</a:t>
            </a:r>
          </a:p>
        </p:txBody>
      </p:sp>
    </p:spTree>
    <p:extLst>
      <p:ext uri="{BB962C8B-B14F-4D97-AF65-F5344CB8AC3E}">
        <p14:creationId xmlns:p14="http://schemas.microsoft.com/office/powerpoint/2010/main" val="2033682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Metot İmzası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Metotlar</a:t>
            </a:r>
          </a:p>
        </p:txBody>
      </p:sp>
    </p:spTree>
    <p:extLst>
      <p:ext uri="{BB962C8B-B14F-4D97-AF65-F5344CB8AC3E}">
        <p14:creationId xmlns:p14="http://schemas.microsoft.com/office/powerpoint/2010/main" val="10649670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Metot </a:t>
            </a:r>
            <a:r>
              <a:rPr lang="tr-TR" sz="5400" dirty="0" err="1">
                <a:solidFill>
                  <a:schemeClr val="tx2">
                    <a:lumMod val="75000"/>
                  </a:schemeClr>
                </a:solidFill>
                <a:effectLst>
                  <a:outerShdw blurRad="38100" dist="38100" dir="2700000" algn="tl">
                    <a:srgbClr val="000000">
                      <a:alpha val="43137"/>
                    </a:srgbClr>
                  </a:outerShdw>
                </a:effectLst>
              </a:rPr>
              <a:t>Overloading</a:t>
            </a:r>
            <a:r>
              <a:rPr lang="tr-TR" sz="5400" dirty="0">
                <a:solidFill>
                  <a:schemeClr val="tx2">
                    <a:lumMod val="75000"/>
                  </a:schemeClr>
                </a:solidFill>
                <a:effectLst>
                  <a:outerShdw blurRad="38100" dist="38100" dir="2700000" algn="tl">
                    <a:srgbClr val="000000">
                      <a:alpha val="43137"/>
                    </a:srgbClr>
                  </a:outerShdw>
                </a:effectLst>
              </a:rPr>
              <a:t> (Aşırı Yükleme)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Metotlar</a:t>
            </a:r>
          </a:p>
        </p:txBody>
      </p:sp>
    </p:spTree>
    <p:extLst>
      <p:ext uri="{BB962C8B-B14F-4D97-AF65-F5344CB8AC3E}">
        <p14:creationId xmlns:p14="http://schemas.microsoft.com/office/powerpoint/2010/main" val="23791745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Recursive (Özyinelemeli) Metotlar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Metotlar</a:t>
            </a:r>
          </a:p>
        </p:txBody>
      </p:sp>
    </p:spTree>
    <p:extLst>
      <p:ext uri="{BB962C8B-B14F-4D97-AF65-F5344CB8AC3E}">
        <p14:creationId xmlns:p14="http://schemas.microsoft.com/office/powerpoint/2010/main" val="4177825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Measure Developer Productivity - 7pace">
            <a:extLst>
              <a:ext uri="{FF2B5EF4-FFF2-40B4-BE49-F238E27FC236}">
                <a16:creationId xmlns:a16="http://schemas.microsoft.com/office/drawing/2014/main" id="{FFE6BA84-92E8-48CB-8155-2ABA688D3301}"/>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987396"/>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Yazılımcı Kimdir?</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8" name="Metin kutusu 7">
            <a:extLst>
              <a:ext uri="{FF2B5EF4-FFF2-40B4-BE49-F238E27FC236}">
                <a16:creationId xmlns:a16="http://schemas.microsoft.com/office/drawing/2014/main" id="{F8AFD47B-DD0A-4F71-93B8-AEA30FBDD0FE}"/>
              </a:ext>
            </a:extLst>
          </p:cNvPr>
          <p:cNvSpPr txBox="1"/>
          <p:nvPr/>
        </p:nvSpPr>
        <p:spPr>
          <a:xfrm>
            <a:off x="852800" y="1690688"/>
            <a:ext cx="10874912" cy="923330"/>
          </a:xfrm>
          <a:prstGeom prst="rect">
            <a:avLst/>
          </a:prstGeom>
          <a:noFill/>
        </p:spPr>
        <p:txBody>
          <a:bodyPr wrap="square">
            <a:spAutoFit/>
          </a:bodyPr>
          <a:lstStyle/>
          <a:p>
            <a:r>
              <a:rPr lang="tr-TR" dirty="0"/>
              <a:t>Yazılımcı, belirli işlevlere sahip uygulamalar geliştiren uzmandır.</a:t>
            </a:r>
          </a:p>
          <a:p>
            <a:r>
              <a:rPr lang="tr-TR" dirty="0"/>
              <a:t>Bir yazılımcının üzerinde çalıştığı platformu, kullandığı teknolojileri iyi tanıması ve bilgisayarın anlayacağı mantıksal dilde düşünmesi gerekir.</a:t>
            </a:r>
          </a:p>
        </p:txBody>
      </p:sp>
      <p:graphicFrame>
        <p:nvGraphicFramePr>
          <p:cNvPr id="15" name="Nesne 14">
            <a:extLst>
              <a:ext uri="{FF2B5EF4-FFF2-40B4-BE49-F238E27FC236}">
                <a16:creationId xmlns:a16="http://schemas.microsoft.com/office/drawing/2014/main" id="{7DAC3508-9815-4304-BA0A-D7737BC87019}"/>
              </a:ext>
            </a:extLst>
          </p:cNvPr>
          <p:cNvGraphicFramePr>
            <a:graphicFrameLocks noChangeAspect="1"/>
          </p:cNvGraphicFramePr>
          <p:nvPr>
            <p:extLst>
              <p:ext uri="{D42A27DB-BD31-4B8C-83A1-F6EECF244321}">
                <p14:modId xmlns:p14="http://schemas.microsoft.com/office/powerpoint/2010/main" val="3466258024"/>
              </p:ext>
            </p:extLst>
          </p:nvPr>
        </p:nvGraphicFramePr>
        <p:xfrm>
          <a:off x="7503341" y="3599122"/>
          <a:ext cx="1901948" cy="2181606"/>
        </p:xfrm>
        <a:graphic>
          <a:graphicData uri="http://schemas.openxmlformats.org/presentationml/2006/ole">
            <mc:AlternateContent xmlns:mc="http://schemas.openxmlformats.org/markup-compatibility/2006">
              <mc:Choice xmlns:v="urn:schemas-microsoft-com:vml" Requires="v">
                <p:oleObj name="Image" r:id="rId3" imgW="4393440" imgH="5041080" progId="Photoshop.Image.13">
                  <p:embed/>
                </p:oleObj>
              </mc:Choice>
              <mc:Fallback>
                <p:oleObj name="Image" r:id="rId3" imgW="4393440" imgH="5041080" progId="Photoshop.Image.13">
                  <p:embed/>
                  <p:pic>
                    <p:nvPicPr>
                      <p:cNvPr id="15" name="Nesne 14">
                        <a:extLst>
                          <a:ext uri="{FF2B5EF4-FFF2-40B4-BE49-F238E27FC236}">
                            <a16:creationId xmlns:a16="http://schemas.microsoft.com/office/drawing/2014/main" id="{7DAC3508-9815-4304-BA0A-D7737BC87019}"/>
                          </a:ext>
                        </a:extLst>
                      </p:cNvPr>
                      <p:cNvPicPr/>
                      <p:nvPr/>
                    </p:nvPicPr>
                    <p:blipFill>
                      <a:blip r:embed="rId4"/>
                      <a:stretch>
                        <a:fillRect/>
                      </a:stretch>
                    </p:blipFill>
                    <p:spPr>
                      <a:xfrm>
                        <a:off x="7503341" y="3599122"/>
                        <a:ext cx="1901948" cy="2181606"/>
                      </a:xfrm>
                      <a:prstGeom prst="rect">
                        <a:avLst/>
                      </a:prstGeom>
                    </p:spPr>
                  </p:pic>
                </p:oleObj>
              </mc:Fallback>
            </mc:AlternateContent>
          </a:graphicData>
        </a:graphic>
      </p:graphicFrame>
      <p:pic>
        <p:nvPicPr>
          <p:cNvPr id="2052" name="Picture 4" descr="How programmers and users see each other | Programmer humor, Geek humor,  Nerd humor">
            <a:extLst>
              <a:ext uri="{FF2B5EF4-FFF2-40B4-BE49-F238E27FC236}">
                <a16:creationId xmlns:a16="http://schemas.microsoft.com/office/drawing/2014/main" id="{A9E1925E-E329-4C67-A8A3-B9323367D3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800" y="2888013"/>
            <a:ext cx="3226132" cy="28333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7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Recursive (Özyinelemeli) Metotlar</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marL="0" indent="0" algn="ctr">
              <a:buNone/>
            </a:pPr>
            <a:r>
              <a:rPr lang="tr-TR" sz="3600" dirty="0" err="1">
                <a:solidFill>
                  <a:srgbClr val="333F50"/>
                </a:solidFill>
              </a:rPr>
              <a:t>Faktoriyel</a:t>
            </a:r>
            <a:r>
              <a:rPr lang="tr-TR" sz="3600" dirty="0">
                <a:solidFill>
                  <a:srgbClr val="333F50"/>
                </a:solidFill>
              </a:rPr>
              <a:t> Hesaplama</a:t>
            </a:r>
          </a:p>
          <a:p>
            <a:pPr marL="0" indent="0">
              <a:buNone/>
            </a:pPr>
            <a:endParaRPr lang="tr-TR" dirty="0">
              <a:solidFill>
                <a:schemeClr val="bg2">
                  <a:lumMod val="25000"/>
                </a:schemeClr>
              </a:solidFill>
              <a:effectLst>
                <a:outerShdw blurRad="38100" dist="38100" dir="2700000" algn="tl">
                  <a:srgbClr val="000000">
                    <a:alpha val="43137"/>
                  </a:srgbClr>
                </a:outerShdw>
              </a:effectLst>
            </a:endParaRPr>
          </a:p>
          <a:p>
            <a:pPr marL="0" indent="0">
              <a:buNone/>
            </a:pPr>
            <a:r>
              <a:rPr lang="tr-TR" dirty="0">
                <a:solidFill>
                  <a:schemeClr val="bg2">
                    <a:lumMod val="25000"/>
                  </a:schemeClr>
                </a:solidFill>
              </a:rPr>
              <a:t>4! = 4 x 3 x 2 x 1 = 24</a:t>
            </a:r>
          </a:p>
          <a:p>
            <a:pPr marL="0" indent="0">
              <a:buNone/>
            </a:pPr>
            <a:endParaRPr lang="tr-TR" dirty="0">
              <a:solidFill>
                <a:schemeClr val="bg2">
                  <a:lumMod val="25000"/>
                </a:schemeClr>
              </a:solidFill>
            </a:endParaRPr>
          </a:p>
          <a:p>
            <a:pPr marL="0" indent="0">
              <a:buNone/>
            </a:pPr>
            <a:r>
              <a:rPr lang="tr-TR" dirty="0">
                <a:solidFill>
                  <a:schemeClr val="bg2">
                    <a:lumMod val="25000"/>
                  </a:schemeClr>
                </a:solidFill>
              </a:rPr>
              <a:t> – ya da –</a:t>
            </a:r>
          </a:p>
          <a:p>
            <a:pPr marL="0" indent="0">
              <a:buNone/>
            </a:pPr>
            <a:endParaRPr lang="tr-TR" dirty="0">
              <a:solidFill>
                <a:schemeClr val="bg2">
                  <a:lumMod val="25000"/>
                </a:schemeClr>
              </a:solidFill>
            </a:endParaRPr>
          </a:p>
          <a:p>
            <a:pPr marL="0" indent="0">
              <a:buNone/>
            </a:pPr>
            <a:r>
              <a:rPr lang="tr-TR" dirty="0">
                <a:solidFill>
                  <a:schemeClr val="bg2">
                    <a:lumMod val="25000"/>
                  </a:schemeClr>
                </a:solidFill>
              </a:rPr>
              <a:t>4! = 4 x (4-1) x (4-2) x (4-3) = 24</a:t>
            </a:r>
          </a:p>
        </p:txBody>
      </p:sp>
    </p:spTree>
    <p:extLst>
      <p:ext uri="{BB962C8B-B14F-4D97-AF65-F5344CB8AC3E}">
        <p14:creationId xmlns:p14="http://schemas.microsoft.com/office/powerpoint/2010/main" val="11823754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fontScale="90000"/>
          </a:bodyPr>
          <a:lstStyle/>
          <a:p>
            <a:r>
              <a:rPr lang="en-US" sz="5400" dirty="0">
                <a:solidFill>
                  <a:schemeClr val="tx2">
                    <a:lumMod val="75000"/>
                  </a:schemeClr>
                </a:solidFill>
                <a:effectLst>
                  <a:outerShdw blurRad="38100" dist="38100" dir="2700000" algn="tl">
                    <a:srgbClr val="000000">
                      <a:alpha val="43137"/>
                    </a:srgbClr>
                  </a:outerShdw>
                </a:effectLst>
              </a:rPr>
              <a:t>String </a:t>
            </a:r>
            <a:r>
              <a:rPr lang="en-US" sz="5400" dirty="0" err="1">
                <a:solidFill>
                  <a:schemeClr val="tx2">
                    <a:lumMod val="75000"/>
                  </a:schemeClr>
                </a:solidFill>
                <a:effectLst>
                  <a:outerShdw blurRad="38100" dist="38100" dir="2700000" algn="tl">
                    <a:srgbClr val="000000">
                      <a:alpha val="43137"/>
                    </a:srgbClr>
                  </a:outerShdw>
                </a:effectLst>
              </a:rPr>
              <a:t>Metotlar</a:t>
            </a:r>
            <a:r>
              <a:rPr lang="en-US" sz="5400" dirty="0">
                <a:solidFill>
                  <a:schemeClr val="tx2">
                    <a:lumMod val="75000"/>
                  </a:schemeClr>
                </a:solidFill>
                <a:effectLst>
                  <a:outerShdw blurRad="38100" dist="38100" dir="2700000" algn="tl">
                    <a:srgbClr val="000000">
                      <a:alpha val="43137"/>
                    </a:srgbClr>
                  </a:outerShdw>
                </a:effectLst>
              </a:rPr>
              <a:t> (Trim, </a:t>
            </a:r>
            <a:r>
              <a:rPr lang="en-US" sz="5400" dirty="0" err="1">
                <a:solidFill>
                  <a:schemeClr val="tx2">
                    <a:lumMod val="75000"/>
                  </a:schemeClr>
                </a:solidFill>
                <a:effectLst>
                  <a:outerShdw blurRad="38100" dist="38100" dir="2700000" algn="tl">
                    <a:srgbClr val="000000">
                      <a:alpha val="43137"/>
                    </a:srgbClr>
                  </a:outerShdw>
                </a:effectLst>
              </a:rPr>
              <a:t>SubString</a:t>
            </a:r>
            <a:r>
              <a:rPr lang="en-US" sz="5400" dirty="0">
                <a:solidFill>
                  <a:schemeClr val="tx2">
                    <a:lumMod val="75000"/>
                  </a:schemeClr>
                </a:solidFill>
                <a:effectLst>
                  <a:outerShdw blurRad="38100" dist="38100" dir="2700000" algn="tl">
                    <a:srgbClr val="000000">
                      <a:alpha val="43137"/>
                    </a:srgbClr>
                  </a:outerShdw>
                </a:effectLst>
              </a:rPr>
              <a:t>, Reverse, </a:t>
            </a:r>
            <a:r>
              <a:rPr lang="en-US" sz="5400" dirty="0" err="1">
                <a:solidFill>
                  <a:schemeClr val="tx2">
                    <a:lumMod val="75000"/>
                  </a:schemeClr>
                </a:solidFill>
                <a:effectLst>
                  <a:outerShdw blurRad="38100" dist="38100" dir="2700000" algn="tl">
                    <a:srgbClr val="000000">
                      <a:alpha val="43137"/>
                    </a:srgbClr>
                  </a:outerShdw>
                </a:effectLst>
              </a:rPr>
              <a:t>IndexOf</a:t>
            </a:r>
            <a:r>
              <a:rPr lang="en-US" sz="5400" dirty="0">
                <a:solidFill>
                  <a:schemeClr val="tx2">
                    <a:lumMod val="75000"/>
                  </a:schemeClr>
                </a:solidFill>
                <a:effectLst>
                  <a:outerShdw blurRad="38100" dist="38100" dir="2700000" algn="tl">
                    <a:srgbClr val="000000">
                      <a:alpha val="43137"/>
                    </a:srgbClr>
                  </a:outerShdw>
                </a:effectLst>
              </a:rPr>
              <a:t>, Remove, Contains, Replace, Split, </a:t>
            </a:r>
            <a:r>
              <a:rPr lang="en-US" sz="5400" dirty="0" err="1">
                <a:solidFill>
                  <a:schemeClr val="tx2">
                    <a:lumMod val="75000"/>
                  </a:schemeClr>
                </a:solidFill>
                <a:effectLst>
                  <a:outerShdw blurRad="38100" dist="38100" dir="2700000" algn="tl">
                    <a:srgbClr val="000000">
                      <a:alpha val="43137"/>
                    </a:srgbClr>
                  </a:outerShdw>
                </a:effectLst>
              </a:rPr>
              <a:t>ToLower</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ToUpper</a:t>
            </a:r>
            <a:r>
              <a:rPr lang="en-US" sz="5400" dirty="0">
                <a:solidFill>
                  <a:schemeClr val="tx2">
                    <a:lumMod val="75000"/>
                  </a:schemeClr>
                </a:solidFill>
                <a:effectLst>
                  <a:outerShdw blurRad="38100" dist="38100" dir="2700000" algn="tl">
                    <a:srgbClr val="000000">
                      <a:alpha val="43137"/>
                    </a:srgbClr>
                  </a:outerShdw>
                </a:effectLst>
              </a:rPr>
              <a:t>)</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Built</a:t>
            </a:r>
            <a:r>
              <a:rPr lang="tr-TR" dirty="0">
                <a:solidFill>
                  <a:schemeClr val="bg2">
                    <a:lumMod val="25000"/>
                  </a:schemeClr>
                </a:solidFill>
                <a:effectLst>
                  <a:outerShdw blurRad="38100" dist="38100" dir="2700000" algn="tl">
                    <a:srgbClr val="000000">
                      <a:alpha val="43137"/>
                    </a:srgbClr>
                  </a:outerShdw>
                </a:effectLst>
              </a:rPr>
              <a:t>-in </a:t>
            </a:r>
            <a:r>
              <a:rPr lang="tr-TR" dirty="0" err="1">
                <a:solidFill>
                  <a:schemeClr val="bg2">
                    <a:lumMod val="25000"/>
                  </a:schemeClr>
                </a:solidFill>
                <a:effectLst>
                  <a:outerShdw blurRad="38100" dist="38100" dir="2700000" algn="tl">
                    <a:srgbClr val="000000">
                      <a:alpha val="43137"/>
                    </a:srgbClr>
                  </a:outerShdw>
                </a:effectLst>
              </a:rPr>
              <a:t>Methods</a:t>
            </a:r>
            <a:r>
              <a:rPr lang="tr-TR" dirty="0">
                <a:solidFill>
                  <a:schemeClr val="bg2">
                    <a:lumMod val="25000"/>
                  </a:schemeClr>
                </a:solidFill>
                <a:effectLst>
                  <a:outerShdw blurRad="38100" dist="38100" dir="2700000" algn="tl">
                    <a:srgbClr val="000000">
                      <a:alpha val="43137"/>
                    </a:srgbClr>
                  </a:outerShdw>
                </a:effectLst>
              </a:rPr>
              <a:t> (Hazır Metotlar)</a:t>
            </a:r>
          </a:p>
        </p:txBody>
      </p:sp>
    </p:spTree>
    <p:extLst>
      <p:ext uri="{BB962C8B-B14F-4D97-AF65-F5344CB8AC3E}">
        <p14:creationId xmlns:p14="http://schemas.microsoft.com/office/powerpoint/2010/main" val="4388364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Math </a:t>
            </a:r>
            <a:r>
              <a:rPr lang="en-US" sz="5400" dirty="0" err="1">
                <a:solidFill>
                  <a:schemeClr val="tx2">
                    <a:lumMod val="75000"/>
                  </a:schemeClr>
                </a:solidFill>
                <a:effectLst>
                  <a:outerShdw blurRad="38100" dist="38100" dir="2700000" algn="tl">
                    <a:srgbClr val="000000">
                      <a:alpha val="43137"/>
                    </a:srgbClr>
                  </a:outerShdw>
                </a:effectLst>
              </a:rPr>
              <a:t>Metotlar</a:t>
            </a:r>
            <a:r>
              <a:rPr lang="en-US" sz="5400" dirty="0">
                <a:solidFill>
                  <a:schemeClr val="tx2">
                    <a:lumMod val="75000"/>
                  </a:schemeClr>
                </a:solidFill>
                <a:effectLst>
                  <a:outerShdw blurRad="38100" dist="38100" dir="2700000" algn="tl">
                    <a:srgbClr val="000000">
                      <a:alpha val="43137"/>
                    </a:srgbClr>
                  </a:outerShdw>
                </a:effectLst>
              </a:rPr>
              <a:t> (Pi, Floor,</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Ceiling</a:t>
            </a:r>
            <a:r>
              <a:rPr lang="tr-TR" sz="5400" dirty="0">
                <a:solidFill>
                  <a:schemeClr val="tx2">
                    <a:lumMod val="75000"/>
                  </a:schemeClr>
                </a:solidFill>
                <a:effectLst>
                  <a:outerShdw blurRad="38100" dist="38100" dir="2700000" algn="tl">
                    <a:srgbClr val="000000">
                      <a:alpha val="43137"/>
                    </a:srgbClr>
                  </a:outerShdw>
                </a:effectLst>
              </a:rPr>
              <a:t>,</a:t>
            </a:r>
            <a:r>
              <a:rPr lang="en-US" sz="5400" dirty="0">
                <a:solidFill>
                  <a:schemeClr val="tx2">
                    <a:lumMod val="75000"/>
                  </a:schemeClr>
                </a:solidFill>
                <a:effectLst>
                  <a:outerShdw blurRad="38100" dist="38100" dir="2700000" algn="tl">
                    <a:srgbClr val="000000">
                      <a:alpha val="43137"/>
                    </a:srgbClr>
                  </a:outerShdw>
                </a:effectLst>
              </a:rPr>
              <a:t> Round, Max, Min, Pow, Sqrt)</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Built</a:t>
            </a:r>
            <a:r>
              <a:rPr lang="tr-TR" dirty="0">
                <a:solidFill>
                  <a:schemeClr val="bg2">
                    <a:lumMod val="25000"/>
                  </a:schemeClr>
                </a:solidFill>
                <a:effectLst>
                  <a:outerShdw blurRad="38100" dist="38100" dir="2700000" algn="tl">
                    <a:srgbClr val="000000">
                      <a:alpha val="43137"/>
                    </a:srgbClr>
                  </a:outerShdw>
                </a:effectLst>
              </a:rPr>
              <a:t>-in </a:t>
            </a:r>
            <a:r>
              <a:rPr lang="tr-TR" dirty="0" err="1">
                <a:solidFill>
                  <a:schemeClr val="bg2">
                    <a:lumMod val="25000"/>
                  </a:schemeClr>
                </a:solidFill>
                <a:effectLst>
                  <a:outerShdw blurRad="38100" dist="38100" dir="2700000" algn="tl">
                    <a:srgbClr val="000000">
                      <a:alpha val="43137"/>
                    </a:srgbClr>
                  </a:outerShdw>
                </a:effectLst>
              </a:rPr>
              <a:t>Methods</a:t>
            </a:r>
            <a:r>
              <a:rPr lang="tr-TR" dirty="0">
                <a:solidFill>
                  <a:schemeClr val="bg2">
                    <a:lumMod val="25000"/>
                  </a:schemeClr>
                </a:solidFill>
                <a:effectLst>
                  <a:outerShdw blurRad="38100" dist="38100" dir="2700000" algn="tl">
                    <a:srgbClr val="000000">
                      <a:alpha val="43137"/>
                    </a:srgbClr>
                  </a:outerShdw>
                </a:effectLst>
              </a:rPr>
              <a:t> (Hazır Metotlar)</a:t>
            </a:r>
          </a:p>
        </p:txBody>
      </p:sp>
    </p:spTree>
    <p:extLst>
      <p:ext uri="{BB962C8B-B14F-4D97-AF65-F5344CB8AC3E}">
        <p14:creationId xmlns:p14="http://schemas.microsoft.com/office/powerpoint/2010/main" val="10612945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Autofit/>
          </a:bodyPr>
          <a:lstStyle/>
          <a:p>
            <a:r>
              <a:rPr lang="en-US" sz="3600" dirty="0" err="1">
                <a:solidFill>
                  <a:schemeClr val="tx2">
                    <a:lumMod val="75000"/>
                  </a:schemeClr>
                </a:solidFill>
                <a:effectLst>
                  <a:outerShdw blurRad="38100" dist="38100" dir="2700000" algn="tl">
                    <a:srgbClr val="000000">
                      <a:alpha val="43137"/>
                    </a:srgbClr>
                  </a:outerShdw>
                </a:effectLst>
              </a:rPr>
              <a:t>DateTime</a:t>
            </a:r>
            <a:r>
              <a:rPr lang="en-US" sz="3600" dirty="0">
                <a:solidFill>
                  <a:schemeClr val="tx2">
                    <a:lumMod val="75000"/>
                  </a:schemeClr>
                </a:solidFill>
                <a:effectLst>
                  <a:outerShdw blurRad="38100" dist="38100" dir="2700000" algn="tl">
                    <a:srgbClr val="000000">
                      <a:alpha val="43137"/>
                    </a:srgbClr>
                  </a:outerShdw>
                </a:effectLst>
              </a:rPr>
              <a:t> </a:t>
            </a:r>
            <a:r>
              <a:rPr lang="en-US" sz="3600" dirty="0" err="1">
                <a:solidFill>
                  <a:schemeClr val="tx2">
                    <a:lumMod val="75000"/>
                  </a:schemeClr>
                </a:solidFill>
                <a:effectLst>
                  <a:outerShdw blurRad="38100" dist="38100" dir="2700000" algn="tl">
                    <a:srgbClr val="000000">
                      <a:alpha val="43137"/>
                    </a:srgbClr>
                  </a:outerShdw>
                </a:effectLst>
              </a:rPr>
              <a:t>Metotlar</a:t>
            </a:r>
            <a:r>
              <a:rPr lang="en-US" sz="3600" dirty="0">
                <a:solidFill>
                  <a:schemeClr val="tx2">
                    <a:lumMod val="75000"/>
                  </a:schemeClr>
                </a:solidFill>
                <a:effectLst>
                  <a:outerShdw blurRad="38100" dist="38100" dir="2700000" algn="tl">
                    <a:srgbClr val="000000">
                      <a:alpha val="43137"/>
                    </a:srgbClr>
                  </a:outerShdw>
                </a:effectLst>
              </a:rPr>
              <a:t> (</a:t>
            </a:r>
            <a:r>
              <a:rPr lang="tr-TR" sz="3600" dirty="0" err="1">
                <a:solidFill>
                  <a:schemeClr val="tx2">
                    <a:lumMod val="75000"/>
                  </a:schemeClr>
                </a:solidFill>
                <a:effectLst>
                  <a:outerShdw blurRad="38100" dist="38100" dir="2700000" algn="tl">
                    <a:srgbClr val="000000">
                      <a:alpha val="43137"/>
                    </a:srgbClr>
                  </a:outerShdw>
                </a:effectLst>
              </a:rPr>
              <a:t>Now</a:t>
            </a:r>
            <a:r>
              <a:rPr lang="tr-TR" sz="3600" dirty="0">
                <a:solidFill>
                  <a:schemeClr val="tx2">
                    <a:lumMod val="75000"/>
                  </a:schemeClr>
                </a:solidFill>
                <a:effectLst>
                  <a:outerShdw blurRad="38100" dist="38100" dir="2700000" algn="tl">
                    <a:srgbClr val="000000">
                      <a:alpha val="43137"/>
                    </a:srgbClr>
                  </a:outerShdw>
                </a:effectLst>
              </a:rPr>
              <a:t>, </a:t>
            </a:r>
            <a:r>
              <a:rPr lang="en-US" sz="3600" dirty="0" err="1">
                <a:solidFill>
                  <a:schemeClr val="tx2">
                    <a:lumMod val="75000"/>
                  </a:schemeClr>
                </a:solidFill>
                <a:effectLst>
                  <a:outerShdw blurRad="38100" dist="38100" dir="2700000" algn="tl">
                    <a:srgbClr val="000000">
                      <a:alpha val="43137"/>
                    </a:srgbClr>
                  </a:outerShdw>
                </a:effectLst>
              </a:rPr>
              <a:t>AddDays</a:t>
            </a:r>
            <a:r>
              <a:rPr lang="en-US" sz="3600" dirty="0">
                <a:solidFill>
                  <a:schemeClr val="tx2">
                    <a:lumMod val="75000"/>
                  </a:schemeClr>
                </a:solidFill>
                <a:effectLst>
                  <a:outerShdw blurRad="38100" dist="38100" dir="2700000" algn="tl">
                    <a:srgbClr val="000000">
                      <a:alpha val="43137"/>
                    </a:srgbClr>
                  </a:outerShdw>
                </a:effectLst>
              </a:rPr>
              <a:t>, </a:t>
            </a:r>
            <a:r>
              <a:rPr lang="en-US" sz="3600" dirty="0" err="1">
                <a:solidFill>
                  <a:schemeClr val="tx2">
                    <a:lumMod val="75000"/>
                  </a:schemeClr>
                </a:solidFill>
                <a:effectLst>
                  <a:outerShdw blurRad="38100" dist="38100" dir="2700000" algn="tl">
                    <a:srgbClr val="000000">
                      <a:alpha val="43137"/>
                    </a:srgbClr>
                  </a:outerShdw>
                </a:effectLst>
              </a:rPr>
              <a:t>AddHours</a:t>
            </a:r>
            <a:r>
              <a:rPr lang="en-US" sz="3600" dirty="0">
                <a:solidFill>
                  <a:schemeClr val="tx2">
                    <a:lumMod val="75000"/>
                  </a:schemeClr>
                </a:solidFill>
                <a:effectLst>
                  <a:outerShdw blurRad="38100" dist="38100" dir="2700000" algn="tl">
                    <a:srgbClr val="000000">
                      <a:alpha val="43137"/>
                    </a:srgbClr>
                  </a:outerShdw>
                </a:effectLst>
              </a:rPr>
              <a:t>, </a:t>
            </a:r>
            <a:r>
              <a:rPr lang="en-US" sz="3600" dirty="0" err="1">
                <a:solidFill>
                  <a:schemeClr val="tx2">
                    <a:lumMod val="75000"/>
                  </a:schemeClr>
                </a:solidFill>
                <a:effectLst>
                  <a:outerShdw blurRad="38100" dist="38100" dir="2700000" algn="tl">
                    <a:srgbClr val="000000">
                      <a:alpha val="43137"/>
                    </a:srgbClr>
                  </a:outerShdw>
                </a:effectLst>
              </a:rPr>
              <a:t>AddMonths</a:t>
            </a:r>
            <a:r>
              <a:rPr lang="en-US" sz="3600" dirty="0">
                <a:solidFill>
                  <a:schemeClr val="tx2">
                    <a:lumMod val="75000"/>
                  </a:schemeClr>
                </a:solidFill>
                <a:effectLst>
                  <a:outerShdw blurRad="38100" dist="38100" dir="2700000" algn="tl">
                    <a:srgbClr val="000000">
                      <a:alpha val="43137"/>
                    </a:srgbClr>
                  </a:outerShdw>
                </a:effectLst>
              </a:rPr>
              <a:t>, </a:t>
            </a:r>
            <a:r>
              <a:rPr lang="en-US" sz="3600" dirty="0" err="1">
                <a:solidFill>
                  <a:schemeClr val="tx2">
                    <a:lumMod val="75000"/>
                  </a:schemeClr>
                </a:solidFill>
                <a:effectLst>
                  <a:outerShdw blurRad="38100" dist="38100" dir="2700000" algn="tl">
                    <a:srgbClr val="000000">
                      <a:alpha val="43137"/>
                    </a:srgbClr>
                  </a:outerShdw>
                </a:effectLst>
              </a:rPr>
              <a:t>AddYears</a:t>
            </a:r>
            <a:r>
              <a:rPr lang="en-US" sz="3600" dirty="0">
                <a:solidFill>
                  <a:schemeClr val="tx2">
                    <a:lumMod val="75000"/>
                  </a:schemeClr>
                </a:solidFill>
                <a:effectLst>
                  <a:outerShdw blurRad="38100" dist="38100" dir="2700000" algn="tl">
                    <a:srgbClr val="000000">
                      <a:alpha val="43137"/>
                    </a:srgbClr>
                  </a:outerShdw>
                </a:effectLst>
              </a:rPr>
              <a:t>, </a:t>
            </a:r>
            <a:r>
              <a:rPr lang="en-US" sz="3600" dirty="0" err="1">
                <a:solidFill>
                  <a:schemeClr val="tx2">
                    <a:lumMod val="75000"/>
                  </a:schemeClr>
                </a:solidFill>
                <a:effectLst>
                  <a:outerShdw blurRad="38100" dist="38100" dir="2700000" algn="tl">
                    <a:srgbClr val="000000">
                      <a:alpha val="43137"/>
                    </a:srgbClr>
                  </a:outerShdw>
                </a:effectLst>
              </a:rPr>
              <a:t>ToShortDateString</a:t>
            </a:r>
            <a:r>
              <a:rPr lang="en-US" sz="3600" dirty="0">
                <a:solidFill>
                  <a:schemeClr val="tx2">
                    <a:lumMod val="75000"/>
                  </a:schemeClr>
                </a:solidFill>
                <a:effectLst>
                  <a:outerShdw blurRad="38100" dist="38100" dir="2700000" algn="tl">
                    <a:srgbClr val="000000">
                      <a:alpha val="43137"/>
                    </a:srgbClr>
                  </a:outerShdw>
                </a:effectLst>
              </a:rPr>
              <a:t>, </a:t>
            </a:r>
            <a:r>
              <a:rPr lang="en-US" sz="3600" dirty="0" err="1">
                <a:solidFill>
                  <a:schemeClr val="tx2">
                    <a:lumMod val="75000"/>
                  </a:schemeClr>
                </a:solidFill>
                <a:effectLst>
                  <a:outerShdw blurRad="38100" dist="38100" dir="2700000" algn="tl">
                    <a:srgbClr val="000000">
                      <a:alpha val="43137"/>
                    </a:srgbClr>
                  </a:outerShdw>
                </a:effectLst>
              </a:rPr>
              <a:t>ToLongDateString</a:t>
            </a:r>
            <a:r>
              <a:rPr lang="en-US" sz="3600" dirty="0">
                <a:solidFill>
                  <a:schemeClr val="tx2">
                    <a:lumMod val="75000"/>
                  </a:schemeClr>
                </a:solidFill>
                <a:effectLst>
                  <a:outerShdw blurRad="38100" dist="38100" dir="2700000" algn="tl">
                    <a:srgbClr val="000000">
                      <a:alpha val="43137"/>
                    </a:srgbClr>
                  </a:outerShdw>
                </a:effectLst>
              </a:rPr>
              <a:t>,</a:t>
            </a:r>
            <a:r>
              <a:rPr lang="tr-TR" sz="3600" dirty="0">
                <a:solidFill>
                  <a:schemeClr val="tx2">
                    <a:lumMod val="75000"/>
                  </a:schemeClr>
                </a:solidFill>
                <a:effectLst>
                  <a:outerShdw blurRad="38100" dist="38100" dir="2700000" algn="tl">
                    <a:srgbClr val="000000">
                      <a:alpha val="43137"/>
                    </a:srgbClr>
                  </a:outerShdw>
                </a:effectLst>
              </a:rPr>
              <a:t> </a:t>
            </a:r>
            <a:r>
              <a:rPr lang="en-US" sz="3600" dirty="0" err="1">
                <a:solidFill>
                  <a:schemeClr val="tx2">
                    <a:lumMod val="75000"/>
                  </a:schemeClr>
                </a:solidFill>
                <a:effectLst>
                  <a:outerShdw blurRad="38100" dist="38100" dir="2700000" algn="tl">
                    <a:srgbClr val="000000">
                      <a:alpha val="43137"/>
                    </a:srgbClr>
                  </a:outerShdw>
                </a:effectLst>
              </a:rPr>
              <a:t>ToShortTimeString</a:t>
            </a:r>
            <a:r>
              <a:rPr lang="tr-TR" sz="3600" dirty="0">
                <a:solidFill>
                  <a:schemeClr val="tx2">
                    <a:lumMod val="75000"/>
                  </a:schemeClr>
                </a:solidFill>
                <a:effectLst>
                  <a:outerShdw blurRad="38100" dist="38100" dir="2700000" algn="tl">
                    <a:srgbClr val="000000">
                      <a:alpha val="43137"/>
                    </a:srgbClr>
                  </a:outerShdw>
                </a:effectLst>
              </a:rPr>
              <a:t>,</a:t>
            </a:r>
            <a:r>
              <a:rPr lang="en-US" sz="3600" dirty="0">
                <a:solidFill>
                  <a:schemeClr val="tx2">
                    <a:lumMod val="75000"/>
                  </a:schemeClr>
                </a:solidFill>
                <a:effectLst>
                  <a:outerShdw blurRad="38100" dist="38100" dir="2700000" algn="tl">
                    <a:srgbClr val="000000">
                      <a:alpha val="43137"/>
                    </a:srgbClr>
                  </a:outerShdw>
                </a:effectLst>
              </a:rPr>
              <a:t> </a:t>
            </a:r>
            <a:r>
              <a:rPr lang="en-US" sz="3600" dirty="0" err="1">
                <a:solidFill>
                  <a:schemeClr val="tx2">
                    <a:lumMod val="75000"/>
                  </a:schemeClr>
                </a:solidFill>
                <a:effectLst>
                  <a:outerShdw blurRad="38100" dist="38100" dir="2700000" algn="tl">
                    <a:srgbClr val="000000">
                      <a:alpha val="43137"/>
                    </a:srgbClr>
                  </a:outerShdw>
                </a:effectLst>
              </a:rPr>
              <a:t>ToLongTimeString</a:t>
            </a:r>
            <a:r>
              <a:rPr lang="en-US" sz="3600" dirty="0">
                <a:solidFill>
                  <a:schemeClr val="tx2">
                    <a:lumMod val="75000"/>
                  </a:schemeClr>
                </a:solidFill>
                <a:effectLst>
                  <a:outerShdw blurRad="38100" dist="38100" dir="2700000" algn="tl">
                    <a:srgbClr val="000000">
                      <a:alpha val="43137"/>
                    </a:srgbClr>
                  </a:outerShdw>
                </a:effectLst>
              </a:rPr>
              <a:t>)</a:t>
            </a:r>
            <a:endParaRPr lang="tr-TR" sz="3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Built</a:t>
            </a:r>
            <a:r>
              <a:rPr lang="tr-TR" dirty="0">
                <a:solidFill>
                  <a:schemeClr val="bg2">
                    <a:lumMod val="25000"/>
                  </a:schemeClr>
                </a:solidFill>
                <a:effectLst>
                  <a:outerShdw blurRad="38100" dist="38100" dir="2700000" algn="tl">
                    <a:srgbClr val="000000">
                      <a:alpha val="43137"/>
                    </a:srgbClr>
                  </a:outerShdw>
                </a:effectLst>
              </a:rPr>
              <a:t>-in </a:t>
            </a:r>
            <a:r>
              <a:rPr lang="tr-TR" dirty="0" err="1">
                <a:solidFill>
                  <a:schemeClr val="bg2">
                    <a:lumMod val="25000"/>
                  </a:schemeClr>
                </a:solidFill>
                <a:effectLst>
                  <a:outerShdw blurRad="38100" dist="38100" dir="2700000" algn="tl">
                    <a:srgbClr val="000000">
                      <a:alpha val="43137"/>
                    </a:srgbClr>
                  </a:outerShdw>
                </a:effectLst>
              </a:rPr>
              <a:t>Methods</a:t>
            </a:r>
            <a:r>
              <a:rPr lang="tr-TR" dirty="0">
                <a:solidFill>
                  <a:schemeClr val="bg2">
                    <a:lumMod val="25000"/>
                  </a:schemeClr>
                </a:solidFill>
                <a:effectLst>
                  <a:outerShdw blurRad="38100" dist="38100" dir="2700000" algn="tl">
                    <a:srgbClr val="000000">
                      <a:alpha val="43137"/>
                    </a:srgbClr>
                  </a:outerShdw>
                </a:effectLst>
              </a:rPr>
              <a:t> (Hazır Metotlar)</a:t>
            </a:r>
          </a:p>
        </p:txBody>
      </p:sp>
    </p:spTree>
    <p:extLst>
      <p:ext uri="{BB962C8B-B14F-4D97-AF65-F5344CB8AC3E}">
        <p14:creationId xmlns:p14="http://schemas.microsoft.com/office/powerpoint/2010/main" val="37512574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Alan Hesaplama Uygulaması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Console(Konsol) Proje</a:t>
            </a:r>
          </a:p>
        </p:txBody>
      </p:sp>
    </p:spTree>
    <p:extLst>
      <p:ext uri="{BB962C8B-B14F-4D97-AF65-F5344CB8AC3E}">
        <p14:creationId xmlns:p14="http://schemas.microsoft.com/office/powerpoint/2010/main" val="30331428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Alan Hesaplama Uygulaması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normAutofit fontScale="85000" lnSpcReduction="20000"/>
          </a:bodyPr>
          <a:lstStyle/>
          <a:p>
            <a:pPr marL="0" indent="0">
              <a:buNone/>
            </a:pPr>
            <a:r>
              <a:rPr lang="tr-TR" sz="2400" dirty="0">
                <a:solidFill>
                  <a:srgbClr val="FF0000"/>
                </a:solidFill>
              </a:rPr>
              <a:t>Amaç : </a:t>
            </a:r>
            <a:r>
              <a:rPr lang="tr-TR" sz="2400" dirty="0">
                <a:solidFill>
                  <a:schemeClr val="bg2">
                    <a:lumMod val="25000"/>
                  </a:schemeClr>
                </a:solidFill>
              </a:rPr>
              <a:t>Uygulamanın bir menü ile kullanıcıdan bir şekil seçmesi ve şeklin alan hesabı için gereken parametrelerinin alınarak şekil </a:t>
            </a:r>
            <a:r>
              <a:rPr lang="tr-TR" sz="2400" dirty="0" err="1">
                <a:solidFill>
                  <a:schemeClr val="bg2">
                    <a:lumMod val="25000"/>
                  </a:schemeClr>
                </a:solidFill>
              </a:rPr>
              <a:t>alanlanın</a:t>
            </a:r>
            <a:r>
              <a:rPr lang="tr-TR" sz="2400" dirty="0">
                <a:solidFill>
                  <a:schemeClr val="bg2">
                    <a:lumMod val="25000"/>
                  </a:schemeClr>
                </a:solidFill>
              </a:rPr>
              <a:t> hesaplanmasını sağlayan bir uygulamanın geliştirilmesi.</a:t>
            </a:r>
          </a:p>
          <a:p>
            <a:pPr marL="0" indent="0">
              <a:buNone/>
            </a:pPr>
            <a:endParaRPr lang="tr-TR" sz="2400" dirty="0">
              <a:solidFill>
                <a:schemeClr val="bg2">
                  <a:lumMod val="25000"/>
                </a:schemeClr>
              </a:solidFill>
            </a:endParaRPr>
          </a:p>
          <a:p>
            <a:pPr marL="0" indent="0">
              <a:buNone/>
            </a:pPr>
            <a:r>
              <a:rPr lang="tr-TR" sz="2400" dirty="0">
                <a:solidFill>
                  <a:srgbClr val="FF0000"/>
                </a:solidFill>
              </a:rPr>
              <a:t>Not : </a:t>
            </a:r>
            <a:r>
              <a:rPr lang="tr-TR" sz="2400" dirty="0">
                <a:solidFill>
                  <a:schemeClr val="bg2">
                    <a:lumMod val="25000"/>
                  </a:schemeClr>
                </a:solidFill>
              </a:rPr>
              <a:t>Kullanıcı çıkış seçeneğini seçmedikçe program sonlanmamalı ve her işlem sonrası menü ye dönerek başka bir şekil için alan hesaplama başlatabilmelidir.</a:t>
            </a:r>
          </a:p>
          <a:p>
            <a:pPr marL="0" indent="0">
              <a:buNone/>
            </a:pPr>
            <a:endParaRPr lang="tr-TR" sz="2400" dirty="0">
              <a:solidFill>
                <a:schemeClr val="bg2">
                  <a:lumMod val="25000"/>
                </a:schemeClr>
              </a:solidFill>
            </a:endParaRPr>
          </a:p>
          <a:p>
            <a:pPr marL="0" indent="0">
              <a:buNone/>
            </a:pPr>
            <a:r>
              <a:rPr lang="tr-TR" sz="2400" dirty="0">
                <a:solidFill>
                  <a:schemeClr val="bg2">
                    <a:lumMod val="25000"/>
                  </a:schemeClr>
                </a:solidFill>
              </a:rPr>
              <a:t>Menü :</a:t>
            </a:r>
            <a:br>
              <a:rPr lang="tr-TR" sz="2400" dirty="0">
                <a:solidFill>
                  <a:schemeClr val="bg2">
                    <a:lumMod val="25000"/>
                  </a:schemeClr>
                </a:solidFill>
              </a:rPr>
            </a:br>
            <a:endParaRPr lang="tr-TR" sz="2400" dirty="0">
              <a:solidFill>
                <a:schemeClr val="bg2">
                  <a:lumMod val="25000"/>
                </a:schemeClr>
              </a:solidFill>
            </a:endParaRPr>
          </a:p>
          <a:p>
            <a:pPr marL="0" indent="0">
              <a:buNone/>
            </a:pPr>
            <a:r>
              <a:rPr lang="tr-TR" sz="2400" dirty="0">
                <a:solidFill>
                  <a:schemeClr val="bg2">
                    <a:lumMod val="25000"/>
                  </a:schemeClr>
                </a:solidFill>
              </a:rPr>
              <a:t>1) Kare Alanı   (a x a)</a:t>
            </a:r>
          </a:p>
          <a:p>
            <a:pPr marL="0" indent="0">
              <a:buNone/>
            </a:pPr>
            <a:r>
              <a:rPr lang="tr-TR" sz="2400" dirty="0">
                <a:solidFill>
                  <a:schemeClr val="bg2">
                    <a:lumMod val="25000"/>
                  </a:schemeClr>
                </a:solidFill>
              </a:rPr>
              <a:t>2) Dikdörtgen Alanı  (a x b)</a:t>
            </a:r>
          </a:p>
          <a:p>
            <a:pPr marL="0" indent="0">
              <a:buNone/>
            </a:pPr>
            <a:r>
              <a:rPr lang="tr-TR" sz="2400" dirty="0">
                <a:solidFill>
                  <a:schemeClr val="bg2">
                    <a:lumMod val="25000"/>
                  </a:schemeClr>
                </a:solidFill>
              </a:rPr>
              <a:t>3) Üçgen Alanı  (a x h / 2)</a:t>
            </a:r>
          </a:p>
          <a:p>
            <a:pPr marL="0" indent="0">
              <a:buNone/>
            </a:pPr>
            <a:r>
              <a:rPr lang="tr-TR" sz="2400" dirty="0">
                <a:solidFill>
                  <a:schemeClr val="bg2">
                    <a:lumMod val="25000"/>
                  </a:schemeClr>
                </a:solidFill>
              </a:rPr>
              <a:t>4) Yamuk Alanı  ( ((a + b)/2) x h)</a:t>
            </a:r>
          </a:p>
          <a:p>
            <a:pPr marL="0" indent="0">
              <a:buNone/>
            </a:pPr>
            <a:r>
              <a:rPr lang="tr-TR" sz="2400" dirty="0">
                <a:solidFill>
                  <a:schemeClr val="bg2">
                    <a:lumMod val="25000"/>
                  </a:schemeClr>
                </a:solidFill>
              </a:rPr>
              <a:t>0) Çıkış	</a:t>
            </a:r>
          </a:p>
        </p:txBody>
      </p:sp>
    </p:spTree>
    <p:extLst>
      <p:ext uri="{BB962C8B-B14F-4D97-AF65-F5344CB8AC3E}">
        <p14:creationId xmlns:p14="http://schemas.microsoft.com/office/powerpoint/2010/main" val="28963907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Masaüstü Programlama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8927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Masaüstü Programlama Nedir?</a:t>
            </a:r>
          </a:p>
        </p:txBody>
      </p:sp>
      <p:pic>
        <p:nvPicPr>
          <p:cNvPr id="8" name="Resim 7">
            <a:extLst>
              <a:ext uri="{FF2B5EF4-FFF2-40B4-BE49-F238E27FC236}">
                <a16:creationId xmlns:a16="http://schemas.microsoft.com/office/drawing/2014/main" id="{5CDD59B1-4B1A-42BC-93BC-C63E0ED124F3}"/>
              </a:ext>
            </a:extLst>
          </p:cNvPr>
          <p:cNvPicPr>
            <a:picLocks noChangeAspect="1"/>
          </p:cNvPicPr>
          <p:nvPr/>
        </p:nvPicPr>
        <p:blipFill>
          <a:blip r:embed="rId2"/>
          <a:stretch>
            <a:fillRect/>
          </a:stretch>
        </p:blipFill>
        <p:spPr>
          <a:xfrm>
            <a:off x="6894301" y="1702720"/>
            <a:ext cx="4764299" cy="3155413"/>
          </a:xfrm>
          <a:prstGeom prst="rect">
            <a:avLst/>
          </a:prstGeom>
          <a:ln>
            <a:noFill/>
          </a:ln>
          <a:effectLst>
            <a:outerShdw blurRad="292100" dist="139700" dir="2700000" algn="tl" rotWithShape="0">
              <a:srgbClr val="333333">
                <a:alpha val="65000"/>
              </a:srgbClr>
            </a:outerShdw>
          </a:effectLst>
        </p:spPr>
      </p:pic>
      <p:pic>
        <p:nvPicPr>
          <p:cNvPr id="10" name="Resim 9">
            <a:extLst>
              <a:ext uri="{FF2B5EF4-FFF2-40B4-BE49-F238E27FC236}">
                <a16:creationId xmlns:a16="http://schemas.microsoft.com/office/drawing/2014/main" id="{04658176-FC2D-4C2B-BCE4-70E09DF71180}"/>
              </a:ext>
            </a:extLst>
          </p:cNvPr>
          <p:cNvPicPr>
            <a:picLocks noChangeAspect="1"/>
          </p:cNvPicPr>
          <p:nvPr/>
        </p:nvPicPr>
        <p:blipFill>
          <a:blip r:embed="rId3"/>
          <a:stretch>
            <a:fillRect/>
          </a:stretch>
        </p:blipFill>
        <p:spPr>
          <a:xfrm>
            <a:off x="6096000" y="3258373"/>
            <a:ext cx="4263190" cy="3199520"/>
          </a:xfrm>
          <a:prstGeom prst="rect">
            <a:avLst/>
          </a:prstGeom>
          <a:ln>
            <a:noFill/>
          </a:ln>
          <a:effectLst>
            <a:outerShdw blurRad="292100" dist="139700" dir="2700000" algn="tl" rotWithShape="0">
              <a:srgbClr val="333333">
                <a:alpha val="65000"/>
              </a:srgbClr>
            </a:outerShdw>
          </a:effectLst>
        </p:spPr>
      </p:pic>
      <p:pic>
        <p:nvPicPr>
          <p:cNvPr id="14" name="Resim 13">
            <a:extLst>
              <a:ext uri="{FF2B5EF4-FFF2-40B4-BE49-F238E27FC236}">
                <a16:creationId xmlns:a16="http://schemas.microsoft.com/office/drawing/2014/main" id="{E0AD24EF-8C36-4F18-84EE-B6DD36F64337}"/>
              </a:ext>
            </a:extLst>
          </p:cNvPr>
          <p:cNvPicPr>
            <a:picLocks noChangeAspect="1"/>
          </p:cNvPicPr>
          <p:nvPr/>
        </p:nvPicPr>
        <p:blipFill>
          <a:blip r:embed="rId4"/>
          <a:stretch>
            <a:fillRect/>
          </a:stretch>
        </p:blipFill>
        <p:spPr>
          <a:xfrm>
            <a:off x="315734" y="1690688"/>
            <a:ext cx="5402179" cy="3038726"/>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A113726E-D05F-4BE4-8DB2-DA7F3FF11D5C}"/>
              </a:ext>
            </a:extLst>
          </p:cNvPr>
          <p:cNvPicPr>
            <a:picLocks noChangeAspect="1"/>
          </p:cNvPicPr>
          <p:nvPr/>
        </p:nvPicPr>
        <p:blipFill>
          <a:blip r:embed="rId5"/>
          <a:stretch>
            <a:fillRect/>
          </a:stretch>
        </p:blipFill>
        <p:spPr>
          <a:xfrm>
            <a:off x="647710" y="3525096"/>
            <a:ext cx="2370199" cy="24086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083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Sınıf (Class) Kavramı Temelleri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32422268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Sınıf (Class) Kavramı Temelleri</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Constructor</a:t>
            </a:r>
            <a:r>
              <a:rPr lang="tr-TR" sz="5400" dirty="0">
                <a:solidFill>
                  <a:schemeClr val="tx2">
                    <a:lumMod val="75000"/>
                  </a:schemeClr>
                </a:solidFill>
                <a:effectLst>
                  <a:outerShdw blurRad="38100" dist="38100" dir="2700000" algn="tl">
                    <a:srgbClr val="000000">
                      <a:alpha val="43137"/>
                    </a:srgbClr>
                  </a:outerShdw>
                </a:effectLst>
              </a:rPr>
              <a:t> Metodu</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735850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Bilgisayar İle Konuşmak</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9" name="Dikdörtgen 8">
            <a:extLst>
              <a:ext uri="{FF2B5EF4-FFF2-40B4-BE49-F238E27FC236}">
                <a16:creationId xmlns:a16="http://schemas.microsoft.com/office/drawing/2014/main" id="{5772CF88-A272-4A39-8194-992A972ABAF6}"/>
              </a:ext>
            </a:extLst>
          </p:cNvPr>
          <p:cNvSpPr/>
          <p:nvPr/>
        </p:nvSpPr>
        <p:spPr>
          <a:xfrm>
            <a:off x="852800" y="1513695"/>
            <a:ext cx="6048672" cy="400110"/>
          </a:xfrm>
          <a:prstGeom prst="rect">
            <a:avLst/>
          </a:prstGeom>
        </p:spPr>
        <p:txBody>
          <a:bodyPr wrap="square">
            <a:spAutoFit/>
          </a:bodyPr>
          <a:lstStyle/>
          <a:p>
            <a:pPr algn="just"/>
            <a:r>
              <a:rPr lang="tr-TR" sz="2000" dirty="0"/>
              <a:t>Bütün yazılım dilleri temelde 0 ve 1 ler ile iletişim sağlar. </a:t>
            </a:r>
          </a:p>
        </p:txBody>
      </p:sp>
      <p:pic>
        <p:nvPicPr>
          <p:cNvPr id="12" name="Picture 1">
            <a:extLst>
              <a:ext uri="{FF2B5EF4-FFF2-40B4-BE49-F238E27FC236}">
                <a16:creationId xmlns:a16="http://schemas.microsoft.com/office/drawing/2014/main" id="{5EE7EDD3-7225-446B-9BCB-2D21B991FD3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096000" y="2662266"/>
            <a:ext cx="5688858" cy="3476525"/>
          </a:xfrm>
          <a:prstGeom prst="rect">
            <a:avLst/>
          </a:prstGeom>
        </p:spPr>
      </p:pic>
    </p:spTree>
    <p:extLst>
      <p:ext uri="{BB962C8B-B14F-4D97-AF65-F5344CB8AC3E}">
        <p14:creationId xmlns:p14="http://schemas.microsoft.com/office/powerpoint/2010/main" val="19145416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Windows Formlarıyla Çalışmak</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5534344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Sık Kullanılan Kontroller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30613111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Menüler ile Çalışma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2436705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Containers</a:t>
            </a:r>
            <a:r>
              <a:rPr lang="tr-TR" sz="5400" dirty="0">
                <a:solidFill>
                  <a:schemeClr val="tx2">
                    <a:lumMod val="75000"/>
                  </a:schemeClr>
                </a:solidFill>
                <a:effectLst>
                  <a:outerShdw blurRad="38100" dist="38100" dir="2700000" algn="tl">
                    <a:srgbClr val="000000">
                      <a:alpha val="43137"/>
                    </a:srgbClr>
                  </a:outerShdw>
                </a:effectLst>
              </a:rPr>
              <a:t>(Barındırıcılar) ile Çalışmak</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37564667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Component(Bileşen) </a:t>
            </a:r>
            <a:r>
              <a:rPr lang="tr-TR" sz="5400" dirty="0" err="1">
                <a:solidFill>
                  <a:schemeClr val="tx2">
                    <a:lumMod val="75000"/>
                  </a:schemeClr>
                </a:solidFill>
                <a:effectLst>
                  <a:outerShdw blurRad="38100" dist="38100" dir="2700000" algn="tl">
                    <a:srgbClr val="000000">
                      <a:alpha val="43137"/>
                    </a:srgbClr>
                  </a:outerShdw>
                </a:effectLst>
              </a:rPr>
              <a:t>Properties</a:t>
            </a:r>
            <a:r>
              <a:rPr lang="tr-TR" sz="5400" dirty="0">
                <a:solidFill>
                  <a:schemeClr val="tx2">
                    <a:lumMod val="75000"/>
                  </a:schemeClr>
                </a:solidFill>
                <a:effectLst>
                  <a:outerShdw blurRad="38100" dist="38100" dir="2700000" algn="tl">
                    <a:srgbClr val="000000">
                      <a:alpha val="43137"/>
                    </a:srgbClr>
                  </a:outerShdw>
                </a:effectLst>
              </a:rPr>
              <a:t>(Özellikleri) Tanıma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39264528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Component(Bileşen) </a:t>
            </a:r>
            <a:r>
              <a:rPr lang="tr-TR" sz="5400" dirty="0" err="1">
                <a:solidFill>
                  <a:schemeClr val="tx2">
                    <a:lumMod val="75000"/>
                  </a:schemeClr>
                </a:solidFill>
                <a:effectLst>
                  <a:outerShdw blurRad="38100" dist="38100" dir="2700000" algn="tl">
                    <a:srgbClr val="000000">
                      <a:alpha val="43137"/>
                    </a:srgbClr>
                  </a:outerShdw>
                </a:effectLst>
              </a:rPr>
              <a:t>Events</a:t>
            </a:r>
            <a:r>
              <a:rPr lang="tr-TR" sz="5400" dirty="0">
                <a:solidFill>
                  <a:schemeClr val="tx2">
                    <a:lumMod val="75000"/>
                  </a:schemeClr>
                </a:solidFill>
                <a:effectLst>
                  <a:outerShdw blurRad="38100" dist="38100" dir="2700000" algn="tl">
                    <a:srgbClr val="000000">
                      <a:alpha val="43137"/>
                    </a:srgbClr>
                  </a:outerShdw>
                </a:effectLst>
              </a:rPr>
              <a:t>(Olaylar) Tanıma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5959798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Responsive(Tepkisel)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Tasarım Oluşturma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8483155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Array</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List</a:t>
            </a:r>
            <a:r>
              <a:rPr lang="tr-TR" sz="5400" dirty="0">
                <a:solidFill>
                  <a:schemeClr val="tx2">
                    <a:lumMod val="75000"/>
                  </a:schemeClr>
                </a:solidFill>
                <a:effectLst>
                  <a:outerShdw blurRad="38100" dist="38100" dir="2700000" algn="tl">
                    <a:srgbClr val="000000">
                      <a:alpha val="43137"/>
                    </a:srgbClr>
                  </a:outerShdw>
                </a:effectLst>
              </a:rPr>
              <a:t> Kavramı ile </a:t>
            </a:r>
            <a:r>
              <a:rPr lang="tr-TR" sz="5400" dirty="0" err="1">
                <a:solidFill>
                  <a:schemeClr val="tx2">
                    <a:lumMod val="75000"/>
                  </a:schemeClr>
                </a:solidFill>
                <a:effectLst>
                  <a:outerShdw blurRad="38100" dist="38100" dir="2700000" algn="tl">
                    <a:srgbClr val="000000">
                      <a:alpha val="43137"/>
                    </a:srgbClr>
                  </a:outerShdw>
                </a:effectLst>
              </a:rPr>
              <a:t>Kolleksiyonlara</a:t>
            </a:r>
            <a:r>
              <a:rPr lang="tr-TR" sz="5400" dirty="0">
                <a:solidFill>
                  <a:schemeClr val="tx2">
                    <a:lumMod val="75000"/>
                  </a:schemeClr>
                </a:solidFill>
                <a:effectLst>
                  <a:outerShdw blurRad="38100" dist="38100" dir="2700000" algn="tl">
                    <a:srgbClr val="000000">
                      <a:alpha val="43137"/>
                    </a:srgbClr>
                  </a:outerShdw>
                </a:effectLst>
              </a:rPr>
              <a:t> Giriş</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39257454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Queue ve </a:t>
            </a:r>
            <a:r>
              <a:rPr lang="tr-TR" sz="5400" dirty="0" err="1">
                <a:solidFill>
                  <a:schemeClr val="tx2">
                    <a:lumMod val="75000"/>
                  </a:schemeClr>
                </a:solidFill>
                <a:effectLst>
                  <a:outerShdw blurRad="38100" dist="38100" dir="2700000" algn="tl">
                    <a:srgbClr val="000000">
                      <a:alpha val="43137"/>
                    </a:srgbClr>
                  </a:outerShdw>
                </a:effectLst>
              </a:rPr>
              <a:t>Stack</a:t>
            </a:r>
            <a:r>
              <a:rPr lang="tr-TR" sz="5400" dirty="0">
                <a:solidFill>
                  <a:schemeClr val="tx2">
                    <a:lumMod val="75000"/>
                  </a:schemeClr>
                </a:solidFill>
                <a:effectLst>
                  <a:outerShdw blurRad="38100" dist="38100" dir="2700000" algn="tl">
                    <a:srgbClr val="000000">
                      <a:alpha val="43137"/>
                    </a:srgbClr>
                  </a:outerShdw>
                </a:effectLst>
              </a:rPr>
              <a:t> Kavramı</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(FIFO – LIFO)</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1856224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Generic</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List</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1998193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Programlama Dilleri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9" name="Dikdörtgen 8">
            <a:extLst>
              <a:ext uri="{FF2B5EF4-FFF2-40B4-BE49-F238E27FC236}">
                <a16:creationId xmlns:a16="http://schemas.microsoft.com/office/drawing/2014/main" id="{5772CF88-A272-4A39-8194-992A972ABAF6}"/>
              </a:ext>
            </a:extLst>
          </p:cNvPr>
          <p:cNvSpPr/>
          <p:nvPr/>
        </p:nvSpPr>
        <p:spPr>
          <a:xfrm>
            <a:off x="852799" y="1513695"/>
            <a:ext cx="8961051" cy="707886"/>
          </a:xfrm>
          <a:prstGeom prst="rect">
            <a:avLst/>
          </a:prstGeom>
        </p:spPr>
        <p:txBody>
          <a:bodyPr wrap="square">
            <a:spAutoFit/>
          </a:bodyPr>
          <a:lstStyle/>
          <a:p>
            <a:pPr marL="342900" indent="-342900">
              <a:buFont typeface="Wingdings" panose="05000000000000000000" pitchFamily="2" charset="2"/>
              <a:buChar char="v"/>
            </a:pPr>
            <a:r>
              <a:rPr lang="tr-TR" sz="2000" dirty="0"/>
              <a:t>Yazılımcı ile bilgisayarın haberleşmesini sağlar.</a:t>
            </a:r>
          </a:p>
          <a:p>
            <a:pPr marL="342900" indent="-342900">
              <a:buFont typeface="Wingdings" panose="05000000000000000000" pitchFamily="2" charset="2"/>
              <a:buChar char="v"/>
            </a:pPr>
            <a:r>
              <a:rPr lang="tr-TR" sz="2000" dirty="0"/>
              <a:t>Yazılımlar 1 ve 0 sayılarından oluşan makine diline çevrildikten sonra çalışırlar.</a:t>
            </a:r>
          </a:p>
        </p:txBody>
      </p:sp>
      <p:pic>
        <p:nvPicPr>
          <p:cNvPr id="10" name="Picture 1">
            <a:extLst>
              <a:ext uri="{FF2B5EF4-FFF2-40B4-BE49-F238E27FC236}">
                <a16:creationId xmlns:a16="http://schemas.microsoft.com/office/drawing/2014/main" id="{BBFCEDEE-FBBF-4158-84EB-7FA4C134067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096000" y="2662266"/>
            <a:ext cx="5688858" cy="3476525"/>
          </a:xfrm>
          <a:prstGeom prst="rect">
            <a:avLst/>
          </a:prstGeom>
        </p:spPr>
      </p:pic>
      <p:graphicFrame>
        <p:nvGraphicFramePr>
          <p:cNvPr id="7" name="Diyagram 6">
            <a:extLst>
              <a:ext uri="{FF2B5EF4-FFF2-40B4-BE49-F238E27FC236}">
                <a16:creationId xmlns:a16="http://schemas.microsoft.com/office/drawing/2014/main" id="{F19134E3-7BB7-4436-835F-1FF49A67AFF6}"/>
              </a:ext>
            </a:extLst>
          </p:cNvPr>
          <p:cNvGraphicFramePr/>
          <p:nvPr>
            <p:extLst>
              <p:ext uri="{D42A27DB-BD31-4B8C-83A1-F6EECF244321}">
                <p14:modId xmlns:p14="http://schemas.microsoft.com/office/powerpoint/2010/main" val="1074595548"/>
              </p:ext>
            </p:extLst>
          </p:nvPr>
        </p:nvGraphicFramePr>
        <p:xfrm>
          <a:off x="681587" y="2494004"/>
          <a:ext cx="5136232" cy="2733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590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Dictionary&lt;T,K&gt;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757809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Tuple</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9394832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İyileştirilmiş </a:t>
            </a:r>
            <a:r>
              <a:rPr lang="tr-TR" sz="5400" dirty="0" err="1">
                <a:solidFill>
                  <a:schemeClr val="tx2">
                    <a:lumMod val="75000"/>
                  </a:schemeClr>
                </a:solidFill>
                <a:effectLst>
                  <a:outerShdw blurRad="38100" dist="38100" dir="2700000" algn="tl">
                    <a:srgbClr val="000000">
                      <a:alpha val="43137"/>
                    </a:srgbClr>
                  </a:outerShdw>
                </a:effectLst>
              </a:rPr>
              <a:t>Tuple</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18610069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MessageBox</a:t>
            </a:r>
            <a:r>
              <a:rPr lang="tr-TR" sz="5400" dirty="0">
                <a:solidFill>
                  <a:schemeClr val="tx2">
                    <a:lumMod val="75000"/>
                  </a:schemeClr>
                </a:solidFill>
                <a:effectLst>
                  <a:outerShdw blurRad="38100" dist="38100" dir="2700000" algn="tl">
                    <a:srgbClr val="000000">
                      <a:alpha val="43137"/>
                    </a:srgbClr>
                  </a:outerShdw>
                </a:effectLst>
              </a:rPr>
              <a:t> Penceresi Detayları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41631696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Birden Fazla Form ile Çalışma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662891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Formlar Arası Veri Paylaşımı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6964399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Dialog</a:t>
            </a:r>
            <a:r>
              <a:rPr lang="tr-TR" sz="5400" dirty="0">
                <a:solidFill>
                  <a:schemeClr val="tx2">
                    <a:lumMod val="75000"/>
                  </a:schemeClr>
                </a:solidFill>
                <a:effectLst>
                  <a:outerShdw blurRad="38100" dist="38100" dir="2700000" algn="tl">
                    <a:srgbClr val="000000">
                      <a:alpha val="43137"/>
                    </a:srgbClr>
                  </a:outerShdw>
                </a:effectLst>
              </a:rPr>
              <a:t> Pencerelerini Tanıma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3590189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MDI Formlar ile Çalışma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9628619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FileStream</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StreamWriter</a:t>
            </a:r>
            <a:r>
              <a:rPr lang="tr-TR" sz="5400" dirty="0">
                <a:solidFill>
                  <a:schemeClr val="tx2">
                    <a:lumMod val="75000"/>
                  </a:schemeClr>
                </a:solidFill>
                <a:effectLst>
                  <a:outerShdw blurRad="38100" dist="38100" dir="2700000" algn="tl">
                    <a:srgbClr val="000000">
                      <a:alpha val="43137"/>
                    </a:srgbClr>
                  </a:outerShdw>
                </a:effectLst>
              </a:rPr>
              <a:t> ile Dosyaya Veri Yazma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5826316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FileStream</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StreamReader</a:t>
            </a:r>
            <a:r>
              <a:rPr lang="tr-TR" sz="5400" dirty="0">
                <a:solidFill>
                  <a:schemeClr val="tx2">
                    <a:lumMod val="75000"/>
                  </a:schemeClr>
                </a:solidFill>
                <a:effectLst>
                  <a:outerShdw blurRad="38100" dist="38100" dir="2700000" algn="tl">
                    <a:srgbClr val="000000">
                      <a:alpha val="43137"/>
                    </a:srgbClr>
                  </a:outerShdw>
                </a:effectLst>
              </a:rPr>
              <a:t> ile Dosyadan Veri Okuma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861782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ogramming Language PNG Transparent Images, Pictures, Photos | PNG Arts">
            <a:extLst>
              <a:ext uri="{FF2B5EF4-FFF2-40B4-BE49-F238E27FC236}">
                <a16:creationId xmlns:a16="http://schemas.microsoft.com/office/drawing/2014/main" id="{BDE3663A-AD60-4C77-912A-D92730BA8F33}"/>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25593" y="0"/>
            <a:ext cx="12243185" cy="6272852"/>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a:xfrm>
            <a:off x="838200" y="365125"/>
            <a:ext cx="9145772" cy="1325563"/>
          </a:xfrm>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Programlama Dillerinin Özellikleri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6" name="Resim 5">
            <a:extLst>
              <a:ext uri="{FF2B5EF4-FFF2-40B4-BE49-F238E27FC236}">
                <a16:creationId xmlns:a16="http://schemas.microsoft.com/office/drawing/2014/main" id="{D5C5E0A6-A577-4EA1-BD95-B917177EF1B4}"/>
              </a:ext>
            </a:extLst>
          </p:cNvPr>
          <p:cNvPicPr>
            <a:picLocks noChangeAspect="1"/>
          </p:cNvPicPr>
          <p:nvPr/>
        </p:nvPicPr>
        <p:blipFill>
          <a:blip r:embed="rId3"/>
          <a:stretch>
            <a:fillRect/>
          </a:stretch>
        </p:blipFill>
        <p:spPr>
          <a:xfrm>
            <a:off x="181599" y="6288980"/>
            <a:ext cx="1342402" cy="404499"/>
          </a:xfrm>
          <a:prstGeom prst="rect">
            <a:avLst/>
          </a:prstGeom>
        </p:spPr>
      </p:pic>
      <p:sp>
        <p:nvSpPr>
          <p:cNvPr id="8" name="Dikdörtgen 7">
            <a:extLst>
              <a:ext uri="{FF2B5EF4-FFF2-40B4-BE49-F238E27FC236}">
                <a16:creationId xmlns:a16="http://schemas.microsoft.com/office/drawing/2014/main" id="{C7CE7B2A-3864-4653-9C30-B3C148F622D9}"/>
              </a:ext>
            </a:extLst>
          </p:cNvPr>
          <p:cNvSpPr/>
          <p:nvPr/>
        </p:nvSpPr>
        <p:spPr>
          <a:xfrm>
            <a:off x="499390" y="1513695"/>
            <a:ext cx="7875254" cy="2031325"/>
          </a:xfrm>
          <a:prstGeom prst="rect">
            <a:avLst/>
          </a:prstGeom>
        </p:spPr>
        <p:txBody>
          <a:bodyPr wrap="square">
            <a:spAutoFit/>
          </a:bodyPr>
          <a:lstStyle/>
          <a:p>
            <a:pPr marL="800100" lvl="1" indent="-342900">
              <a:buFont typeface="Wingdings" panose="05000000000000000000" pitchFamily="2" charset="2"/>
              <a:buChar char="v"/>
            </a:pPr>
            <a:r>
              <a:rPr lang="tr-TR" dirty="0" err="1"/>
              <a:t>Syntax</a:t>
            </a:r>
            <a:r>
              <a:rPr lang="tr-TR" dirty="0"/>
              <a:t> (Söz Dizimi)</a:t>
            </a:r>
          </a:p>
          <a:p>
            <a:pPr marL="800100" lvl="1" indent="-342900">
              <a:buFont typeface="Wingdings" panose="05000000000000000000" pitchFamily="2" charset="2"/>
              <a:buChar char="v"/>
            </a:pPr>
            <a:r>
              <a:rPr lang="tr-TR" dirty="0" err="1"/>
              <a:t>Grammer</a:t>
            </a:r>
            <a:r>
              <a:rPr lang="tr-TR" dirty="0"/>
              <a:t> (Dilbilgisi)</a:t>
            </a:r>
          </a:p>
          <a:p>
            <a:pPr marL="800100" lvl="1" indent="-342900">
              <a:buFont typeface="Wingdings" panose="05000000000000000000" pitchFamily="2" charset="2"/>
              <a:buChar char="v"/>
            </a:pPr>
            <a:r>
              <a:rPr lang="tr-TR" dirty="0" err="1"/>
              <a:t>Semantic</a:t>
            </a:r>
            <a:r>
              <a:rPr lang="tr-TR" dirty="0"/>
              <a:t> (</a:t>
            </a:r>
            <a:r>
              <a:rPr lang="tr-TR" dirty="0" err="1"/>
              <a:t>Anlamsallık</a:t>
            </a:r>
            <a:r>
              <a:rPr lang="tr-TR" dirty="0"/>
              <a:t>)</a:t>
            </a:r>
          </a:p>
          <a:p>
            <a:pPr lvl="1"/>
            <a:endParaRPr lang="tr-TR" dirty="0"/>
          </a:p>
          <a:p>
            <a:pPr lvl="1"/>
            <a:r>
              <a:rPr lang="tr-TR" dirty="0"/>
              <a:t>Günümüzde 2500 ‘den fazla programlama dili bulunmaktadır.</a:t>
            </a:r>
          </a:p>
          <a:p>
            <a:pPr marL="800100" lvl="1" indent="-342900">
              <a:buFont typeface="Wingdings" panose="05000000000000000000" pitchFamily="2" charset="2"/>
              <a:buChar char="v"/>
            </a:pPr>
            <a:endParaRPr lang="tr-TR" dirty="0"/>
          </a:p>
          <a:p>
            <a:endParaRPr lang="tr-TR" dirty="0"/>
          </a:p>
        </p:txBody>
      </p:sp>
    </p:spTree>
    <p:extLst>
      <p:ext uri="{BB962C8B-B14F-4D97-AF65-F5344CB8AC3E}">
        <p14:creationId xmlns:p14="http://schemas.microsoft.com/office/powerpoint/2010/main" val="375791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fade">
                                      <p:cBhvr>
                                        <p:cTn id="28" dur="1000"/>
                                        <p:tgtEl>
                                          <p:spTgt spid="8">
                                            <p:txEl>
                                              <p:pRg st="4" end="4"/>
                                            </p:txEl>
                                          </p:spTgt>
                                        </p:tgtEl>
                                      </p:cBhvr>
                                    </p:animEffect>
                                    <p:anim calcmode="lin" valueType="num">
                                      <p:cBhvr>
                                        <p:cTn id="2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File ve Directory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Dosya ve Klasör İşlemleri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6711948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TreeView</a:t>
            </a:r>
            <a:r>
              <a:rPr lang="tr-TR" sz="5400" dirty="0">
                <a:solidFill>
                  <a:schemeClr val="tx2">
                    <a:lumMod val="75000"/>
                  </a:schemeClr>
                </a:solidFill>
                <a:effectLst>
                  <a:outerShdw blurRad="38100" dist="38100" dir="2700000" algn="tl">
                    <a:srgbClr val="000000">
                      <a:alpha val="43137"/>
                    </a:srgbClr>
                  </a:outerShdw>
                </a:effectLst>
              </a:rPr>
              <a:t> Kontrolü ile Çalışma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35248145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Timer</a:t>
            </a:r>
            <a:r>
              <a:rPr lang="tr-TR" sz="5400" dirty="0">
                <a:solidFill>
                  <a:schemeClr val="tx2">
                    <a:lumMod val="75000"/>
                  </a:schemeClr>
                </a:solidFill>
                <a:effectLst>
                  <a:outerShdw blurRad="38100" dist="38100" dir="2700000" algn="tl">
                    <a:srgbClr val="000000">
                      <a:alpha val="43137"/>
                    </a:srgbClr>
                  </a:outerShdw>
                </a:effectLst>
              </a:rPr>
              <a:t> Kontrolü ile Çalışma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3348601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Runtime Kontrol Ekleme</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1594590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Serialization</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Deserialization</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9536493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err="1">
                <a:solidFill>
                  <a:schemeClr val="tx2">
                    <a:lumMod val="75000"/>
                  </a:schemeClr>
                </a:solidFill>
                <a:effectLst>
                  <a:outerShdw blurRad="38100" dist="38100" dir="2700000" algn="tl">
                    <a:srgbClr val="000000">
                      <a:alpha val="43137"/>
                    </a:srgbClr>
                  </a:outerShdw>
                </a:effectLst>
              </a:rPr>
              <a:t>Serialization</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Deserialization</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r>
              <a:rPr lang="tr-TR">
                <a:solidFill>
                  <a:schemeClr val="bg2">
                    <a:lumMod val="25000"/>
                  </a:schemeClr>
                </a:solidFill>
              </a:rPr>
              <a:t>Serileştirme, </a:t>
            </a:r>
            <a:r>
              <a:rPr lang="tr-TR" dirty="0">
                <a:solidFill>
                  <a:schemeClr val="bg2">
                    <a:lumMod val="25000"/>
                  </a:schemeClr>
                </a:solidFill>
              </a:rPr>
              <a:t>bir nesnenin durumunu saklama ve gerektiğinde onu yeniden oluşturabilme sürecidir. </a:t>
            </a:r>
          </a:p>
          <a:p>
            <a:r>
              <a:rPr lang="tr-TR" dirty="0">
                <a:solidFill>
                  <a:schemeClr val="bg2">
                    <a:lumMod val="25000"/>
                  </a:schemeClr>
                </a:solidFill>
              </a:rPr>
              <a:t>Bunun tersi </a:t>
            </a:r>
            <a:r>
              <a:rPr lang="tr-TR" dirty="0" err="1">
                <a:solidFill>
                  <a:schemeClr val="bg2">
                    <a:lumMod val="25000"/>
                  </a:schemeClr>
                </a:solidFill>
              </a:rPr>
              <a:t>Deserialization</a:t>
            </a:r>
            <a:r>
              <a:rPr lang="tr-TR" dirty="0">
                <a:solidFill>
                  <a:schemeClr val="bg2">
                    <a:lumMod val="25000"/>
                  </a:schemeClr>
                </a:solidFill>
              </a:rPr>
              <a:t> olarak bilinir.</a:t>
            </a:r>
          </a:p>
        </p:txBody>
      </p:sp>
    </p:spTree>
    <p:extLst>
      <p:ext uri="{BB962C8B-B14F-4D97-AF65-F5344CB8AC3E}">
        <p14:creationId xmlns:p14="http://schemas.microsoft.com/office/powerpoint/2010/main" val="36881575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Serialization</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Deserialization</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7331237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Binary</a:t>
            </a:r>
            <a:r>
              <a:rPr lang="tr-TR" sz="5400" dirty="0">
                <a:solidFill>
                  <a:schemeClr val="tx2">
                    <a:lumMod val="75000"/>
                  </a:schemeClr>
                </a:solidFill>
                <a:effectLst>
                  <a:outerShdw blurRad="38100" dist="38100" dir="2700000" algn="tl">
                    <a:srgbClr val="000000">
                      <a:alpha val="43137"/>
                    </a:srgbClr>
                  </a:outerShdw>
                </a:effectLst>
              </a:rPr>
              <a:t>, XML, JSON Kavramları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3181157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JSON </a:t>
            </a:r>
            <a:r>
              <a:rPr lang="tr-TR" sz="5400" dirty="0" err="1">
                <a:solidFill>
                  <a:schemeClr val="tx2">
                    <a:lumMod val="75000"/>
                  </a:schemeClr>
                </a:solidFill>
                <a:effectLst>
                  <a:outerShdw blurRad="38100" dist="38100" dir="2700000" algn="tl">
                    <a:srgbClr val="000000">
                      <a:alpha val="43137"/>
                    </a:srgbClr>
                  </a:outerShdw>
                </a:effectLst>
              </a:rPr>
              <a:t>Serialization</a:t>
            </a:r>
            <a:r>
              <a:rPr lang="tr-TR" sz="5400" dirty="0">
                <a:solidFill>
                  <a:schemeClr val="tx2">
                    <a:lumMod val="75000"/>
                  </a:schemeClr>
                </a:solidFill>
                <a:effectLst>
                  <a:outerShdw blurRad="38100" dist="38100" dir="2700000" algn="tl">
                    <a:srgbClr val="000000">
                      <a:alpha val="43137"/>
                    </a:srgbClr>
                  </a:outerShdw>
                </a:effectLst>
              </a:rPr>
              <a:t> &amp; </a:t>
            </a:r>
            <a:r>
              <a:rPr lang="tr-TR" sz="5400" dirty="0" err="1">
                <a:solidFill>
                  <a:schemeClr val="tx2">
                    <a:lumMod val="75000"/>
                  </a:schemeClr>
                </a:solidFill>
                <a:effectLst>
                  <a:outerShdw blurRad="38100" dist="38100" dir="2700000" algn="tl">
                    <a:srgbClr val="000000">
                      <a:alpha val="43137"/>
                    </a:srgbClr>
                  </a:outerShdw>
                </a:effectLst>
              </a:rPr>
              <a:t>Deserialization</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17804481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XML </a:t>
            </a:r>
            <a:r>
              <a:rPr lang="tr-TR" sz="5400" dirty="0" err="1">
                <a:solidFill>
                  <a:schemeClr val="tx2">
                    <a:lumMod val="75000"/>
                  </a:schemeClr>
                </a:solidFill>
                <a:effectLst>
                  <a:outerShdw blurRad="38100" dist="38100" dir="2700000" algn="tl">
                    <a:srgbClr val="000000">
                      <a:alpha val="43137"/>
                    </a:srgbClr>
                  </a:outerShdw>
                </a:effectLst>
              </a:rPr>
              <a:t>Serialization</a:t>
            </a:r>
            <a:r>
              <a:rPr lang="tr-TR" sz="5400" dirty="0">
                <a:solidFill>
                  <a:schemeClr val="tx2">
                    <a:lumMod val="75000"/>
                  </a:schemeClr>
                </a:solidFill>
                <a:effectLst>
                  <a:outerShdw blurRad="38100" dist="38100" dir="2700000" algn="tl">
                    <a:srgbClr val="000000">
                      <a:alpha val="43137"/>
                    </a:srgbClr>
                  </a:outerShdw>
                </a:effectLst>
              </a:rPr>
              <a:t> &amp; </a:t>
            </a:r>
            <a:r>
              <a:rPr lang="tr-TR" sz="5400" dirty="0" err="1">
                <a:solidFill>
                  <a:schemeClr val="tx2">
                    <a:lumMod val="75000"/>
                  </a:schemeClr>
                </a:solidFill>
                <a:effectLst>
                  <a:outerShdw blurRad="38100" dist="38100" dir="2700000" algn="tl">
                    <a:srgbClr val="000000">
                      <a:alpha val="43137"/>
                    </a:srgbClr>
                  </a:outerShdw>
                </a:effectLst>
              </a:rPr>
              <a:t>Deserialization</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284296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a:xfrm>
            <a:off x="838200" y="365125"/>
            <a:ext cx="9145772" cy="1325563"/>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Programın Derlenmesi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17" name="Dikdörtgen 16">
            <a:extLst>
              <a:ext uri="{FF2B5EF4-FFF2-40B4-BE49-F238E27FC236}">
                <a16:creationId xmlns:a16="http://schemas.microsoft.com/office/drawing/2014/main" id="{31B02FC3-2AB1-43B7-AB7B-7851E2D8BC85}"/>
              </a:ext>
            </a:extLst>
          </p:cNvPr>
          <p:cNvSpPr/>
          <p:nvPr/>
        </p:nvSpPr>
        <p:spPr>
          <a:xfrm>
            <a:off x="838200" y="1496951"/>
            <a:ext cx="8424936" cy="1754326"/>
          </a:xfrm>
          <a:prstGeom prst="rect">
            <a:avLst/>
          </a:prstGeom>
        </p:spPr>
        <p:txBody>
          <a:bodyPr wrap="square">
            <a:spAutoFit/>
          </a:bodyPr>
          <a:lstStyle/>
          <a:p>
            <a:r>
              <a:rPr lang="tr-TR" dirty="0"/>
              <a:t>Programlama dili derleyicisi:</a:t>
            </a:r>
          </a:p>
          <a:p>
            <a:endParaRPr lang="tr-TR" dirty="0"/>
          </a:p>
          <a:p>
            <a:pPr marL="914400" lvl="1" indent="-457200">
              <a:buFont typeface="+mj-lt"/>
              <a:buAutoNum type="arabicPeriod"/>
            </a:pPr>
            <a:r>
              <a:rPr lang="tr-TR" dirty="0" err="1"/>
              <a:t>Grammer</a:t>
            </a:r>
            <a:r>
              <a:rPr lang="tr-TR" dirty="0"/>
              <a:t> ve söz dizimi kontrolü,</a:t>
            </a:r>
          </a:p>
          <a:p>
            <a:pPr marL="914400" lvl="1" indent="-457200">
              <a:buFont typeface="+mj-lt"/>
              <a:buAutoNum type="arabicPeriod"/>
            </a:pPr>
            <a:r>
              <a:rPr lang="tr-TR" dirty="0"/>
              <a:t>Kaynak kodların makine diline çevrilmesi,</a:t>
            </a:r>
          </a:p>
          <a:p>
            <a:pPr marL="914400" lvl="1" indent="-457200">
              <a:buFont typeface="+mj-lt"/>
              <a:buAutoNum type="arabicPeriod"/>
            </a:pPr>
            <a:r>
              <a:rPr lang="tr-TR" dirty="0"/>
              <a:t>Makine diline çevrilen kodların çalıştırılması</a:t>
            </a:r>
          </a:p>
          <a:p>
            <a:endParaRPr lang="tr-TR" dirty="0"/>
          </a:p>
        </p:txBody>
      </p:sp>
      <p:pic>
        <p:nvPicPr>
          <p:cNvPr id="18" name="Picture 4" descr="pü">
            <a:extLst>
              <a:ext uri="{FF2B5EF4-FFF2-40B4-BE49-F238E27FC236}">
                <a16:creationId xmlns:a16="http://schemas.microsoft.com/office/drawing/2014/main" id="{F8BDA2D2-E437-4C49-9E66-1AA871700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244" y="3648304"/>
            <a:ext cx="1541462"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descr="mousebm">
            <a:extLst>
              <a:ext uri="{FF2B5EF4-FFF2-40B4-BE49-F238E27FC236}">
                <a16:creationId xmlns:a16="http://schemas.microsoft.com/office/drawing/2014/main" id="{0AABF159-A971-41F7-9BA0-500D3A6F7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344" y="3791179"/>
            <a:ext cx="852487"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 descr="image">
            <a:extLst>
              <a:ext uri="{FF2B5EF4-FFF2-40B4-BE49-F238E27FC236}">
                <a16:creationId xmlns:a16="http://schemas.microsoft.com/office/drawing/2014/main" id="{75105956-DF8E-4C63-A899-F9445422B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56" y="3719742"/>
            <a:ext cx="148907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Düz Ok Bağlayıcısı 20">
            <a:extLst>
              <a:ext uri="{FF2B5EF4-FFF2-40B4-BE49-F238E27FC236}">
                <a16:creationId xmlns:a16="http://schemas.microsoft.com/office/drawing/2014/main" id="{6B2468CD-DA37-41BC-B9B6-80F8F7B4C373}"/>
              </a:ext>
            </a:extLst>
          </p:cNvPr>
          <p:cNvCxnSpPr/>
          <p:nvPr/>
        </p:nvCxnSpPr>
        <p:spPr>
          <a:xfrm>
            <a:off x="3892434" y="4209983"/>
            <a:ext cx="101821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2" name="Akış Çizelgesi: Öteki İşlem 21">
            <a:extLst>
              <a:ext uri="{FF2B5EF4-FFF2-40B4-BE49-F238E27FC236}">
                <a16:creationId xmlns:a16="http://schemas.microsoft.com/office/drawing/2014/main" id="{1FBEC032-EC61-4A37-8A5C-14920A1FA896}"/>
              </a:ext>
            </a:extLst>
          </p:cNvPr>
          <p:cNvSpPr/>
          <p:nvPr/>
        </p:nvSpPr>
        <p:spPr>
          <a:xfrm>
            <a:off x="2277818" y="4937292"/>
            <a:ext cx="1614616" cy="378941"/>
          </a:xfrm>
          <a:prstGeom prst="flowChartAlternate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tr-TR" dirty="0"/>
              <a:t>Veri Girişi</a:t>
            </a:r>
          </a:p>
        </p:txBody>
      </p:sp>
      <p:sp>
        <p:nvSpPr>
          <p:cNvPr id="23" name="Akış Çizelgesi: Öteki İşlem 22">
            <a:extLst>
              <a:ext uri="{FF2B5EF4-FFF2-40B4-BE49-F238E27FC236}">
                <a16:creationId xmlns:a16="http://schemas.microsoft.com/office/drawing/2014/main" id="{281175B9-84F3-44D1-A105-3178ABC8589E}"/>
              </a:ext>
            </a:extLst>
          </p:cNvPr>
          <p:cNvSpPr/>
          <p:nvPr/>
        </p:nvSpPr>
        <p:spPr>
          <a:xfrm>
            <a:off x="5056244" y="4937291"/>
            <a:ext cx="1614616" cy="378941"/>
          </a:xfrm>
          <a:prstGeom prst="flowChartAlternate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tr-TR" dirty="0"/>
              <a:t>İşlem</a:t>
            </a:r>
          </a:p>
        </p:txBody>
      </p:sp>
      <p:sp>
        <p:nvSpPr>
          <p:cNvPr id="24" name="Akış Çizelgesi: Öteki İşlem 23">
            <a:extLst>
              <a:ext uri="{FF2B5EF4-FFF2-40B4-BE49-F238E27FC236}">
                <a16:creationId xmlns:a16="http://schemas.microsoft.com/office/drawing/2014/main" id="{B4EE950C-DD1C-4BD1-A40C-CF70AF873D86}"/>
              </a:ext>
            </a:extLst>
          </p:cNvPr>
          <p:cNvSpPr/>
          <p:nvPr/>
        </p:nvSpPr>
        <p:spPr>
          <a:xfrm>
            <a:off x="8369356" y="4937290"/>
            <a:ext cx="1614616" cy="378941"/>
          </a:xfrm>
          <a:prstGeom prst="flowChartAlternate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tr-TR" dirty="0"/>
              <a:t>Sonuç</a:t>
            </a:r>
          </a:p>
        </p:txBody>
      </p:sp>
      <p:cxnSp>
        <p:nvCxnSpPr>
          <p:cNvPr id="25" name="Düz Ok Bağlayıcısı 24">
            <a:extLst>
              <a:ext uri="{FF2B5EF4-FFF2-40B4-BE49-F238E27FC236}">
                <a16:creationId xmlns:a16="http://schemas.microsoft.com/office/drawing/2014/main" id="{5B1568E6-871E-47C2-8475-454ADC483EA6}"/>
              </a:ext>
            </a:extLst>
          </p:cNvPr>
          <p:cNvCxnSpPr/>
          <p:nvPr/>
        </p:nvCxnSpPr>
        <p:spPr>
          <a:xfrm>
            <a:off x="7217848" y="4205583"/>
            <a:ext cx="101821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7018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Binary</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Serialization</a:t>
            </a:r>
            <a:r>
              <a:rPr lang="tr-TR" sz="5400" dirty="0">
                <a:solidFill>
                  <a:schemeClr val="tx2">
                    <a:lumMod val="75000"/>
                  </a:schemeClr>
                </a:solidFill>
                <a:effectLst>
                  <a:outerShdw blurRad="38100" dist="38100" dir="2700000" algn="tl">
                    <a:srgbClr val="000000">
                      <a:alpha val="43137"/>
                    </a:srgbClr>
                  </a:outerShdw>
                </a:effectLst>
              </a:rPr>
              <a:t> &amp; </a:t>
            </a:r>
            <a:r>
              <a:rPr lang="tr-TR" sz="5400" dirty="0" err="1">
                <a:solidFill>
                  <a:schemeClr val="tx2">
                    <a:lumMod val="75000"/>
                  </a:schemeClr>
                </a:solidFill>
                <a:effectLst>
                  <a:outerShdw blurRad="38100" dist="38100" dir="2700000" algn="tl">
                    <a:srgbClr val="000000">
                      <a:alpha val="43137"/>
                    </a:srgbClr>
                  </a:outerShdw>
                </a:effectLst>
              </a:rPr>
              <a:t>Deserialization</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42449761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Telefon Defteri</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Örnek Uygulaması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10790570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a:xfrm>
            <a:off x="643467" y="640080"/>
            <a:ext cx="3096427" cy="5613236"/>
          </a:xfrm>
        </p:spPr>
        <p:txBody>
          <a:bodyPr anchor="ctr">
            <a:normAutofit/>
          </a:bodyPr>
          <a:lstStyle/>
          <a:p>
            <a:r>
              <a:rPr lang="tr-TR">
                <a:solidFill>
                  <a:srgbClr val="FFFFFF"/>
                </a:solidFill>
                <a:effectLst>
                  <a:outerShdw blurRad="38100" dist="38100" dir="2700000" algn="tl">
                    <a:srgbClr val="000000">
                      <a:alpha val="43137"/>
                    </a:srgbClr>
                  </a:outerShdw>
                </a:effectLst>
              </a:rPr>
              <a:t>Telefon Defteri</a:t>
            </a:r>
            <a:br>
              <a:rPr lang="tr-TR">
                <a:solidFill>
                  <a:srgbClr val="FFFFFF"/>
                </a:solidFill>
                <a:effectLst>
                  <a:outerShdw blurRad="38100" dist="38100" dir="2700000" algn="tl">
                    <a:srgbClr val="000000">
                      <a:alpha val="43137"/>
                    </a:srgbClr>
                  </a:outerShdw>
                </a:effectLst>
              </a:rPr>
            </a:br>
            <a:r>
              <a:rPr lang="tr-TR">
                <a:solidFill>
                  <a:srgbClr val="FFFFFF"/>
                </a:solidFill>
                <a:effectLst>
                  <a:outerShdw blurRad="38100" dist="38100" dir="2700000" algn="tl">
                    <a:srgbClr val="000000">
                      <a:alpha val="43137"/>
                    </a:srgbClr>
                  </a:outerShdw>
                </a:effectLst>
              </a:rPr>
              <a:t>Örnek Uygulaması</a:t>
            </a:r>
          </a:p>
        </p:txBody>
      </p:sp>
      <p:sp>
        <p:nvSpPr>
          <p:cNvPr id="6" name="İçerik Yer Tutucusu 5">
            <a:extLst>
              <a:ext uri="{FF2B5EF4-FFF2-40B4-BE49-F238E27FC236}">
                <a16:creationId xmlns:a16="http://schemas.microsoft.com/office/drawing/2014/main" id="{40AF6D9C-C9D0-48D9-9A46-6C05DB15BA80}"/>
              </a:ext>
            </a:extLst>
          </p:cNvPr>
          <p:cNvSpPr>
            <a:spLocks noGrp="1"/>
          </p:cNvSpPr>
          <p:nvPr>
            <p:ph idx="1"/>
          </p:nvPr>
        </p:nvSpPr>
        <p:spPr>
          <a:xfrm>
            <a:off x="4654297" y="488552"/>
            <a:ext cx="6848715" cy="2712718"/>
          </a:xfrm>
        </p:spPr>
        <p:txBody>
          <a:bodyPr anchor="ctr">
            <a:normAutofit fontScale="92500" lnSpcReduction="20000"/>
          </a:bodyPr>
          <a:lstStyle/>
          <a:p>
            <a:r>
              <a:rPr lang="tr-TR" sz="1600" b="0" dirty="0"/>
              <a:t>Kişilerin Ad, </a:t>
            </a:r>
            <a:r>
              <a:rPr lang="tr-TR" sz="1600" b="0" dirty="0" err="1"/>
              <a:t>Soyad</a:t>
            </a:r>
            <a:r>
              <a:rPr lang="tr-TR" sz="1600" b="0" dirty="0"/>
              <a:t>, Telefon, E-Posta bilgileri JSON dosyaya serileştirme ile kaydedilecek.</a:t>
            </a:r>
          </a:p>
          <a:p>
            <a:r>
              <a:rPr lang="tr-TR" sz="1600" b="0" dirty="0"/>
              <a:t>Kişi resmi bilgisayardan dosya açma diyalog penceresi ile seçilecek.</a:t>
            </a:r>
          </a:p>
          <a:p>
            <a:r>
              <a:rPr lang="tr-TR" sz="1600" b="0" dirty="0"/>
              <a:t>Seçilen kişi resmi kişi kaydetme işleminde uygulamanın çalıştığı konum da «Resimler» isimli bir klasör e kopyalanacak.</a:t>
            </a:r>
          </a:p>
          <a:p>
            <a:r>
              <a:rPr lang="tr-TR" sz="1600" b="0" dirty="0"/>
              <a:t>Kişi kaydetme işlemi yapılabilecek.</a:t>
            </a:r>
          </a:p>
          <a:p>
            <a:r>
              <a:rPr lang="tr-TR" sz="1600" b="0" dirty="0"/>
              <a:t>Kişi silme işlemi yapılabilecek.</a:t>
            </a:r>
          </a:p>
          <a:p>
            <a:r>
              <a:rPr lang="tr-TR" sz="1600" b="0" dirty="0"/>
              <a:t>Ekrandaki alanları temizleyen bir düğme olmalı.</a:t>
            </a:r>
          </a:p>
          <a:p>
            <a:r>
              <a:rPr lang="tr-TR" sz="1600" b="0" dirty="0"/>
              <a:t>Kişiler listelenmeli ve listelenen adet otomatik hesaplanmalı.</a:t>
            </a:r>
          </a:p>
          <a:p>
            <a:r>
              <a:rPr lang="tr-TR" sz="1600" b="0" dirty="0"/>
              <a:t>Uygulama açıldığında kayıtlı bilgiler tekrar listelenmeli.</a:t>
            </a:r>
          </a:p>
        </p:txBody>
      </p:sp>
      <p:pic>
        <p:nvPicPr>
          <p:cNvPr id="5" name="Resim 4">
            <a:extLst>
              <a:ext uri="{FF2B5EF4-FFF2-40B4-BE49-F238E27FC236}">
                <a16:creationId xmlns:a16="http://schemas.microsoft.com/office/drawing/2014/main" id="{1B35F474-12AA-4BFA-8EB7-40498567E10F}"/>
              </a:ext>
            </a:extLst>
          </p:cNvPr>
          <p:cNvPicPr>
            <a:picLocks noChangeAspect="1"/>
          </p:cNvPicPr>
          <p:nvPr/>
        </p:nvPicPr>
        <p:blipFill>
          <a:blip r:embed="rId3"/>
          <a:stretch>
            <a:fillRect/>
          </a:stretch>
        </p:blipFill>
        <p:spPr>
          <a:xfrm>
            <a:off x="4654297" y="3656730"/>
            <a:ext cx="6894236" cy="20682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812565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Görev Listesi (</a:t>
            </a:r>
            <a:r>
              <a:rPr lang="tr-TR" sz="5400" dirty="0" err="1">
                <a:solidFill>
                  <a:schemeClr val="tx2">
                    <a:lumMod val="75000"/>
                  </a:schemeClr>
                </a:solidFill>
                <a:effectLst>
                  <a:outerShdw blurRad="38100" dist="38100" dir="2700000" algn="tl">
                    <a:srgbClr val="000000">
                      <a:alpha val="43137"/>
                    </a:srgbClr>
                  </a:outerShdw>
                </a:effectLst>
              </a:rPr>
              <a:t>To</a:t>
            </a:r>
            <a:r>
              <a:rPr lang="tr-TR" sz="5400" dirty="0">
                <a:solidFill>
                  <a:schemeClr val="tx2">
                    <a:lumMod val="75000"/>
                  </a:schemeClr>
                </a:solidFill>
                <a:effectLst>
                  <a:outerShdw blurRad="38100" dist="38100" dir="2700000" algn="tl">
                    <a:srgbClr val="000000">
                      <a:alpha val="43137"/>
                    </a:srgbClr>
                  </a:outerShdw>
                </a:effectLst>
              </a:rPr>
              <a:t>-Do App)</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Örnek Uygulaması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24118265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a:xfrm>
            <a:off x="643467" y="640080"/>
            <a:ext cx="3096427" cy="5613236"/>
          </a:xfrm>
        </p:spPr>
        <p:txBody>
          <a:bodyPr anchor="ctr">
            <a:normAutofit/>
          </a:bodyPr>
          <a:lstStyle/>
          <a:p>
            <a:r>
              <a:rPr lang="tr-TR" dirty="0">
                <a:solidFill>
                  <a:srgbClr val="FFFFFF"/>
                </a:solidFill>
                <a:effectLst>
                  <a:outerShdw blurRad="38100" dist="38100" dir="2700000" algn="tl">
                    <a:srgbClr val="000000">
                      <a:alpha val="43137"/>
                    </a:srgbClr>
                  </a:outerShdw>
                </a:effectLst>
              </a:rPr>
              <a:t>Görev Listesi (</a:t>
            </a:r>
            <a:r>
              <a:rPr lang="tr-TR" dirty="0" err="1">
                <a:solidFill>
                  <a:srgbClr val="FFFFFF"/>
                </a:solidFill>
                <a:effectLst>
                  <a:outerShdw blurRad="38100" dist="38100" dir="2700000" algn="tl">
                    <a:srgbClr val="000000">
                      <a:alpha val="43137"/>
                    </a:srgbClr>
                  </a:outerShdw>
                </a:effectLst>
              </a:rPr>
              <a:t>To</a:t>
            </a:r>
            <a:r>
              <a:rPr lang="tr-TR" dirty="0">
                <a:solidFill>
                  <a:srgbClr val="FFFFFF"/>
                </a:solidFill>
                <a:effectLst>
                  <a:outerShdw blurRad="38100" dist="38100" dir="2700000" algn="tl">
                    <a:srgbClr val="000000">
                      <a:alpha val="43137"/>
                    </a:srgbClr>
                  </a:outerShdw>
                </a:effectLst>
              </a:rPr>
              <a:t>-Do App)</a:t>
            </a:r>
            <a:br>
              <a:rPr lang="tr-TR" dirty="0">
                <a:solidFill>
                  <a:srgbClr val="FFFFFF"/>
                </a:solidFill>
                <a:effectLst>
                  <a:outerShdw blurRad="38100" dist="38100" dir="2700000" algn="tl">
                    <a:srgbClr val="000000">
                      <a:alpha val="43137"/>
                    </a:srgbClr>
                  </a:outerShdw>
                </a:effectLst>
              </a:rPr>
            </a:br>
            <a:r>
              <a:rPr lang="tr-TR" dirty="0">
                <a:solidFill>
                  <a:srgbClr val="FFFFFF"/>
                </a:solidFill>
                <a:effectLst>
                  <a:outerShdw blurRad="38100" dist="38100" dir="2700000" algn="tl">
                    <a:srgbClr val="000000">
                      <a:alpha val="43137"/>
                    </a:srgbClr>
                  </a:outerShdw>
                </a:effectLst>
              </a:rPr>
              <a:t>Örnek Uygulaması</a:t>
            </a:r>
          </a:p>
        </p:txBody>
      </p:sp>
      <p:sp>
        <p:nvSpPr>
          <p:cNvPr id="6" name="İçerik Yer Tutucusu 5">
            <a:extLst>
              <a:ext uri="{FF2B5EF4-FFF2-40B4-BE49-F238E27FC236}">
                <a16:creationId xmlns:a16="http://schemas.microsoft.com/office/drawing/2014/main" id="{40AF6D9C-C9D0-48D9-9A46-6C05DB15BA80}"/>
              </a:ext>
            </a:extLst>
          </p:cNvPr>
          <p:cNvSpPr>
            <a:spLocks noGrp="1"/>
          </p:cNvSpPr>
          <p:nvPr>
            <p:ph idx="1"/>
          </p:nvPr>
        </p:nvSpPr>
        <p:spPr>
          <a:xfrm>
            <a:off x="4699818" y="173618"/>
            <a:ext cx="6848715" cy="2277345"/>
          </a:xfrm>
        </p:spPr>
        <p:txBody>
          <a:bodyPr anchor="ctr">
            <a:normAutofit/>
          </a:bodyPr>
          <a:lstStyle/>
          <a:p>
            <a:r>
              <a:rPr lang="tr-TR" sz="1600" b="0" dirty="0"/>
              <a:t>Kişinin görev tanımı yapabileceği bir uygulama geliştirilmesi</a:t>
            </a:r>
          </a:p>
          <a:p>
            <a:r>
              <a:rPr lang="tr-TR" sz="1600" b="0" dirty="0"/>
              <a:t>Görev; metin, etiket, son tarih ve durumu saklanacak şekilde geliştirilmeli</a:t>
            </a:r>
          </a:p>
          <a:p>
            <a:r>
              <a:rPr lang="tr-TR" sz="1600" b="0" dirty="0"/>
              <a:t>Görev ve etiket verisi JSON dosya da serileştirme ile saklanmalı.</a:t>
            </a:r>
          </a:p>
          <a:p>
            <a:r>
              <a:rPr lang="tr-TR" sz="1600" b="0" dirty="0"/>
              <a:t>Biten görevler </a:t>
            </a:r>
            <a:r>
              <a:rPr lang="tr-TR" sz="1600" b="0" dirty="0" err="1"/>
              <a:t>check</a:t>
            </a:r>
            <a:r>
              <a:rPr lang="tr-TR" sz="1600" b="0" dirty="0"/>
              <a:t> işareti ile işaretlenebilecek.</a:t>
            </a:r>
          </a:p>
          <a:p>
            <a:r>
              <a:rPr lang="tr-TR" sz="1600" b="0" dirty="0"/>
              <a:t>Görev </a:t>
            </a:r>
            <a:r>
              <a:rPr lang="tr-TR" sz="1600" b="0" dirty="0" err="1"/>
              <a:t>lere</a:t>
            </a:r>
            <a:r>
              <a:rPr lang="tr-TR" sz="1600" b="0" dirty="0"/>
              <a:t> etiket eklemesi yapılabilecek.</a:t>
            </a:r>
          </a:p>
          <a:p>
            <a:r>
              <a:rPr lang="tr-TR" sz="1600" b="0" dirty="0"/>
              <a:t>Etiketlere göre ve tarih aralığına göre görevlerin filtrelenmesi isteniyor.</a:t>
            </a:r>
          </a:p>
        </p:txBody>
      </p:sp>
      <p:pic>
        <p:nvPicPr>
          <p:cNvPr id="4" name="Resim 3">
            <a:extLst>
              <a:ext uri="{FF2B5EF4-FFF2-40B4-BE49-F238E27FC236}">
                <a16:creationId xmlns:a16="http://schemas.microsoft.com/office/drawing/2014/main" id="{047069C9-971D-421C-9D61-D2628B89E768}"/>
              </a:ext>
            </a:extLst>
          </p:cNvPr>
          <p:cNvPicPr>
            <a:picLocks noChangeAspect="1"/>
          </p:cNvPicPr>
          <p:nvPr/>
        </p:nvPicPr>
        <p:blipFill>
          <a:blip r:embed="rId3"/>
          <a:stretch>
            <a:fillRect/>
          </a:stretch>
        </p:blipFill>
        <p:spPr>
          <a:xfrm>
            <a:off x="4393362" y="3428999"/>
            <a:ext cx="4193029" cy="252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Resim 7">
            <a:extLst>
              <a:ext uri="{FF2B5EF4-FFF2-40B4-BE49-F238E27FC236}">
                <a16:creationId xmlns:a16="http://schemas.microsoft.com/office/drawing/2014/main" id="{5025EEA5-5A9B-4926-801B-00A4FBF2E604}"/>
              </a:ext>
            </a:extLst>
          </p:cNvPr>
          <p:cNvPicPr>
            <a:picLocks noChangeAspect="1"/>
          </p:cNvPicPr>
          <p:nvPr/>
        </p:nvPicPr>
        <p:blipFill>
          <a:blip r:embed="rId4"/>
          <a:stretch>
            <a:fillRect/>
          </a:stretch>
        </p:blipFill>
        <p:spPr>
          <a:xfrm>
            <a:off x="8409516" y="2450963"/>
            <a:ext cx="3594025" cy="21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Resim 9">
            <a:extLst>
              <a:ext uri="{FF2B5EF4-FFF2-40B4-BE49-F238E27FC236}">
                <a16:creationId xmlns:a16="http://schemas.microsoft.com/office/drawing/2014/main" id="{8A8BBBE4-AFDD-499F-A292-794D6A315156}"/>
              </a:ext>
            </a:extLst>
          </p:cNvPr>
          <p:cNvPicPr>
            <a:picLocks noChangeAspect="1"/>
          </p:cNvPicPr>
          <p:nvPr/>
        </p:nvPicPr>
        <p:blipFill>
          <a:blip r:embed="rId5"/>
          <a:stretch>
            <a:fillRect/>
          </a:stretch>
        </p:blipFill>
        <p:spPr>
          <a:xfrm>
            <a:off x="7109419" y="4164382"/>
            <a:ext cx="4193029" cy="252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7261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Örnek Proje</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Yönetim Onaylı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Masraf Otomasyonu</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Windows Forms Application</a:t>
            </a:r>
            <a:br>
              <a:rPr lang="tr-TR" dirty="0">
                <a:solidFill>
                  <a:schemeClr val="bg2">
                    <a:lumMod val="25000"/>
                  </a:schemeClr>
                </a:solidFill>
                <a:effectLst>
                  <a:outerShdw blurRad="38100" dist="38100" dir="2700000" algn="tl">
                    <a:srgbClr val="000000">
                      <a:alpha val="43137"/>
                    </a:srgbClr>
                  </a:outerShdw>
                </a:effectLst>
              </a:rPr>
            </a:br>
            <a:r>
              <a:rPr lang="tr-TR" dirty="0">
                <a:solidFill>
                  <a:schemeClr val="bg2">
                    <a:lumMod val="25000"/>
                  </a:schemeClr>
                </a:solidFill>
                <a:effectLst>
                  <a:outerShdw blurRad="38100" dist="38100" dir="2700000" algn="tl">
                    <a:srgbClr val="000000">
                      <a:alpha val="43137"/>
                    </a:srgbClr>
                  </a:outerShdw>
                </a:effectLst>
              </a:rPr>
              <a:t>Masaüstü Programlama</a:t>
            </a:r>
          </a:p>
        </p:txBody>
      </p:sp>
    </p:spTree>
    <p:extLst>
      <p:ext uri="{BB962C8B-B14F-4D97-AF65-F5344CB8AC3E}">
        <p14:creationId xmlns:p14="http://schemas.microsoft.com/office/powerpoint/2010/main" val="7962657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Örnek Proje : Yönetim Onaylı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Masraf Otomasyonu - </a:t>
            </a:r>
            <a:r>
              <a:rPr lang="tr-TR" sz="5400" dirty="0">
                <a:solidFill>
                  <a:srgbClr val="C91F46"/>
                </a:solidFill>
                <a:effectLst>
                  <a:outerShdw blurRad="38100" dist="38100" dir="2700000" algn="tl">
                    <a:srgbClr val="000000">
                      <a:alpha val="43137"/>
                    </a:srgbClr>
                  </a:outerShdw>
                </a:effectLst>
              </a:rPr>
              <a:t>İsterler</a:t>
            </a:r>
          </a:p>
        </p:txBody>
      </p:sp>
      <p:sp>
        <p:nvSpPr>
          <p:cNvPr id="19" name="Metin kutusu 18">
            <a:extLst>
              <a:ext uri="{FF2B5EF4-FFF2-40B4-BE49-F238E27FC236}">
                <a16:creationId xmlns:a16="http://schemas.microsoft.com/office/drawing/2014/main" id="{9690BD73-90B5-4915-BB81-F39B1BBFA1A6}"/>
              </a:ext>
            </a:extLst>
          </p:cNvPr>
          <p:cNvSpPr txBox="1"/>
          <p:nvPr/>
        </p:nvSpPr>
        <p:spPr>
          <a:xfrm>
            <a:off x="838200" y="2460188"/>
            <a:ext cx="8315325" cy="2862322"/>
          </a:xfrm>
          <a:prstGeom prst="rect">
            <a:avLst/>
          </a:prstGeom>
          <a:noFill/>
        </p:spPr>
        <p:txBody>
          <a:bodyPr wrap="square">
            <a:spAutoFit/>
          </a:bodyPr>
          <a:lstStyle/>
          <a:p>
            <a:pPr algn="just"/>
            <a:r>
              <a:rPr lang="tr-TR" sz="2000" b="1" dirty="0">
                <a:effectLst>
                  <a:outerShdw blurRad="38100" dist="38100" dir="2700000" algn="tl">
                    <a:srgbClr val="000000">
                      <a:alpha val="43137"/>
                    </a:srgbClr>
                  </a:outerShdw>
                </a:effectLst>
              </a:rPr>
              <a:t>Masraf otomasyonu;</a:t>
            </a:r>
            <a:r>
              <a:rPr lang="tr-TR" sz="2000" dirty="0">
                <a:effectLst>
                  <a:outerShdw blurRad="38100" dist="38100" dir="2700000" algn="tl">
                    <a:srgbClr val="000000">
                      <a:alpha val="43137"/>
                    </a:srgbClr>
                  </a:outerShdw>
                </a:effectLst>
              </a:rPr>
              <a:t> </a:t>
            </a:r>
            <a:r>
              <a:rPr lang="tr-TR" sz="2000" dirty="0"/>
              <a:t>yapılan harcamaların tutulması ve raporlanması. Yöneticiler çalışanlarının masraflarını onaylar. Onaylanan masrafalar muhasebe ye gider. Muhasebe ödeme yapınca süreç tamamlanır.</a:t>
            </a:r>
          </a:p>
          <a:p>
            <a:pPr algn="just"/>
            <a:endParaRPr lang="tr-TR" sz="2000" dirty="0"/>
          </a:p>
          <a:p>
            <a:pPr algn="just"/>
            <a:r>
              <a:rPr lang="tr-TR" sz="2000" b="1" dirty="0">
                <a:effectLst>
                  <a:outerShdw blurRad="38100" dist="38100" dir="2700000" algn="tl">
                    <a:srgbClr val="000000">
                      <a:alpha val="43137"/>
                    </a:srgbClr>
                  </a:outerShdw>
                </a:effectLst>
              </a:rPr>
              <a:t>Genel</a:t>
            </a:r>
          </a:p>
          <a:p>
            <a:pPr algn="just"/>
            <a:endParaRPr lang="tr-TR" sz="2000" dirty="0"/>
          </a:p>
          <a:p>
            <a:pPr marL="342900" indent="-342900" algn="just">
              <a:buFont typeface="Wingdings" panose="05000000000000000000" pitchFamily="2" charset="2"/>
              <a:buChar char="ü"/>
            </a:pPr>
            <a:r>
              <a:rPr lang="tr-TR" sz="2000" dirty="0"/>
              <a:t>Kullanıcı adı ve şifre ile giriş olacak.</a:t>
            </a:r>
          </a:p>
          <a:p>
            <a:pPr marL="342900" indent="-342900" algn="just">
              <a:buFont typeface="Wingdings" panose="05000000000000000000" pitchFamily="2" charset="2"/>
              <a:buChar char="ü"/>
            </a:pPr>
            <a:r>
              <a:rPr lang="tr-TR" sz="2000" dirty="0"/>
              <a:t>Veriler JSON dosyaya serileştirme ile kaydedilecek.</a:t>
            </a:r>
          </a:p>
          <a:p>
            <a:pPr marL="342900" indent="-342900" algn="just">
              <a:buFont typeface="Wingdings" panose="05000000000000000000" pitchFamily="2" charset="2"/>
              <a:buChar char="ü"/>
            </a:pPr>
            <a:r>
              <a:rPr lang="tr-TR" sz="2000" dirty="0"/>
              <a:t>Raporlar Excel e çıktı olarak alınabilecek.</a:t>
            </a:r>
          </a:p>
        </p:txBody>
      </p:sp>
    </p:spTree>
    <p:extLst>
      <p:ext uri="{BB962C8B-B14F-4D97-AF65-F5344CB8AC3E}">
        <p14:creationId xmlns:p14="http://schemas.microsoft.com/office/powerpoint/2010/main" val="162069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2" end="2"/>
                                            </p:txEl>
                                          </p:spTgt>
                                        </p:tgtEl>
                                        <p:attrNameLst>
                                          <p:attrName>style.visibility</p:attrName>
                                        </p:attrNameLst>
                                      </p:cBhvr>
                                      <p:to>
                                        <p:strVal val="visible"/>
                                      </p:to>
                                    </p:set>
                                    <p:animEffect transition="in" filter="fade">
                                      <p:cBhvr>
                                        <p:cTn id="12" dur="500"/>
                                        <p:tgtEl>
                                          <p:spTgt spid="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4" end="4"/>
                                            </p:txEl>
                                          </p:spTgt>
                                        </p:tgtEl>
                                        <p:attrNameLst>
                                          <p:attrName>style.visibility</p:attrName>
                                        </p:attrNameLst>
                                      </p:cBhvr>
                                      <p:to>
                                        <p:strVal val="visible"/>
                                      </p:to>
                                    </p:set>
                                    <p:animEffect transition="in" filter="fade">
                                      <p:cBhvr>
                                        <p:cTn id="17" dur="500"/>
                                        <p:tgtEl>
                                          <p:spTgt spid="1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5" end="5"/>
                                            </p:txEl>
                                          </p:spTgt>
                                        </p:tgtEl>
                                        <p:attrNameLst>
                                          <p:attrName>style.visibility</p:attrName>
                                        </p:attrNameLst>
                                      </p:cBhvr>
                                      <p:to>
                                        <p:strVal val="visible"/>
                                      </p:to>
                                    </p:set>
                                    <p:animEffect transition="in" filter="fade">
                                      <p:cBhvr>
                                        <p:cTn id="22" dur="500"/>
                                        <p:tgtEl>
                                          <p:spTgt spid="1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animEffect transition="in" filter="fade">
                                      <p:cBhvr>
                                        <p:cTn id="27"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Örnek Proje : Yönetim Onaylı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Masraf Otomasyonu - </a:t>
            </a:r>
            <a:r>
              <a:rPr lang="tr-TR" sz="5400" dirty="0">
                <a:solidFill>
                  <a:srgbClr val="C91F46"/>
                </a:solidFill>
                <a:effectLst>
                  <a:outerShdw blurRad="38100" dist="38100" dir="2700000" algn="tl">
                    <a:srgbClr val="000000">
                      <a:alpha val="43137"/>
                    </a:srgbClr>
                  </a:outerShdw>
                </a:effectLst>
              </a:rPr>
              <a:t>İsterler</a:t>
            </a:r>
          </a:p>
        </p:txBody>
      </p:sp>
      <p:sp>
        <p:nvSpPr>
          <p:cNvPr id="19" name="Metin kutusu 18">
            <a:extLst>
              <a:ext uri="{FF2B5EF4-FFF2-40B4-BE49-F238E27FC236}">
                <a16:creationId xmlns:a16="http://schemas.microsoft.com/office/drawing/2014/main" id="{9690BD73-90B5-4915-BB81-F39B1BBFA1A6}"/>
              </a:ext>
            </a:extLst>
          </p:cNvPr>
          <p:cNvSpPr txBox="1"/>
          <p:nvPr/>
        </p:nvSpPr>
        <p:spPr>
          <a:xfrm>
            <a:off x="402431" y="2431613"/>
            <a:ext cx="11387138" cy="2862322"/>
          </a:xfrm>
          <a:prstGeom prst="rect">
            <a:avLst/>
          </a:prstGeom>
          <a:noFill/>
        </p:spPr>
        <p:txBody>
          <a:bodyPr wrap="square">
            <a:spAutoFit/>
          </a:bodyPr>
          <a:lstStyle/>
          <a:p>
            <a:r>
              <a:rPr lang="tr-TR" sz="2000" b="1" dirty="0">
                <a:effectLst>
                  <a:outerShdw blurRad="38100" dist="38100" dir="2700000" algn="tl">
                    <a:srgbClr val="000000">
                      <a:alpha val="43137"/>
                    </a:srgbClr>
                  </a:outerShdw>
                </a:effectLst>
              </a:rPr>
              <a:t>Admin Hesabının Yapabildikleri</a:t>
            </a:r>
          </a:p>
          <a:p>
            <a:endParaRPr lang="tr-TR" sz="2000" dirty="0"/>
          </a:p>
          <a:p>
            <a:pPr marL="342900" indent="-342900" algn="just">
              <a:buFont typeface="Wingdings" panose="05000000000000000000" pitchFamily="2" charset="2"/>
              <a:buChar char="ü"/>
            </a:pPr>
            <a:r>
              <a:rPr lang="tr-TR" sz="2000" dirty="0"/>
              <a:t>Sistem ayağa ilk kalktığında otomatik olarak bir </a:t>
            </a:r>
            <a:r>
              <a:rPr lang="tr-TR" sz="2000" dirty="0" err="1"/>
              <a:t>admin</a:t>
            </a:r>
            <a:r>
              <a:rPr lang="tr-TR" sz="2000" dirty="0"/>
              <a:t>(sistem yöneticisi) hesabı eklemeli. (sabit : </a:t>
            </a:r>
            <a:r>
              <a:rPr lang="tr-TR" sz="2000" dirty="0" err="1"/>
              <a:t>admin</a:t>
            </a:r>
            <a:r>
              <a:rPr lang="tr-TR" sz="2000" dirty="0"/>
              <a:t> – 123 – </a:t>
            </a:r>
            <a:r>
              <a:rPr lang="tr-TR" sz="2000" dirty="0" err="1"/>
              <a:t>AppSettings</a:t>
            </a:r>
            <a:r>
              <a:rPr lang="tr-TR" sz="2000" dirty="0"/>
              <a:t> den alınabilir.)</a:t>
            </a:r>
          </a:p>
          <a:p>
            <a:pPr marL="342900" indent="-342900" algn="just">
              <a:buFont typeface="Wingdings" panose="05000000000000000000" pitchFamily="2" charset="2"/>
              <a:buChar char="ü"/>
            </a:pPr>
            <a:r>
              <a:rPr lang="tr-TR" sz="2000" dirty="0"/>
              <a:t>Sistemdeki kullanıcıları ADMIN hesabı ile yönetmeliyim. (ekle/sil/güncelle/şifre değişimi)</a:t>
            </a:r>
          </a:p>
          <a:p>
            <a:pPr marL="342900" indent="-342900" algn="just">
              <a:buFont typeface="Wingdings" panose="05000000000000000000" pitchFamily="2" charset="2"/>
              <a:buChar char="ü"/>
            </a:pPr>
            <a:r>
              <a:rPr lang="tr-TR" sz="2000" dirty="0"/>
              <a:t>Sistem kullanıcısı eklenirken yönetici personeli seçimi de yaptırılmalı.</a:t>
            </a:r>
          </a:p>
          <a:p>
            <a:pPr marL="342900" indent="-342900" algn="just">
              <a:buFont typeface="Wingdings" panose="05000000000000000000" pitchFamily="2" charset="2"/>
              <a:buChar char="ü"/>
            </a:pPr>
            <a:r>
              <a:rPr lang="tr-TR" sz="2000" dirty="0"/>
              <a:t>Sistemde kullanıcı tipleri var ve bu tipler ilk etapta sabit olmalı. (</a:t>
            </a:r>
            <a:r>
              <a:rPr lang="tr-TR" sz="2000" dirty="0" err="1"/>
              <a:t>admin</a:t>
            </a:r>
            <a:r>
              <a:rPr lang="tr-TR" sz="2000" dirty="0"/>
              <a:t>, personel, muhasebeci)</a:t>
            </a:r>
          </a:p>
          <a:p>
            <a:pPr marL="342900" indent="-342900" algn="just">
              <a:buFont typeface="Wingdings" panose="05000000000000000000" pitchFamily="2" charset="2"/>
              <a:buChar char="ü"/>
            </a:pPr>
            <a:r>
              <a:rPr lang="tr-TR" sz="2000" dirty="0"/>
              <a:t>Harcamaların tipleri olmalı. (Harcama tiplerini yöneteceğimiz(ekle/sil/güncelle) ekran gerekiyor, ADMIN)</a:t>
            </a:r>
          </a:p>
          <a:p>
            <a:pPr marL="342900" indent="-342900" algn="just">
              <a:buFont typeface="Wingdings" panose="05000000000000000000" pitchFamily="2" charset="2"/>
              <a:buChar char="ü"/>
            </a:pPr>
            <a:r>
              <a:rPr lang="tr-TR" sz="2000" dirty="0"/>
              <a:t>Admin sadece sistem tarafında işlem yapabilmeli yani yukardaki ekranları görebilmeli.</a:t>
            </a:r>
          </a:p>
        </p:txBody>
      </p:sp>
    </p:spTree>
    <p:extLst>
      <p:ext uri="{BB962C8B-B14F-4D97-AF65-F5344CB8AC3E}">
        <p14:creationId xmlns:p14="http://schemas.microsoft.com/office/powerpoint/2010/main" val="255047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2" end="2"/>
                                            </p:txEl>
                                          </p:spTgt>
                                        </p:tgtEl>
                                        <p:attrNameLst>
                                          <p:attrName>style.visibility</p:attrName>
                                        </p:attrNameLst>
                                      </p:cBhvr>
                                      <p:to>
                                        <p:strVal val="visible"/>
                                      </p:to>
                                    </p:set>
                                    <p:animEffect transition="in" filter="fade">
                                      <p:cBhvr>
                                        <p:cTn id="12" dur="500"/>
                                        <p:tgtEl>
                                          <p:spTgt spid="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animEffect transition="in" filter="fade">
                                      <p:cBhvr>
                                        <p:cTn id="17" dur="500"/>
                                        <p:tgtEl>
                                          <p:spTgt spid="1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4" end="4"/>
                                            </p:txEl>
                                          </p:spTgt>
                                        </p:tgtEl>
                                        <p:attrNameLst>
                                          <p:attrName>style.visibility</p:attrName>
                                        </p:attrNameLst>
                                      </p:cBhvr>
                                      <p:to>
                                        <p:strVal val="visible"/>
                                      </p:to>
                                    </p:set>
                                    <p:animEffect transition="in" filter="fade">
                                      <p:cBhvr>
                                        <p:cTn id="22" dur="500"/>
                                        <p:tgtEl>
                                          <p:spTgt spid="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animEffect transition="in" filter="fade">
                                      <p:cBhvr>
                                        <p:cTn id="27" dur="500"/>
                                        <p:tgtEl>
                                          <p:spTgt spid="1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6" end="6"/>
                                            </p:txEl>
                                          </p:spTgt>
                                        </p:tgtEl>
                                        <p:attrNameLst>
                                          <p:attrName>style.visibility</p:attrName>
                                        </p:attrNameLst>
                                      </p:cBhvr>
                                      <p:to>
                                        <p:strVal val="visible"/>
                                      </p:to>
                                    </p:set>
                                    <p:animEffect transition="in" filter="fade">
                                      <p:cBhvr>
                                        <p:cTn id="32" dur="500"/>
                                        <p:tgtEl>
                                          <p:spTgt spid="1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7" end="7"/>
                                            </p:txEl>
                                          </p:spTgt>
                                        </p:tgtEl>
                                        <p:attrNameLst>
                                          <p:attrName>style.visibility</p:attrName>
                                        </p:attrNameLst>
                                      </p:cBhvr>
                                      <p:to>
                                        <p:strVal val="visible"/>
                                      </p:to>
                                    </p:set>
                                    <p:animEffect transition="in" filter="fade">
                                      <p:cBhvr>
                                        <p:cTn id="37"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Örnek Proje : Yönetim Onaylı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Masraf Otomasyonu - </a:t>
            </a:r>
            <a:r>
              <a:rPr lang="tr-TR" sz="5400" dirty="0">
                <a:solidFill>
                  <a:srgbClr val="C91F46"/>
                </a:solidFill>
                <a:effectLst>
                  <a:outerShdw blurRad="38100" dist="38100" dir="2700000" algn="tl">
                    <a:srgbClr val="000000">
                      <a:alpha val="43137"/>
                    </a:srgbClr>
                  </a:outerShdw>
                </a:effectLst>
              </a:rPr>
              <a:t>İsterler</a:t>
            </a:r>
          </a:p>
        </p:txBody>
      </p:sp>
      <p:sp>
        <p:nvSpPr>
          <p:cNvPr id="19" name="Metin kutusu 18">
            <a:extLst>
              <a:ext uri="{FF2B5EF4-FFF2-40B4-BE49-F238E27FC236}">
                <a16:creationId xmlns:a16="http://schemas.microsoft.com/office/drawing/2014/main" id="{9690BD73-90B5-4915-BB81-F39B1BBFA1A6}"/>
              </a:ext>
            </a:extLst>
          </p:cNvPr>
          <p:cNvSpPr txBox="1"/>
          <p:nvPr/>
        </p:nvSpPr>
        <p:spPr>
          <a:xfrm>
            <a:off x="838200" y="2091670"/>
            <a:ext cx="9760744" cy="4401205"/>
          </a:xfrm>
          <a:prstGeom prst="rect">
            <a:avLst/>
          </a:prstGeom>
          <a:noFill/>
        </p:spPr>
        <p:txBody>
          <a:bodyPr wrap="square">
            <a:spAutoFit/>
          </a:bodyPr>
          <a:lstStyle/>
          <a:p>
            <a:r>
              <a:rPr lang="tr-TR" sz="2000" b="1" dirty="0">
                <a:effectLst>
                  <a:outerShdw blurRad="38100" dist="38100" dir="2700000" algn="tl">
                    <a:srgbClr val="000000">
                      <a:alpha val="43137"/>
                    </a:srgbClr>
                  </a:outerShdw>
                </a:effectLst>
              </a:rPr>
              <a:t>Personel</a:t>
            </a:r>
            <a:r>
              <a:rPr lang="tr-TR" sz="2000" b="1" dirty="0"/>
              <a:t> </a:t>
            </a:r>
            <a:r>
              <a:rPr lang="tr-TR" sz="2000" b="1" dirty="0">
                <a:effectLst>
                  <a:outerShdw blurRad="38100" dist="38100" dir="2700000" algn="tl">
                    <a:srgbClr val="000000">
                      <a:alpha val="43137"/>
                    </a:srgbClr>
                  </a:outerShdw>
                </a:effectLst>
              </a:rPr>
              <a:t>Hesabının Yapabildikleri</a:t>
            </a:r>
            <a:endParaRPr lang="tr-TR" sz="2000" b="1" dirty="0"/>
          </a:p>
          <a:p>
            <a:pPr marL="342900" indent="-342900">
              <a:buFont typeface="Wingdings" panose="05000000000000000000" pitchFamily="2" charset="2"/>
              <a:buChar char="ü"/>
            </a:pPr>
            <a:r>
              <a:rPr lang="tr-TR" sz="2000" dirty="0"/>
              <a:t>Kendi masraflarını görür ve masraf ekler/düzeltme(düzeltme limitli)</a:t>
            </a:r>
          </a:p>
          <a:p>
            <a:endParaRPr lang="tr-TR" sz="2000" dirty="0"/>
          </a:p>
          <a:p>
            <a:r>
              <a:rPr lang="tr-TR" sz="2000" b="1" dirty="0">
                <a:effectLst>
                  <a:outerShdw blurRad="38100" dist="38100" dir="2700000" algn="tl">
                    <a:srgbClr val="000000">
                      <a:alpha val="43137"/>
                    </a:srgbClr>
                  </a:outerShdw>
                </a:effectLst>
              </a:rPr>
              <a:t>Yönetici</a:t>
            </a:r>
            <a:r>
              <a:rPr lang="tr-TR" sz="2000" b="1" dirty="0"/>
              <a:t> </a:t>
            </a:r>
            <a:r>
              <a:rPr lang="tr-TR" sz="2000" b="1" dirty="0">
                <a:effectLst>
                  <a:outerShdw blurRad="38100" dist="38100" dir="2700000" algn="tl">
                    <a:srgbClr val="000000">
                      <a:alpha val="43137"/>
                    </a:srgbClr>
                  </a:outerShdw>
                </a:effectLst>
              </a:rPr>
              <a:t>Hesabının Yapabildikleri</a:t>
            </a:r>
            <a:endParaRPr lang="tr-TR" sz="2000" b="1" dirty="0"/>
          </a:p>
          <a:p>
            <a:pPr marL="342900" indent="-342900">
              <a:buFont typeface="Wingdings" panose="05000000000000000000" pitchFamily="2" charset="2"/>
              <a:buChar char="ü"/>
            </a:pPr>
            <a:r>
              <a:rPr lang="tr-TR" sz="2000" dirty="0"/>
              <a:t>Kendi masraflarını görür ve masraf ekler/düzeltme(düzeltme limitli)</a:t>
            </a:r>
          </a:p>
          <a:p>
            <a:pPr marL="342900" indent="-342900">
              <a:buFont typeface="Wingdings" panose="05000000000000000000" pitchFamily="2" charset="2"/>
              <a:buChar char="ü"/>
            </a:pPr>
            <a:r>
              <a:rPr lang="tr-TR" sz="2000" dirty="0"/>
              <a:t>Altında çalışan personellerinde harcamalarını görmeli ve onaylama/reddetme</a:t>
            </a:r>
          </a:p>
          <a:p>
            <a:pPr marL="342900" indent="-342900">
              <a:buFont typeface="Wingdings" panose="05000000000000000000" pitchFamily="2" charset="2"/>
              <a:buChar char="ü"/>
            </a:pPr>
            <a:r>
              <a:rPr lang="tr-TR" sz="2000" dirty="0"/>
              <a:t>Harcama tiplerine göre toplam harcama raporu alabilsin (Rapor 1) (Excel Aktarım Olmalı)</a:t>
            </a:r>
          </a:p>
          <a:p>
            <a:pPr marL="342900" indent="-342900">
              <a:buFont typeface="Wingdings" panose="05000000000000000000" pitchFamily="2" charset="2"/>
              <a:buChar char="ü"/>
            </a:pPr>
            <a:r>
              <a:rPr lang="tr-TR" sz="2000" dirty="0"/>
              <a:t>Personellerin toplam harcama raporunu alabilsin. (Rapor 2) (Excel Aktarım Olmalı)</a:t>
            </a:r>
          </a:p>
          <a:p>
            <a:endParaRPr lang="tr-TR" sz="2000" dirty="0"/>
          </a:p>
          <a:p>
            <a:r>
              <a:rPr lang="tr-TR" sz="2000" b="1" dirty="0">
                <a:effectLst>
                  <a:outerShdw blurRad="38100" dist="38100" dir="2700000" algn="tl">
                    <a:srgbClr val="000000">
                      <a:alpha val="43137"/>
                    </a:srgbClr>
                  </a:outerShdw>
                </a:effectLst>
              </a:rPr>
              <a:t>Muhasebe</a:t>
            </a:r>
            <a:r>
              <a:rPr lang="tr-TR" sz="2000" b="1" dirty="0"/>
              <a:t> </a:t>
            </a:r>
            <a:r>
              <a:rPr lang="tr-TR" sz="2000" b="1" dirty="0">
                <a:effectLst>
                  <a:outerShdw blurRad="38100" dist="38100" dir="2700000" algn="tl">
                    <a:srgbClr val="000000">
                      <a:alpha val="43137"/>
                    </a:srgbClr>
                  </a:outerShdw>
                </a:effectLst>
              </a:rPr>
              <a:t>Hesabının Yapabildikleri</a:t>
            </a:r>
            <a:endParaRPr lang="tr-TR" sz="2000" b="1" dirty="0"/>
          </a:p>
          <a:p>
            <a:pPr marL="342900" indent="-342900">
              <a:buFont typeface="Wingdings" panose="05000000000000000000" pitchFamily="2" charset="2"/>
              <a:buChar char="ü"/>
            </a:pPr>
            <a:r>
              <a:rPr lang="tr-TR" sz="2000" dirty="0"/>
              <a:t>Giriş yapan kullanıcı muhasebeci ise, onaylanan harcamaları öder ve sisteme işler.</a:t>
            </a:r>
          </a:p>
          <a:p>
            <a:endParaRPr lang="tr-TR" sz="2000" dirty="0"/>
          </a:p>
          <a:p>
            <a:r>
              <a:rPr lang="tr-TR" sz="2000" b="1" dirty="0">
                <a:effectLst>
                  <a:outerShdw blurRad="38100" dist="38100" dir="2700000" algn="tl">
                    <a:srgbClr val="000000">
                      <a:alpha val="43137"/>
                    </a:srgbClr>
                  </a:outerShdw>
                </a:effectLst>
              </a:rPr>
              <a:t>Not</a:t>
            </a:r>
          </a:p>
          <a:p>
            <a:pPr marL="342900" indent="-342900">
              <a:buFont typeface="Wingdings" panose="05000000000000000000" pitchFamily="2" charset="2"/>
              <a:buChar char="ü"/>
            </a:pPr>
            <a:r>
              <a:rPr lang="tr-TR" sz="2000" dirty="0"/>
              <a:t>Giriş yapan kullanıcı </a:t>
            </a:r>
            <a:r>
              <a:rPr lang="tr-TR" sz="2000" dirty="0" err="1"/>
              <a:t>nın</a:t>
            </a:r>
            <a:r>
              <a:rPr lang="tr-TR" sz="2000" dirty="0"/>
              <a:t> yöneticisi yoksa, harcama otomatik onaylanır.</a:t>
            </a:r>
          </a:p>
        </p:txBody>
      </p:sp>
    </p:spTree>
    <p:extLst>
      <p:ext uri="{BB962C8B-B14F-4D97-AF65-F5344CB8AC3E}">
        <p14:creationId xmlns:p14="http://schemas.microsoft.com/office/powerpoint/2010/main" val="115715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animEffect transition="in" filter="fade">
                                      <p:cBhvr>
                                        <p:cTn id="17" dur="500"/>
                                        <p:tgtEl>
                                          <p:spTgt spid="1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4" end="4"/>
                                            </p:txEl>
                                          </p:spTgt>
                                        </p:tgtEl>
                                        <p:attrNameLst>
                                          <p:attrName>style.visibility</p:attrName>
                                        </p:attrNameLst>
                                      </p:cBhvr>
                                      <p:to>
                                        <p:strVal val="visible"/>
                                      </p:to>
                                    </p:set>
                                    <p:animEffect transition="in" filter="fade">
                                      <p:cBhvr>
                                        <p:cTn id="22" dur="500"/>
                                        <p:tgtEl>
                                          <p:spTgt spid="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animEffect transition="in" filter="fade">
                                      <p:cBhvr>
                                        <p:cTn id="27" dur="500"/>
                                        <p:tgtEl>
                                          <p:spTgt spid="1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6" end="6"/>
                                            </p:txEl>
                                          </p:spTgt>
                                        </p:tgtEl>
                                        <p:attrNameLst>
                                          <p:attrName>style.visibility</p:attrName>
                                        </p:attrNameLst>
                                      </p:cBhvr>
                                      <p:to>
                                        <p:strVal val="visible"/>
                                      </p:to>
                                    </p:set>
                                    <p:animEffect transition="in" filter="fade">
                                      <p:cBhvr>
                                        <p:cTn id="32" dur="500"/>
                                        <p:tgtEl>
                                          <p:spTgt spid="1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7" end="7"/>
                                            </p:txEl>
                                          </p:spTgt>
                                        </p:tgtEl>
                                        <p:attrNameLst>
                                          <p:attrName>style.visibility</p:attrName>
                                        </p:attrNameLst>
                                      </p:cBhvr>
                                      <p:to>
                                        <p:strVal val="visible"/>
                                      </p:to>
                                    </p:set>
                                    <p:animEffect transition="in" filter="fade">
                                      <p:cBhvr>
                                        <p:cTn id="37" dur="500"/>
                                        <p:tgtEl>
                                          <p:spTgt spid="1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xEl>
                                              <p:pRg st="9" end="9"/>
                                            </p:txEl>
                                          </p:spTgt>
                                        </p:tgtEl>
                                        <p:attrNameLst>
                                          <p:attrName>style.visibility</p:attrName>
                                        </p:attrNameLst>
                                      </p:cBhvr>
                                      <p:to>
                                        <p:strVal val="visible"/>
                                      </p:to>
                                    </p:set>
                                    <p:animEffect transition="in" filter="fade">
                                      <p:cBhvr>
                                        <p:cTn id="42" dur="500"/>
                                        <p:tgtEl>
                                          <p:spTgt spid="1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xEl>
                                              <p:pRg st="10" end="10"/>
                                            </p:txEl>
                                          </p:spTgt>
                                        </p:tgtEl>
                                        <p:attrNameLst>
                                          <p:attrName>style.visibility</p:attrName>
                                        </p:attrNameLst>
                                      </p:cBhvr>
                                      <p:to>
                                        <p:strVal val="visible"/>
                                      </p:to>
                                    </p:set>
                                    <p:animEffect transition="in" filter="fade">
                                      <p:cBhvr>
                                        <p:cTn id="47" dur="500"/>
                                        <p:tgtEl>
                                          <p:spTgt spid="19">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xEl>
                                              <p:pRg st="12" end="12"/>
                                            </p:txEl>
                                          </p:spTgt>
                                        </p:tgtEl>
                                        <p:attrNameLst>
                                          <p:attrName>style.visibility</p:attrName>
                                        </p:attrNameLst>
                                      </p:cBhvr>
                                      <p:to>
                                        <p:strVal val="visible"/>
                                      </p:to>
                                    </p:set>
                                    <p:animEffect transition="in" filter="fade">
                                      <p:cBhvr>
                                        <p:cTn id="52" dur="500"/>
                                        <p:tgtEl>
                                          <p:spTgt spid="19">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xEl>
                                              <p:pRg st="13" end="13"/>
                                            </p:txEl>
                                          </p:spTgt>
                                        </p:tgtEl>
                                        <p:attrNameLst>
                                          <p:attrName>style.visibility</p:attrName>
                                        </p:attrNameLst>
                                      </p:cBhvr>
                                      <p:to>
                                        <p:strVal val="visible"/>
                                      </p:to>
                                    </p:set>
                                    <p:animEffect transition="in" filter="fade">
                                      <p:cBhvr>
                                        <p:cTn id="57" dur="500"/>
                                        <p:tgtEl>
                                          <p:spTgt spid="1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Örnek Proje : Yönetim Onaylı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Masraf Otomasyonu - </a:t>
            </a:r>
            <a:r>
              <a:rPr lang="tr-TR" sz="5400" dirty="0">
                <a:solidFill>
                  <a:srgbClr val="C91F46"/>
                </a:solidFill>
                <a:effectLst>
                  <a:outerShdw blurRad="38100" dist="38100" dir="2700000" algn="tl">
                    <a:srgbClr val="000000">
                      <a:alpha val="43137"/>
                    </a:srgbClr>
                  </a:outerShdw>
                </a:effectLst>
              </a:rPr>
              <a:t>Tasarımlar</a:t>
            </a:r>
          </a:p>
        </p:txBody>
      </p:sp>
      <p:pic>
        <p:nvPicPr>
          <p:cNvPr id="7" name="Resim 6">
            <a:extLst>
              <a:ext uri="{FF2B5EF4-FFF2-40B4-BE49-F238E27FC236}">
                <a16:creationId xmlns:a16="http://schemas.microsoft.com/office/drawing/2014/main" id="{0194E349-C1C1-474B-BA3C-212D88B3FBC0}"/>
              </a:ext>
            </a:extLst>
          </p:cNvPr>
          <p:cNvPicPr>
            <a:picLocks noChangeAspect="1"/>
          </p:cNvPicPr>
          <p:nvPr/>
        </p:nvPicPr>
        <p:blipFill>
          <a:blip r:embed="rId3"/>
          <a:stretch>
            <a:fillRect/>
          </a:stretch>
        </p:blipFill>
        <p:spPr>
          <a:xfrm>
            <a:off x="408650" y="1978200"/>
            <a:ext cx="5262012" cy="290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Resim 4">
            <a:extLst>
              <a:ext uri="{FF2B5EF4-FFF2-40B4-BE49-F238E27FC236}">
                <a16:creationId xmlns:a16="http://schemas.microsoft.com/office/drawing/2014/main" id="{ACB31B55-5672-40D2-9293-DA53B3A52BB1}"/>
              </a:ext>
            </a:extLst>
          </p:cNvPr>
          <p:cNvPicPr>
            <a:picLocks noChangeAspect="1"/>
          </p:cNvPicPr>
          <p:nvPr/>
        </p:nvPicPr>
        <p:blipFill>
          <a:blip r:embed="rId4"/>
          <a:stretch>
            <a:fillRect/>
          </a:stretch>
        </p:blipFill>
        <p:spPr>
          <a:xfrm>
            <a:off x="6521339" y="1979438"/>
            <a:ext cx="5259767" cy="2900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Resim 8">
            <a:extLst>
              <a:ext uri="{FF2B5EF4-FFF2-40B4-BE49-F238E27FC236}">
                <a16:creationId xmlns:a16="http://schemas.microsoft.com/office/drawing/2014/main" id="{B192ED4A-6B54-4CC3-87F5-6C1358186C98}"/>
              </a:ext>
            </a:extLst>
          </p:cNvPr>
          <p:cNvPicPr>
            <a:picLocks noChangeAspect="1"/>
          </p:cNvPicPr>
          <p:nvPr/>
        </p:nvPicPr>
        <p:blipFill>
          <a:blip r:embed="rId5"/>
          <a:stretch>
            <a:fillRect/>
          </a:stretch>
        </p:blipFill>
        <p:spPr>
          <a:xfrm>
            <a:off x="3464994" y="3591275"/>
            <a:ext cx="5262012" cy="290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509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Bazı İş Pozisyonları</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graphicFrame>
        <p:nvGraphicFramePr>
          <p:cNvPr id="9" name="Diagram 9">
            <a:extLst>
              <a:ext uri="{FF2B5EF4-FFF2-40B4-BE49-F238E27FC236}">
                <a16:creationId xmlns:a16="http://schemas.microsoft.com/office/drawing/2014/main" id="{95880A3F-92E5-4F80-882D-AF285C0AD185}"/>
              </a:ext>
            </a:extLst>
          </p:cNvPr>
          <p:cNvGraphicFramePr/>
          <p:nvPr>
            <p:extLst>
              <p:ext uri="{D42A27DB-BD31-4B8C-83A1-F6EECF244321}">
                <p14:modId xmlns:p14="http://schemas.microsoft.com/office/powerpoint/2010/main" val="1768032638"/>
              </p:ext>
            </p:extLst>
          </p:nvPr>
        </p:nvGraphicFramePr>
        <p:xfrm>
          <a:off x="5620978" y="1141769"/>
          <a:ext cx="6096000" cy="4768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0" name="Picture 4" descr="Enhanced Zoom Developer Solutions &amp; Tools to Easily Build Apps and  Integrations - Zoom Blog">
            <a:extLst>
              <a:ext uri="{FF2B5EF4-FFF2-40B4-BE49-F238E27FC236}">
                <a16:creationId xmlns:a16="http://schemas.microsoft.com/office/drawing/2014/main" id="{CB7983B7-792B-4E08-AD58-E69AD929FC0E}"/>
              </a:ext>
            </a:extLst>
          </p:cNvPr>
          <p:cNvPicPr>
            <a:picLocks noChangeAspect="1" noChangeArrowheads="1"/>
          </p:cNvPicPr>
          <p:nvPr/>
        </p:nvPicPr>
        <p:blipFill>
          <a:blip r:embed="rId7">
            <a:alphaModFix amt="35000"/>
            <a:extLst>
              <a:ext uri="{28A0092B-C50C-407E-A947-70E740481C1C}">
                <a14:useLocalDpi xmlns:a14="http://schemas.microsoft.com/office/drawing/2010/main" val="0"/>
              </a:ext>
            </a:extLst>
          </a:blip>
          <a:srcRect/>
          <a:stretch>
            <a:fillRect/>
          </a:stretch>
        </p:blipFill>
        <p:spPr bwMode="auto">
          <a:xfrm>
            <a:off x="-584790" y="1576198"/>
            <a:ext cx="8277583"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05755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Örnek Proje : Yönetim Onaylı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Masraf Otomasyonu - </a:t>
            </a:r>
            <a:r>
              <a:rPr lang="tr-TR" sz="5400" dirty="0">
                <a:solidFill>
                  <a:srgbClr val="C91F46"/>
                </a:solidFill>
                <a:effectLst>
                  <a:outerShdw blurRad="38100" dist="38100" dir="2700000" algn="tl">
                    <a:srgbClr val="000000">
                      <a:alpha val="43137"/>
                    </a:srgbClr>
                  </a:outerShdw>
                </a:effectLst>
              </a:rPr>
              <a:t>Tasarımlar</a:t>
            </a:r>
          </a:p>
        </p:txBody>
      </p:sp>
      <p:pic>
        <p:nvPicPr>
          <p:cNvPr id="11" name="Resim 10">
            <a:extLst>
              <a:ext uri="{FF2B5EF4-FFF2-40B4-BE49-F238E27FC236}">
                <a16:creationId xmlns:a16="http://schemas.microsoft.com/office/drawing/2014/main" id="{8C28995B-350E-4674-B697-4E8BCC2F6502}"/>
              </a:ext>
            </a:extLst>
          </p:cNvPr>
          <p:cNvPicPr>
            <a:picLocks noChangeAspect="1"/>
          </p:cNvPicPr>
          <p:nvPr/>
        </p:nvPicPr>
        <p:blipFill>
          <a:blip r:embed="rId3"/>
          <a:stretch>
            <a:fillRect/>
          </a:stretch>
        </p:blipFill>
        <p:spPr>
          <a:xfrm>
            <a:off x="415815" y="2100181"/>
            <a:ext cx="5262012" cy="290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Resim 14">
            <a:extLst>
              <a:ext uri="{FF2B5EF4-FFF2-40B4-BE49-F238E27FC236}">
                <a16:creationId xmlns:a16="http://schemas.microsoft.com/office/drawing/2014/main" id="{21A84322-2E64-48A8-AA4B-DC169C8B61FC}"/>
              </a:ext>
            </a:extLst>
          </p:cNvPr>
          <p:cNvPicPr>
            <a:picLocks noChangeAspect="1"/>
          </p:cNvPicPr>
          <p:nvPr/>
        </p:nvPicPr>
        <p:blipFill>
          <a:blip r:embed="rId4"/>
          <a:stretch>
            <a:fillRect/>
          </a:stretch>
        </p:blipFill>
        <p:spPr>
          <a:xfrm>
            <a:off x="6514173" y="2100181"/>
            <a:ext cx="5262012" cy="290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Resim 16">
            <a:extLst>
              <a:ext uri="{FF2B5EF4-FFF2-40B4-BE49-F238E27FC236}">
                <a16:creationId xmlns:a16="http://schemas.microsoft.com/office/drawing/2014/main" id="{EDDA3649-0D86-48DD-A15A-76A69DD34734}"/>
              </a:ext>
            </a:extLst>
          </p:cNvPr>
          <p:cNvPicPr>
            <a:picLocks noChangeAspect="1"/>
          </p:cNvPicPr>
          <p:nvPr/>
        </p:nvPicPr>
        <p:blipFill>
          <a:blip r:embed="rId5"/>
          <a:stretch>
            <a:fillRect/>
          </a:stretch>
        </p:blipFill>
        <p:spPr>
          <a:xfrm>
            <a:off x="3464994" y="3724120"/>
            <a:ext cx="5262012" cy="290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0583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Nesne Yönelimli Programlama(OOP)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13327518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Class(Sınıf) Nedir? Üyeleri Nelerdir?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5390603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Nesne(Object) ve Sınıf(Class) İlişkisi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41784159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t>
            </a:r>
            <a:r>
              <a:rPr lang="tr-TR" sz="5400" dirty="0" err="1">
                <a:solidFill>
                  <a:schemeClr val="tx2">
                    <a:lumMod val="75000"/>
                  </a:schemeClr>
                </a:solidFill>
                <a:effectLst>
                  <a:outerShdw blurRad="38100" dist="38100" dir="2700000" algn="tl">
                    <a:srgbClr val="000000">
                      <a:alpha val="43137"/>
                    </a:srgbClr>
                  </a:outerShdw>
                </a:effectLst>
              </a:rPr>
              <a:t>this</a:t>
            </a:r>
            <a:r>
              <a:rPr lang="tr-TR" sz="5400" dirty="0">
                <a:solidFill>
                  <a:schemeClr val="tx2">
                    <a:lumMod val="75000"/>
                  </a:schemeClr>
                </a:solidFill>
                <a:effectLst>
                  <a:outerShdw blurRad="38100" dist="38100" dir="2700000" algn="tl">
                    <a:srgbClr val="000000">
                      <a:alpha val="43137"/>
                    </a:srgbClr>
                  </a:outerShdw>
                </a:effectLst>
              </a:rPr>
              <a:t>» Anahtar Sözcüğü</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15059279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Access </a:t>
            </a:r>
            <a:r>
              <a:rPr lang="tr-TR" sz="5400" dirty="0" err="1">
                <a:solidFill>
                  <a:schemeClr val="tx2">
                    <a:lumMod val="75000"/>
                  </a:schemeClr>
                </a:solidFill>
                <a:effectLst>
                  <a:outerShdw blurRad="38100" dist="38100" dir="2700000" algn="tl">
                    <a:srgbClr val="000000">
                      <a:alpha val="43137"/>
                    </a:srgbClr>
                  </a:outerShdw>
                </a:effectLst>
              </a:rPr>
              <a:t>Modifiers</a:t>
            </a:r>
            <a:r>
              <a:rPr lang="tr-TR" sz="5400" dirty="0">
                <a:solidFill>
                  <a:schemeClr val="tx2">
                    <a:lumMod val="75000"/>
                  </a:schemeClr>
                </a:solidFill>
                <a:effectLst>
                  <a:outerShdw blurRad="38100" dist="38100" dir="2700000" algn="tl">
                    <a:srgbClr val="000000">
                      <a:alpha val="43137"/>
                    </a:srgbClr>
                  </a:outerShdw>
                </a:effectLst>
              </a:rPr>
              <a:t>(Erişim Belirleyiciler)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755311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Static</a:t>
            </a:r>
            <a:r>
              <a:rPr lang="tr-TR" sz="5400" dirty="0">
                <a:solidFill>
                  <a:schemeClr val="tx2">
                    <a:lumMod val="75000"/>
                  </a:schemeClr>
                </a:solidFill>
                <a:effectLst>
                  <a:outerShdw blurRad="38100" dist="38100" dir="2700000" algn="tl">
                    <a:srgbClr val="000000">
                      <a:alpha val="43137"/>
                    </a:srgbClr>
                  </a:outerShdw>
                </a:effectLst>
              </a:rPr>
              <a:t> Kavramı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ve </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Static</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Members</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14670595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Static</a:t>
            </a:r>
            <a:r>
              <a:rPr lang="tr-TR" sz="5400" dirty="0">
                <a:solidFill>
                  <a:schemeClr val="tx2">
                    <a:lumMod val="75000"/>
                  </a:schemeClr>
                </a:solidFill>
                <a:effectLst>
                  <a:outerShdw blurRad="38100" dist="38100" dir="2700000" algn="tl">
                    <a:srgbClr val="000000">
                      <a:alpha val="43137"/>
                    </a:srgbClr>
                  </a:outerShdw>
                </a:effectLst>
              </a:rPr>
              <a:t> Class(Sınıf)</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Kavramı </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26728075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Property</a:t>
            </a:r>
            <a:r>
              <a:rPr lang="tr-TR" sz="5400" dirty="0">
                <a:solidFill>
                  <a:schemeClr val="tx2">
                    <a:lumMod val="75000"/>
                  </a:schemeClr>
                </a:solidFill>
                <a:effectLst>
                  <a:outerShdw blurRad="38100" dist="38100" dir="2700000" algn="tl">
                    <a:srgbClr val="000000">
                      <a:alpha val="43137"/>
                    </a:srgbClr>
                  </a:outerShdw>
                </a:effectLst>
              </a:rPr>
              <a:t>(Özellik)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18940483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Property</a:t>
            </a:r>
            <a:r>
              <a:rPr lang="tr-TR" sz="5400" dirty="0">
                <a:solidFill>
                  <a:schemeClr val="tx2">
                    <a:lumMod val="75000"/>
                  </a:schemeClr>
                </a:solidFill>
                <a:effectLst>
                  <a:outerShdw blurRad="38100" dist="38100" dir="2700000" algn="tl">
                    <a:srgbClr val="000000">
                      <a:alpha val="43137"/>
                    </a:srgbClr>
                  </a:outerShdw>
                </a:effectLst>
              </a:rPr>
              <a:t>(Özellik) </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Get</a:t>
            </a:r>
            <a:r>
              <a:rPr lang="tr-TR" sz="5400" dirty="0">
                <a:solidFill>
                  <a:schemeClr val="tx2">
                    <a:lumMod val="75000"/>
                  </a:schemeClr>
                </a:solidFill>
                <a:effectLst>
                  <a:outerShdw blurRad="38100" dist="38100" dir="2700000" algn="tl">
                    <a:srgbClr val="000000">
                      <a:alpha val="43137"/>
                    </a:srgbClr>
                  </a:outerShdw>
                </a:effectLst>
              </a:rPr>
              <a:t> ve Set Metotları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549806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Algoritma</a:t>
            </a:r>
          </a:p>
        </p:txBody>
      </p:sp>
    </p:spTree>
    <p:extLst>
      <p:ext uri="{BB962C8B-B14F-4D97-AF65-F5344CB8AC3E}">
        <p14:creationId xmlns:p14="http://schemas.microsoft.com/office/powerpoint/2010/main" val="17038445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Kalıtım(</a:t>
            </a:r>
            <a:r>
              <a:rPr lang="tr-TR" sz="5400" dirty="0" err="1">
                <a:solidFill>
                  <a:schemeClr val="tx2">
                    <a:lumMod val="75000"/>
                  </a:schemeClr>
                </a:solidFill>
                <a:effectLst>
                  <a:outerShdw blurRad="38100" dist="38100" dir="2700000" algn="tl">
                    <a:srgbClr val="000000">
                      <a:alpha val="43137"/>
                    </a:srgbClr>
                  </a:outerShdw>
                </a:effectLst>
              </a:rPr>
              <a:t>Inheritance</a:t>
            </a:r>
            <a:r>
              <a:rPr lang="tr-TR" sz="5400" dirty="0">
                <a:solidFill>
                  <a:schemeClr val="tx2">
                    <a:lumMod val="75000"/>
                  </a:schemeClr>
                </a:solidFill>
                <a:effectLst>
                  <a:outerShdw blurRad="38100" dist="38100" dir="2700000" algn="tl">
                    <a:srgbClr val="000000">
                      <a:alpha val="43137"/>
                    </a:srgbClr>
                  </a:outerShdw>
                </a:effectLst>
              </a:rPr>
              <a:t>)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22604504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t>
            </a:r>
            <a:r>
              <a:rPr lang="tr-TR" sz="5400" dirty="0" err="1">
                <a:solidFill>
                  <a:schemeClr val="tx2">
                    <a:lumMod val="75000"/>
                  </a:schemeClr>
                </a:solidFill>
                <a:effectLst>
                  <a:outerShdw blurRad="38100" dist="38100" dir="2700000" algn="tl">
                    <a:srgbClr val="000000">
                      <a:alpha val="43137"/>
                    </a:srgbClr>
                  </a:outerShdw>
                </a:effectLst>
              </a:rPr>
              <a:t>base</a:t>
            </a:r>
            <a:r>
              <a:rPr lang="tr-TR" sz="5400" dirty="0">
                <a:solidFill>
                  <a:schemeClr val="tx2">
                    <a:lumMod val="75000"/>
                  </a:schemeClr>
                </a:solidFill>
                <a:effectLst>
                  <a:outerShdw blurRad="38100" dist="38100" dir="2700000" algn="tl">
                    <a:srgbClr val="000000">
                      <a:alpha val="43137"/>
                    </a:srgbClr>
                  </a:outerShdw>
                </a:effectLst>
              </a:rPr>
              <a:t>» Anahtar Sözcüğü</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20238601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Access </a:t>
            </a:r>
            <a:r>
              <a:rPr lang="tr-TR" sz="5400" dirty="0" err="1">
                <a:solidFill>
                  <a:schemeClr val="tx2">
                    <a:lumMod val="75000"/>
                  </a:schemeClr>
                </a:solidFill>
                <a:effectLst>
                  <a:outerShdw blurRad="38100" dist="38100" dir="2700000" algn="tl">
                    <a:srgbClr val="000000">
                      <a:alpha val="43137"/>
                    </a:srgbClr>
                  </a:outerShdw>
                </a:effectLst>
              </a:rPr>
              <a:t>Modifiers</a:t>
            </a:r>
            <a:r>
              <a:rPr lang="tr-TR" sz="5400" dirty="0">
                <a:solidFill>
                  <a:schemeClr val="tx2">
                    <a:lumMod val="75000"/>
                  </a:schemeClr>
                </a:solidFill>
                <a:effectLst>
                  <a:outerShdw blurRad="38100" dist="38100" dir="2700000" algn="tl">
                    <a:srgbClr val="000000">
                      <a:alpha val="43137"/>
                    </a:srgbClr>
                  </a:outerShdw>
                </a:effectLst>
              </a:rPr>
              <a:t>(Erişim Belirleyici)</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Protected</a:t>
            </a:r>
            <a:r>
              <a:rPr lang="tr-TR" sz="5400" dirty="0">
                <a:solidFill>
                  <a:schemeClr val="tx2">
                    <a:lumMod val="75000"/>
                  </a:schemeClr>
                </a:solidFill>
                <a:effectLst>
                  <a:outerShdw blurRad="38100" dist="38100" dir="2700000" algn="tl">
                    <a:srgbClr val="000000">
                      <a:alpha val="43137"/>
                    </a:srgbClr>
                  </a:outerShdw>
                </a:effectLst>
              </a:rPr>
              <a:t> – </a:t>
            </a:r>
            <a:r>
              <a:rPr lang="tr-TR" sz="5400" dirty="0" err="1">
                <a:solidFill>
                  <a:schemeClr val="tx2">
                    <a:lumMod val="75000"/>
                  </a:schemeClr>
                </a:solidFill>
                <a:effectLst>
                  <a:outerShdw blurRad="38100" dist="38100" dir="2700000" algn="tl">
                    <a:srgbClr val="000000">
                      <a:alpha val="43137"/>
                    </a:srgbClr>
                  </a:outerShdw>
                </a:effectLst>
              </a:rPr>
              <a:t>Protected</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Internal</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1476476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Sealed</a:t>
            </a:r>
            <a:r>
              <a:rPr lang="tr-TR" sz="5400" dirty="0">
                <a:solidFill>
                  <a:schemeClr val="tx2">
                    <a:lumMod val="75000"/>
                  </a:schemeClr>
                </a:solidFill>
                <a:effectLst>
                  <a:outerShdw blurRad="38100" dist="38100" dir="2700000" algn="tl">
                    <a:srgbClr val="000000">
                      <a:alpha val="43137"/>
                    </a:srgbClr>
                  </a:outerShdw>
                </a:effectLst>
              </a:rPr>
              <a:t> Class</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19345951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Abstract Class</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39039791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Abstract Metotlar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42403149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Virtual Metotlar ve Metot </a:t>
            </a:r>
            <a:r>
              <a:rPr lang="tr-TR" sz="5400" dirty="0" err="1">
                <a:solidFill>
                  <a:schemeClr val="tx2">
                    <a:lumMod val="75000"/>
                  </a:schemeClr>
                </a:solidFill>
                <a:effectLst>
                  <a:outerShdw blurRad="38100" dist="38100" dir="2700000" algn="tl">
                    <a:srgbClr val="000000">
                      <a:alpha val="43137"/>
                    </a:srgbClr>
                  </a:outerShdw>
                </a:effectLst>
              </a:rPr>
              <a:t>Overriding</a:t>
            </a:r>
            <a:r>
              <a:rPr lang="tr-TR" sz="5400" dirty="0">
                <a:solidFill>
                  <a:schemeClr val="tx2">
                    <a:lumMod val="75000"/>
                  </a:schemeClr>
                </a:solidFill>
                <a:effectLst>
                  <a:outerShdw blurRad="38100" dist="38100" dir="2700000" algn="tl">
                    <a:srgbClr val="000000">
                      <a:alpha val="43137"/>
                    </a:srgbClr>
                  </a:outerShdw>
                </a:effectLst>
              </a:rPr>
              <a:t>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2609741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Interface</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11259276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Partial</a:t>
            </a:r>
            <a:r>
              <a:rPr lang="tr-TR" sz="5400" dirty="0">
                <a:solidFill>
                  <a:schemeClr val="tx2">
                    <a:lumMod val="75000"/>
                  </a:schemeClr>
                </a:solidFill>
                <a:effectLst>
                  <a:outerShdw blurRad="38100" dist="38100" dir="2700000" algn="tl">
                    <a:srgbClr val="000000">
                      <a:alpha val="43137"/>
                    </a:srgbClr>
                  </a:outerShdw>
                </a:effectLst>
              </a:rPr>
              <a:t> Class ve </a:t>
            </a:r>
            <a:r>
              <a:rPr lang="tr-TR" sz="5400" dirty="0" err="1">
                <a:solidFill>
                  <a:schemeClr val="tx2">
                    <a:lumMod val="75000"/>
                  </a:schemeClr>
                </a:solidFill>
                <a:effectLst>
                  <a:outerShdw blurRad="38100" dist="38100" dir="2700000" algn="tl">
                    <a:srgbClr val="000000">
                      <a:alpha val="43137"/>
                    </a:srgbClr>
                  </a:outerShdw>
                </a:effectLst>
              </a:rPr>
              <a:t>Partial</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Interface</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16466780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fontScale="90000"/>
          </a:bodyPr>
          <a:lstStyle/>
          <a:p>
            <a:r>
              <a:rPr lang="tr-TR" sz="5400" dirty="0" err="1">
                <a:solidFill>
                  <a:srgbClr val="FF0000"/>
                </a:solidFill>
                <a:effectLst>
                  <a:outerShdw blurRad="38100" dist="38100" dir="2700000" algn="tl">
                    <a:srgbClr val="000000">
                      <a:alpha val="43137"/>
                    </a:srgbClr>
                  </a:outerShdw>
                </a:effectLst>
              </a:rPr>
              <a:t>Encapsulation</a:t>
            </a:r>
            <a:r>
              <a:rPr lang="tr-TR" sz="5400" dirty="0">
                <a:solidFill>
                  <a:schemeClr val="tx2">
                    <a:lumMod val="75000"/>
                  </a:schemeClr>
                </a:solidFill>
                <a:effectLst>
                  <a:outerShdw blurRad="38100" dist="38100" dir="2700000" algn="tl">
                    <a:srgbClr val="000000">
                      <a:alpha val="43137"/>
                    </a:srgbClr>
                  </a:outerShdw>
                </a:effectLst>
              </a:rPr>
              <a:t> = </a:t>
            </a:r>
            <a:r>
              <a:rPr lang="tr-TR" sz="5400" dirty="0" err="1">
                <a:solidFill>
                  <a:schemeClr val="tx2">
                    <a:lumMod val="75000"/>
                  </a:schemeClr>
                </a:solidFill>
                <a:effectLst>
                  <a:outerShdw blurRad="38100" dist="38100" dir="2700000" algn="tl">
                    <a:srgbClr val="000000">
                      <a:alpha val="43137"/>
                    </a:srgbClr>
                  </a:outerShdw>
                </a:effectLst>
              </a:rPr>
              <a:t>Property</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get</a:t>
            </a:r>
            <a:r>
              <a:rPr lang="tr-TR" sz="5400" dirty="0">
                <a:solidFill>
                  <a:schemeClr val="tx2">
                    <a:lumMod val="75000"/>
                  </a:schemeClr>
                </a:solidFill>
                <a:effectLst>
                  <a:outerShdw blurRad="38100" dist="38100" dir="2700000" algn="tl">
                    <a:srgbClr val="000000">
                      <a:alpha val="43137"/>
                    </a:srgbClr>
                  </a:outerShdw>
                </a:effectLst>
              </a:rPr>
              <a:t>; set;</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rgbClr val="FF0000"/>
                </a:solidFill>
                <a:effectLst>
                  <a:outerShdw blurRad="38100" dist="38100" dir="2700000" algn="tl">
                    <a:srgbClr val="000000">
                      <a:alpha val="43137"/>
                    </a:srgbClr>
                  </a:outerShdw>
                </a:effectLst>
              </a:rPr>
              <a:t>Inheritance</a:t>
            </a:r>
            <a:r>
              <a:rPr lang="tr-TR" sz="5400" dirty="0">
                <a:solidFill>
                  <a:srgbClr val="FF0000"/>
                </a:solidFill>
                <a:effectLst>
                  <a:outerShdw blurRad="38100" dist="38100" dir="2700000" algn="tl">
                    <a:srgbClr val="000000">
                      <a:alpha val="43137"/>
                    </a:srgbClr>
                  </a:outerShdw>
                </a:effectLst>
              </a:rPr>
              <a:t> </a:t>
            </a:r>
            <a:r>
              <a:rPr lang="tr-TR" sz="5400" dirty="0">
                <a:solidFill>
                  <a:schemeClr val="tx2">
                    <a:lumMod val="75000"/>
                  </a:schemeClr>
                </a:solidFill>
                <a:effectLst>
                  <a:outerShdw blurRad="38100" dist="38100" dir="2700000" algn="tl">
                    <a:srgbClr val="000000">
                      <a:alpha val="43137"/>
                    </a:srgbClr>
                  </a:outerShdw>
                </a:effectLst>
              </a:rPr>
              <a:t>= Class : Class</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rgbClr val="FF0000"/>
                </a:solidFill>
                <a:effectLst>
                  <a:outerShdw blurRad="38100" dist="38100" dir="2700000" algn="tl">
                    <a:srgbClr val="000000">
                      <a:alpha val="43137"/>
                    </a:srgbClr>
                  </a:outerShdw>
                </a:effectLst>
              </a:rPr>
              <a:t>Polymorphism</a:t>
            </a:r>
            <a:r>
              <a:rPr lang="tr-TR" sz="5400" dirty="0">
                <a:solidFill>
                  <a:schemeClr val="tx2">
                    <a:lumMod val="75000"/>
                  </a:schemeClr>
                </a:solidFill>
                <a:effectLst>
                  <a:outerShdw blurRad="38100" dist="38100" dir="2700000" algn="tl">
                    <a:srgbClr val="000000">
                      <a:alpha val="43137"/>
                    </a:srgbClr>
                  </a:outerShdw>
                </a:effectLst>
              </a:rPr>
              <a:t> = Virtual - </a:t>
            </a:r>
            <a:r>
              <a:rPr lang="tr-TR" sz="5400" dirty="0" err="1">
                <a:solidFill>
                  <a:schemeClr val="tx2">
                    <a:lumMod val="75000"/>
                  </a:schemeClr>
                </a:solidFill>
                <a:effectLst>
                  <a:outerShdw blurRad="38100" dist="38100" dir="2700000" algn="tl">
                    <a:srgbClr val="000000">
                      <a:alpha val="43137"/>
                    </a:srgbClr>
                  </a:outerShdw>
                </a:effectLst>
              </a:rPr>
              <a:t>Override</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43754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İçerik</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15" name="Metin kutusu 14">
            <a:extLst>
              <a:ext uri="{FF2B5EF4-FFF2-40B4-BE49-F238E27FC236}">
                <a16:creationId xmlns:a16="http://schemas.microsoft.com/office/drawing/2014/main" id="{8CCE9ECC-2AD0-4AC5-8FA0-FD574A449E92}"/>
              </a:ext>
            </a:extLst>
          </p:cNvPr>
          <p:cNvSpPr txBox="1"/>
          <p:nvPr/>
        </p:nvSpPr>
        <p:spPr>
          <a:xfrm>
            <a:off x="838200" y="2108457"/>
            <a:ext cx="4582972" cy="1569660"/>
          </a:xfrm>
          <a:prstGeom prst="rect">
            <a:avLst/>
          </a:prstGeom>
          <a:noFill/>
        </p:spPr>
        <p:txBody>
          <a:bodyPr wrap="square">
            <a:spAutoFit/>
          </a:bodyPr>
          <a:lstStyle/>
          <a:p>
            <a:pPr marL="571500" indent="-571500">
              <a:buFont typeface="Wingdings" panose="05000000000000000000" pitchFamily="2" charset="2"/>
              <a:buChar char="Ø"/>
            </a:pPr>
            <a:r>
              <a:rPr lang="tr-TR" sz="2400" dirty="0">
                <a:solidFill>
                  <a:srgbClr val="3A4A58"/>
                </a:solidFill>
              </a:rPr>
              <a:t>Algoritma nedir? Tarihçe</a:t>
            </a:r>
          </a:p>
          <a:p>
            <a:pPr marL="571500" indent="-571500">
              <a:buFont typeface="Wingdings" panose="05000000000000000000" pitchFamily="2" charset="2"/>
              <a:buChar char="Ø"/>
            </a:pPr>
            <a:r>
              <a:rPr lang="tr-TR" sz="2400" dirty="0">
                <a:solidFill>
                  <a:srgbClr val="3A4A58"/>
                </a:solidFill>
              </a:rPr>
              <a:t>Akış şeması nedir?</a:t>
            </a:r>
          </a:p>
          <a:p>
            <a:pPr marL="571500" indent="-571500">
              <a:buFont typeface="Wingdings" panose="05000000000000000000" pitchFamily="2" charset="2"/>
              <a:buChar char="Ø"/>
            </a:pPr>
            <a:r>
              <a:rPr lang="tr-TR" sz="2400" dirty="0">
                <a:solidFill>
                  <a:srgbClr val="3A4A58"/>
                </a:solidFill>
              </a:rPr>
              <a:t>Akış şeması bileşenleri</a:t>
            </a:r>
          </a:p>
          <a:p>
            <a:pPr marL="571500" indent="-571500">
              <a:buFont typeface="Wingdings" panose="05000000000000000000" pitchFamily="2" charset="2"/>
              <a:buChar char="Ø"/>
            </a:pPr>
            <a:r>
              <a:rPr lang="tr-TR" sz="2400" dirty="0">
                <a:solidFill>
                  <a:srgbClr val="3A4A58"/>
                </a:solidFill>
              </a:rPr>
              <a:t>Algoritma örnekleri</a:t>
            </a:r>
            <a:endParaRPr lang="en-US" sz="2400" dirty="0">
              <a:solidFill>
                <a:srgbClr val="3A4A58"/>
              </a:solidFill>
            </a:endParaRPr>
          </a:p>
        </p:txBody>
      </p:sp>
      <p:pic>
        <p:nvPicPr>
          <p:cNvPr id="17" name="Picture 2" descr="Algorithm, condition, process, secuence">
            <a:extLst>
              <a:ext uri="{FF2B5EF4-FFF2-40B4-BE49-F238E27FC236}">
                <a16:creationId xmlns:a16="http://schemas.microsoft.com/office/drawing/2014/main" id="{87358F9A-D3F4-43D4-9795-351B08EA1C8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6968241" y="2115772"/>
            <a:ext cx="3153953" cy="31539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9818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Struct</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32809155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Enum</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2857144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Enum</a:t>
            </a:r>
            <a:r>
              <a:rPr lang="tr-TR" sz="5400" dirty="0">
                <a:solidFill>
                  <a:schemeClr val="tx2">
                    <a:lumMod val="75000"/>
                  </a:schemeClr>
                </a:solidFill>
                <a:effectLst>
                  <a:outerShdw blurRad="38100" dist="38100" dir="2700000" algn="tl">
                    <a:srgbClr val="000000">
                      <a:alpha val="43137"/>
                    </a:srgbClr>
                  </a:outerShdw>
                </a:effectLst>
              </a:rPr>
              <a:t> Metotları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12606488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Generic</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22376443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a:xfrm>
            <a:off x="5297762" y="329184"/>
            <a:ext cx="6251110" cy="1783080"/>
          </a:xfrm>
        </p:spPr>
        <p:txBody>
          <a:bodyPr anchor="b">
            <a:normAutofit/>
          </a:bodyPr>
          <a:lstStyle/>
          <a:p>
            <a:r>
              <a:rPr lang="tr-TR" sz="5400">
                <a:effectLst>
                  <a:outerShdw blurRad="38100" dist="38100" dir="2700000" algn="tl">
                    <a:srgbClr val="000000">
                      <a:alpha val="43137"/>
                    </a:srgbClr>
                  </a:outerShdw>
                </a:effectLst>
              </a:rPr>
              <a:t>Generic Kavramı</a:t>
            </a:r>
          </a:p>
        </p:txBody>
      </p:sp>
      <p:pic>
        <p:nvPicPr>
          <p:cNvPr id="5" name="Picture 4" descr="Bir kitabın üzerinde gözlük">
            <a:extLst>
              <a:ext uri="{FF2B5EF4-FFF2-40B4-BE49-F238E27FC236}">
                <a16:creationId xmlns:a16="http://schemas.microsoft.com/office/drawing/2014/main" id="{2392C260-D893-4776-9822-8766E1A99787}"/>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5297762" y="2706624"/>
            <a:ext cx="6251110" cy="3483864"/>
          </a:xfrm>
        </p:spPr>
        <p:txBody>
          <a:bodyPr>
            <a:normAutofit/>
          </a:bodyPr>
          <a:lstStyle/>
          <a:p>
            <a:r>
              <a:rPr lang="tr-TR" sz="2000" b="0" dirty="0" err="1"/>
              <a:t>Generic</a:t>
            </a:r>
            <a:r>
              <a:rPr lang="tr-TR" sz="2000" b="0" dirty="0"/>
              <a:t> bir sınıf(</a:t>
            </a:r>
            <a:r>
              <a:rPr lang="tr-TR" sz="2000" b="0" dirty="0" err="1"/>
              <a:t>class</a:t>
            </a:r>
            <a:r>
              <a:rPr lang="tr-TR" sz="2000" b="0" dirty="0"/>
              <a:t>) yeniden kullanılabilirliği artırır. </a:t>
            </a:r>
          </a:p>
          <a:p>
            <a:r>
              <a:rPr lang="tr-TR" sz="2000" b="0" dirty="0"/>
              <a:t>Daha fazla tür parametresi, daha fazla yeniden kullanılabilir hale geldiği anlamına gelir. </a:t>
            </a:r>
          </a:p>
          <a:p>
            <a:r>
              <a:rPr lang="tr-TR" sz="2000" b="0" dirty="0"/>
              <a:t>Ancak, çok fazla genelleme(</a:t>
            </a:r>
            <a:r>
              <a:rPr lang="tr-TR" sz="2000" b="0" dirty="0" err="1"/>
              <a:t>generic</a:t>
            </a:r>
            <a:r>
              <a:rPr lang="tr-TR" sz="2000" b="0" dirty="0"/>
              <a:t> </a:t>
            </a:r>
            <a:r>
              <a:rPr lang="tr-TR" sz="2000" b="0" dirty="0" err="1"/>
              <a:t>leştirme</a:t>
            </a:r>
            <a:r>
              <a:rPr lang="tr-TR" sz="2000" b="0" dirty="0"/>
              <a:t>), kodun anlaşılmasını ve sürdürülmesini zorlaştırır. </a:t>
            </a:r>
          </a:p>
          <a:p>
            <a:r>
              <a:rPr lang="tr-TR" sz="2000" b="0" dirty="0" err="1"/>
              <a:t>Generic</a:t>
            </a:r>
            <a:r>
              <a:rPr lang="tr-TR" sz="2000" b="0" dirty="0"/>
              <a:t> bir sınıf, diğer </a:t>
            </a:r>
            <a:r>
              <a:rPr lang="tr-TR" sz="2000" b="0" dirty="0" err="1"/>
              <a:t>generic</a:t>
            </a:r>
            <a:r>
              <a:rPr lang="tr-TR" sz="2000" b="0" dirty="0"/>
              <a:t> veya </a:t>
            </a:r>
            <a:r>
              <a:rPr lang="tr-TR" sz="2000" b="0" dirty="0" err="1"/>
              <a:t>generic</a:t>
            </a:r>
            <a:r>
              <a:rPr lang="tr-TR" sz="2000" b="0" dirty="0"/>
              <a:t> olmayan sınıflar veya soyut sınıflar için bir temel sınıf olabilir. </a:t>
            </a:r>
          </a:p>
          <a:p>
            <a:r>
              <a:rPr lang="tr-TR" sz="2000" b="0" dirty="0" err="1"/>
              <a:t>Generic</a:t>
            </a:r>
            <a:r>
              <a:rPr lang="tr-TR" sz="2000" b="0" dirty="0"/>
              <a:t> bir sınıf, diğer </a:t>
            </a:r>
            <a:r>
              <a:rPr lang="tr-TR" sz="2000" b="0" dirty="0" err="1"/>
              <a:t>generic</a:t>
            </a:r>
            <a:r>
              <a:rPr lang="tr-TR" sz="2000" b="0" dirty="0"/>
              <a:t> veya </a:t>
            </a:r>
            <a:r>
              <a:rPr lang="tr-TR" sz="2000" b="0" dirty="0" err="1"/>
              <a:t>generic</a:t>
            </a:r>
            <a:r>
              <a:rPr lang="tr-TR" sz="2000" b="0" dirty="0"/>
              <a:t> olmayan arabirim(</a:t>
            </a:r>
            <a:r>
              <a:rPr lang="tr-TR" sz="2000" b="0" dirty="0" err="1"/>
              <a:t>interface</a:t>
            </a:r>
            <a:r>
              <a:rPr lang="tr-TR" sz="2000" b="0" dirty="0"/>
              <a:t>), sınıflardan veya soyut sınıflardan türetilebilir.</a:t>
            </a:r>
          </a:p>
        </p:txBody>
      </p:sp>
    </p:spTree>
    <p:extLst>
      <p:ext uri="{BB962C8B-B14F-4D97-AF65-F5344CB8AC3E}">
        <p14:creationId xmlns:p14="http://schemas.microsoft.com/office/powerpoint/2010/main" val="195921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Generic</a:t>
            </a:r>
            <a:r>
              <a:rPr lang="tr-TR" sz="5400" dirty="0">
                <a:solidFill>
                  <a:schemeClr val="tx2">
                    <a:lumMod val="75000"/>
                  </a:schemeClr>
                </a:solidFill>
                <a:effectLst>
                  <a:outerShdw blurRad="38100" dist="38100" dir="2700000" algn="tl">
                    <a:srgbClr val="000000">
                      <a:alpha val="43137"/>
                    </a:srgbClr>
                  </a:outerShdw>
                </a:effectLst>
              </a:rPr>
              <a:t> Class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24568824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Generic Class </a:t>
            </a:r>
            <a:r>
              <a:rPr lang="en-US" sz="5400" dirty="0" err="1">
                <a:solidFill>
                  <a:schemeClr val="tx2">
                    <a:lumMod val="75000"/>
                  </a:schemeClr>
                </a:solidFill>
                <a:effectLst>
                  <a:outerShdw blurRad="38100" dist="38100" dir="2700000" algn="tl">
                    <a:srgbClr val="000000">
                      <a:alpha val="43137"/>
                    </a:srgbClr>
                  </a:outerShdw>
                </a:effectLst>
              </a:rPr>
              <a:t>Oluşturma</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ve</a:t>
            </a:r>
            <a:r>
              <a:rPr lang="en-US" sz="5400" dirty="0">
                <a:solidFill>
                  <a:schemeClr val="tx2">
                    <a:lumMod val="75000"/>
                  </a:schemeClr>
                </a:solidFill>
                <a:effectLst>
                  <a:outerShdw blurRad="38100" dist="38100" dir="2700000" algn="tl">
                    <a:srgbClr val="000000">
                      <a:alpha val="43137"/>
                    </a:srgbClr>
                  </a:outerShdw>
                </a:effectLst>
              </a:rPr>
              <a:t> Generic </a:t>
            </a:r>
            <a:r>
              <a:rPr lang="en-US" sz="5400" dirty="0" err="1">
                <a:solidFill>
                  <a:schemeClr val="tx2">
                    <a:lumMod val="75000"/>
                  </a:schemeClr>
                </a:solidFill>
                <a:effectLst>
                  <a:outerShdw blurRad="38100" dist="38100" dir="2700000" algn="tl">
                    <a:srgbClr val="000000">
                      <a:alpha val="43137"/>
                    </a:srgbClr>
                  </a:outerShdw>
                </a:effectLst>
              </a:rPr>
              <a:t>Metotlar</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7706565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Generic </a:t>
            </a:r>
            <a:r>
              <a:rPr lang="tr-TR" sz="5400" dirty="0" err="1">
                <a:solidFill>
                  <a:schemeClr val="tx2">
                    <a:lumMod val="75000"/>
                  </a:schemeClr>
                </a:solidFill>
                <a:effectLst>
                  <a:outerShdw blurRad="38100" dist="38100" dir="2700000" algn="tl">
                    <a:srgbClr val="000000">
                      <a:alpha val="43137"/>
                    </a:srgbClr>
                  </a:outerShdw>
                </a:effectLst>
              </a:rPr>
              <a:t>Interface</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13939077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Generic Constraints </a:t>
            </a:r>
            <a:r>
              <a:rPr lang="en-US" sz="5400" dirty="0" err="1">
                <a:solidFill>
                  <a:schemeClr val="tx2">
                    <a:lumMod val="75000"/>
                  </a:schemeClr>
                </a:solidFill>
                <a:effectLst>
                  <a:outerShdw blurRad="38100" dist="38100" dir="2700000" algn="tl">
                    <a:srgbClr val="000000">
                      <a:alpha val="43137"/>
                    </a:srgbClr>
                  </a:outerShdw>
                </a:effectLst>
              </a:rPr>
              <a:t>Kullanımı</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32847522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Delegate</a:t>
            </a:r>
            <a:r>
              <a:rPr lang="tr-TR" sz="5400" dirty="0">
                <a:solidFill>
                  <a:schemeClr val="tx2">
                    <a:lumMod val="75000"/>
                  </a:schemeClr>
                </a:solidFill>
                <a:effectLst>
                  <a:outerShdw blurRad="38100" dist="38100" dir="2700000" algn="tl">
                    <a:srgbClr val="000000">
                      <a:alpha val="43137"/>
                    </a:srgbClr>
                  </a:outerShdw>
                </a:effectLst>
              </a:rPr>
              <a:t>(Temsilci)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413075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1">
            <a:extLst>
              <a:ext uri="{FF2B5EF4-FFF2-40B4-BE49-F238E27FC236}">
                <a16:creationId xmlns:a16="http://schemas.microsoft.com/office/drawing/2014/main" id="{4898C507-C5E3-4219-804C-DB257F16049F}"/>
              </a:ext>
            </a:extLst>
          </p:cNvPr>
          <p:cNvSpPr>
            <a:spLocks noGrp="1"/>
          </p:cNvSpPr>
          <p:nvPr>
            <p:ph type="ctrTitle"/>
          </p:nvPr>
        </p:nvSpPr>
        <p:spPr>
          <a:xfrm>
            <a:off x="1847528" y="2583542"/>
            <a:ext cx="8496944" cy="1369037"/>
          </a:xfrm>
        </p:spPr>
        <p:txBody>
          <a:bodyPr>
            <a:normAutofit/>
          </a:bodyPr>
          <a:lstStyle/>
          <a:p>
            <a:r>
              <a:rPr lang="tr-TR" dirty="0">
                <a:solidFill>
                  <a:srgbClr val="333F50"/>
                </a:solidFill>
                <a:effectLst>
                  <a:outerShdw blurRad="38100" dist="38100" dir="2700000" algn="tl">
                    <a:srgbClr val="000000">
                      <a:alpha val="43137"/>
                    </a:srgbClr>
                  </a:outerShdw>
                </a:effectLst>
              </a:rPr>
              <a:t>Ben Kimim?</a:t>
            </a:r>
          </a:p>
        </p:txBody>
      </p:sp>
    </p:spTree>
    <p:extLst>
      <p:ext uri="{BB962C8B-B14F-4D97-AF65-F5344CB8AC3E}">
        <p14:creationId xmlns:p14="http://schemas.microsoft.com/office/powerpoint/2010/main" val="2629652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Algoritma Nedir?</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7" name="Dikdörtgen 6">
            <a:extLst>
              <a:ext uri="{FF2B5EF4-FFF2-40B4-BE49-F238E27FC236}">
                <a16:creationId xmlns:a16="http://schemas.microsoft.com/office/drawing/2014/main" id="{C4AFAAC8-103B-401B-B17B-B07404ECB72A}"/>
              </a:ext>
            </a:extLst>
          </p:cNvPr>
          <p:cNvSpPr/>
          <p:nvPr/>
        </p:nvSpPr>
        <p:spPr>
          <a:xfrm>
            <a:off x="838200" y="1887051"/>
            <a:ext cx="6408712" cy="2308324"/>
          </a:xfrm>
          <a:prstGeom prst="rect">
            <a:avLst/>
          </a:prstGeom>
        </p:spPr>
        <p:txBody>
          <a:bodyPr wrap="square">
            <a:spAutoFit/>
          </a:bodyPr>
          <a:lstStyle/>
          <a:p>
            <a:r>
              <a:rPr lang="tr-TR" sz="1600" dirty="0">
                <a:solidFill>
                  <a:srgbClr val="3A4A58"/>
                </a:solidFill>
              </a:rPr>
              <a:t>Algoritma, bir işin hangi etaplardan geçilerek yapılacağını gösteren çalışma planıdır. Algoritma bir programlama dili değildir. Programlama dillerine yol gösteren bir yöntem dizisidir. Her dilde algoritma yazılıp uygulanabilir. </a:t>
            </a:r>
          </a:p>
          <a:p>
            <a:endParaRPr lang="tr-TR" sz="1600" dirty="0">
              <a:solidFill>
                <a:srgbClr val="3A4A58"/>
              </a:solidFill>
            </a:endParaRPr>
          </a:p>
          <a:p>
            <a:r>
              <a:rPr lang="tr-TR" sz="1600" dirty="0">
                <a:solidFill>
                  <a:srgbClr val="3A4A58"/>
                </a:solidFill>
              </a:rPr>
              <a:t>Algoritma yazarken, uygulamanın çalışması için kullanılan kaynakların, yapılması gereken kontrollerin veya işlemlerin açıkça ifade edilmesi gerekir. Ayrıca iyi bir algoritmanın, tüm ihtimalleri kontrol edip istenmeyen durumlarda ne yapılması gerektiğini belirtmesi gerekir. </a:t>
            </a:r>
          </a:p>
          <a:p>
            <a:endParaRPr lang="tr-TR" sz="1600" dirty="0">
              <a:solidFill>
                <a:srgbClr val="3A4A58"/>
              </a:solidFill>
            </a:endParaRPr>
          </a:p>
        </p:txBody>
      </p:sp>
      <p:sp>
        <p:nvSpPr>
          <p:cNvPr id="8" name="Metin kutusu 7">
            <a:extLst>
              <a:ext uri="{FF2B5EF4-FFF2-40B4-BE49-F238E27FC236}">
                <a16:creationId xmlns:a16="http://schemas.microsoft.com/office/drawing/2014/main" id="{122B305A-D0B8-4AE2-BB5A-87D508D407EF}"/>
              </a:ext>
            </a:extLst>
          </p:cNvPr>
          <p:cNvSpPr txBox="1"/>
          <p:nvPr/>
        </p:nvSpPr>
        <p:spPr>
          <a:xfrm>
            <a:off x="1230519" y="4500477"/>
            <a:ext cx="4582972" cy="923330"/>
          </a:xfrm>
          <a:prstGeom prst="rect">
            <a:avLst/>
          </a:prstGeom>
          <a:noFill/>
        </p:spPr>
        <p:txBody>
          <a:bodyPr wrap="square">
            <a:spAutoFit/>
          </a:bodyPr>
          <a:lstStyle/>
          <a:p>
            <a:pPr marL="0" indent="0" algn="ctr">
              <a:buNone/>
            </a:pPr>
            <a:r>
              <a:rPr lang="tr-TR" sz="1800" b="1" dirty="0">
                <a:solidFill>
                  <a:srgbClr val="3A4A58"/>
                </a:solidFill>
              </a:rPr>
              <a:t>Algoritma; </a:t>
            </a:r>
          </a:p>
          <a:p>
            <a:pPr marL="0" indent="0" algn="ctr">
              <a:buNone/>
            </a:pPr>
            <a:r>
              <a:rPr lang="tr-TR" sz="1800" dirty="0">
                <a:solidFill>
                  <a:srgbClr val="3A4A58"/>
                </a:solidFill>
              </a:rPr>
              <a:t>bir problemin çözümü için </a:t>
            </a:r>
            <a:r>
              <a:rPr lang="tr-TR" sz="1800" b="1" dirty="0">
                <a:solidFill>
                  <a:srgbClr val="3A4A58"/>
                </a:solidFill>
              </a:rPr>
              <a:t>izlenecek adımlar</a:t>
            </a:r>
            <a:r>
              <a:rPr lang="tr-TR" sz="1800" dirty="0">
                <a:solidFill>
                  <a:srgbClr val="3A4A58"/>
                </a:solidFill>
              </a:rPr>
              <a:t>ın bütünüdür.</a:t>
            </a:r>
          </a:p>
        </p:txBody>
      </p:sp>
      <p:pic>
        <p:nvPicPr>
          <p:cNvPr id="9" name="Picture 3">
            <a:extLst>
              <a:ext uri="{FF2B5EF4-FFF2-40B4-BE49-F238E27FC236}">
                <a16:creationId xmlns:a16="http://schemas.microsoft.com/office/drawing/2014/main" id="{3E078AA1-7BD5-4603-96CC-607875CF14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3298" y="1874855"/>
            <a:ext cx="2510403" cy="3548952"/>
          </a:xfrm>
          <a:prstGeom prst="rect">
            <a:avLst/>
          </a:prstGeom>
          <a:ln w="38100" cap="sq">
            <a:solidFill>
              <a:srgbClr val="C5342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36363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Event</a:t>
            </a:r>
            <a:r>
              <a:rPr lang="tr-TR" sz="5400" dirty="0">
                <a:solidFill>
                  <a:schemeClr val="tx2">
                    <a:lumMod val="75000"/>
                  </a:schemeClr>
                </a:solidFill>
                <a:effectLst>
                  <a:outerShdw blurRad="38100" dist="38100" dir="2700000" algn="tl">
                    <a:srgbClr val="000000">
                      <a:alpha val="43137"/>
                    </a:srgbClr>
                  </a:outerShdw>
                </a:effectLst>
              </a:rPr>
              <a:t>(Olay)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12672010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Örnek Proje : Kredi Kartları Nesnel Mimari Geliştirme</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Object </a:t>
            </a:r>
            <a:r>
              <a:rPr lang="tr-TR" dirty="0" err="1">
                <a:solidFill>
                  <a:schemeClr val="bg2">
                    <a:lumMod val="25000"/>
                  </a:schemeClr>
                </a:solidFill>
                <a:effectLst>
                  <a:outerShdw blurRad="38100" dist="38100" dir="2700000" algn="tl">
                    <a:srgbClr val="000000">
                      <a:alpha val="43137"/>
                    </a:srgbClr>
                  </a:outerShdw>
                </a:effectLst>
              </a:rPr>
              <a:t>Oriented</a:t>
            </a:r>
            <a:r>
              <a:rPr lang="tr-TR" dirty="0">
                <a:solidFill>
                  <a:schemeClr val="bg2">
                    <a:lumMod val="25000"/>
                  </a:schemeClr>
                </a:solidFill>
                <a:effectLst>
                  <a:outerShdw blurRad="38100" dist="38100" dir="2700000" algn="tl">
                    <a:srgbClr val="000000">
                      <a:alpha val="43137"/>
                    </a:srgbClr>
                  </a:outerShdw>
                </a:effectLst>
              </a:rPr>
              <a:t> Programming(OOP)</a:t>
            </a:r>
          </a:p>
        </p:txBody>
      </p:sp>
    </p:spTree>
    <p:extLst>
      <p:ext uri="{BB962C8B-B14F-4D97-AF65-F5344CB8AC3E}">
        <p14:creationId xmlns:p14="http://schemas.microsoft.com/office/powerpoint/2010/main" val="42599897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a:xfrm>
            <a:off x="466722" y="586855"/>
            <a:ext cx="3201366" cy="3387497"/>
          </a:xfrm>
        </p:spPr>
        <p:txBody>
          <a:bodyPr anchor="b">
            <a:normAutofit/>
          </a:bodyPr>
          <a:lstStyle/>
          <a:p>
            <a:pPr algn="r"/>
            <a:r>
              <a:rPr lang="tr-TR" sz="4000">
                <a:solidFill>
                  <a:srgbClr val="FFFFFF"/>
                </a:solidFill>
                <a:effectLst>
                  <a:outerShdw blurRad="38100" dist="38100" dir="2700000" algn="tl">
                    <a:srgbClr val="000000">
                      <a:alpha val="43137"/>
                    </a:srgbClr>
                  </a:outerShdw>
                </a:effectLst>
              </a:rPr>
              <a:t>Örnek Proje : Nesnel Mimari Geliştirme</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4810259" y="649480"/>
            <a:ext cx="6555347" cy="5546047"/>
          </a:xfrm>
        </p:spPr>
        <p:txBody>
          <a:bodyPr anchor="ctr">
            <a:noAutofit/>
          </a:bodyPr>
          <a:lstStyle/>
          <a:p>
            <a:r>
              <a:rPr lang="tr-TR" sz="1200" b="0" dirty="0">
                <a:latin typeface="Trebuchet MS" panose="020B0603020202020204" pitchFamily="34" charset="0"/>
              </a:rPr>
              <a:t>Bir </a:t>
            </a:r>
            <a:r>
              <a:rPr lang="tr-TR" sz="1200" dirty="0" err="1">
                <a:latin typeface="Trebuchet MS" panose="020B0603020202020204" pitchFamily="34" charset="0"/>
              </a:rPr>
              <a:t>windows</a:t>
            </a:r>
            <a:r>
              <a:rPr lang="tr-TR" sz="1200" dirty="0">
                <a:latin typeface="Trebuchet MS" panose="020B0603020202020204" pitchFamily="34" charset="0"/>
              </a:rPr>
              <a:t> </a:t>
            </a:r>
            <a:r>
              <a:rPr lang="tr-TR" sz="1200" dirty="0" err="1">
                <a:latin typeface="Trebuchet MS" panose="020B0603020202020204" pitchFamily="34" charset="0"/>
              </a:rPr>
              <a:t>forms</a:t>
            </a:r>
            <a:r>
              <a:rPr lang="tr-TR" sz="1200" dirty="0">
                <a:latin typeface="Trebuchet MS" panose="020B0603020202020204" pitchFamily="34" charset="0"/>
              </a:rPr>
              <a:t> </a:t>
            </a:r>
            <a:r>
              <a:rPr lang="tr-TR" sz="1200" dirty="0" err="1">
                <a:latin typeface="Trebuchet MS" panose="020B0603020202020204" pitchFamily="34" charset="0"/>
              </a:rPr>
              <a:t>application</a:t>
            </a:r>
            <a:r>
              <a:rPr lang="tr-TR" sz="1200" b="0" dirty="0">
                <a:latin typeface="Trebuchet MS" panose="020B0603020202020204" pitchFamily="34" charset="0"/>
              </a:rPr>
              <a:t> projesi oluşturunuz. Form içerisine bir adet </a:t>
            </a:r>
            <a:r>
              <a:rPr lang="tr-TR" sz="1200" dirty="0" err="1">
                <a:latin typeface="Trebuchet MS" panose="020B0603020202020204" pitchFamily="34" charset="0"/>
              </a:rPr>
              <a:t>MenuStrip</a:t>
            </a:r>
            <a:r>
              <a:rPr lang="tr-TR" sz="1200" b="0" dirty="0">
                <a:latin typeface="Trebuchet MS" panose="020B0603020202020204" pitchFamily="34" charset="0"/>
              </a:rPr>
              <a:t> kontrol koyarak, aşağıdaki hiyerarşide </a:t>
            </a:r>
            <a:r>
              <a:rPr lang="tr-TR" sz="1200" dirty="0" err="1">
                <a:latin typeface="Trebuchet MS" panose="020B0603020202020204" pitchFamily="34" charset="0"/>
              </a:rPr>
              <a:t>menu</a:t>
            </a:r>
            <a:r>
              <a:rPr lang="tr-TR" sz="1200" dirty="0">
                <a:latin typeface="Trebuchet MS" panose="020B0603020202020204" pitchFamily="34" charset="0"/>
              </a:rPr>
              <a:t> </a:t>
            </a:r>
            <a:r>
              <a:rPr lang="tr-TR" sz="1200" dirty="0" err="1">
                <a:latin typeface="Trebuchet MS" panose="020B0603020202020204" pitchFamily="34" charset="0"/>
              </a:rPr>
              <a:t>item'ları</a:t>
            </a:r>
            <a:r>
              <a:rPr lang="tr-TR" sz="1200" dirty="0">
                <a:latin typeface="Trebuchet MS" panose="020B0603020202020204" pitchFamily="34" charset="0"/>
              </a:rPr>
              <a:t> </a:t>
            </a:r>
            <a:r>
              <a:rPr lang="tr-TR" sz="1200" b="0" dirty="0">
                <a:latin typeface="Trebuchet MS" panose="020B0603020202020204" pitchFamily="34" charset="0"/>
              </a:rPr>
              <a:t>ekleyiniz.</a:t>
            </a:r>
          </a:p>
          <a:p>
            <a:endParaRPr lang="tr-TR" sz="1200" b="0" dirty="0">
              <a:latin typeface="Trebuchet MS" panose="020B0603020202020204" pitchFamily="34" charset="0"/>
            </a:endParaRPr>
          </a:p>
          <a:p>
            <a:pPr>
              <a:lnSpc>
                <a:spcPct val="110000"/>
              </a:lnSpc>
              <a:buFont typeface="Wingdings" panose="05000000000000000000" pitchFamily="2" charset="2"/>
              <a:buChar char="Ø"/>
            </a:pPr>
            <a:r>
              <a:rPr lang="tr-TR" sz="1200" b="0" dirty="0">
                <a:latin typeface="Trebuchet MS" panose="020B0603020202020204" pitchFamily="34" charset="0"/>
              </a:rPr>
              <a:t>Dosya</a:t>
            </a:r>
          </a:p>
          <a:p>
            <a:pPr lvl="1">
              <a:lnSpc>
                <a:spcPct val="110000"/>
              </a:lnSpc>
              <a:buFont typeface="Wingdings" panose="05000000000000000000" pitchFamily="2" charset="2"/>
              <a:buChar char="Ø"/>
            </a:pPr>
            <a:r>
              <a:rPr lang="tr-TR" sz="1200" b="0" dirty="0">
                <a:latin typeface="Trebuchet MS" panose="020B0603020202020204" pitchFamily="34" charset="0"/>
              </a:rPr>
              <a:t>Yeni</a:t>
            </a:r>
          </a:p>
          <a:p>
            <a:pPr lvl="2">
              <a:lnSpc>
                <a:spcPct val="110000"/>
              </a:lnSpc>
              <a:buFont typeface="Wingdings" panose="05000000000000000000" pitchFamily="2" charset="2"/>
              <a:buChar char="Ø"/>
            </a:pPr>
            <a:r>
              <a:rPr lang="tr-TR" sz="1200" b="0" dirty="0">
                <a:latin typeface="Trebuchet MS" panose="020B0603020202020204" pitchFamily="34" charset="0"/>
              </a:rPr>
              <a:t>Kart</a:t>
            </a:r>
          </a:p>
          <a:p>
            <a:pPr lvl="3">
              <a:lnSpc>
                <a:spcPct val="110000"/>
              </a:lnSpc>
              <a:buFont typeface="Wingdings" panose="05000000000000000000" pitchFamily="2" charset="2"/>
              <a:buChar char="Ø"/>
            </a:pPr>
            <a:r>
              <a:rPr lang="tr-TR" sz="1200" b="0" dirty="0">
                <a:latin typeface="Trebuchet MS" panose="020B0603020202020204" pitchFamily="34" charset="0"/>
              </a:rPr>
              <a:t>Bankamatik</a:t>
            </a:r>
          </a:p>
          <a:p>
            <a:pPr lvl="3">
              <a:lnSpc>
                <a:spcPct val="110000"/>
              </a:lnSpc>
              <a:buFont typeface="Wingdings" panose="05000000000000000000" pitchFamily="2" charset="2"/>
              <a:buChar char="Ø"/>
            </a:pPr>
            <a:r>
              <a:rPr lang="tr-TR" sz="1200" b="0" dirty="0">
                <a:latin typeface="Trebuchet MS" panose="020B0603020202020204" pitchFamily="34" charset="0"/>
              </a:rPr>
              <a:t>Kredi Kartı(</a:t>
            </a:r>
            <a:r>
              <a:rPr lang="tr-TR" sz="1200" b="0" dirty="0" err="1">
                <a:latin typeface="Trebuchet MS" panose="020B0603020202020204" pitchFamily="34" charset="0"/>
              </a:rPr>
              <a:t>Platinium</a:t>
            </a:r>
            <a:r>
              <a:rPr lang="tr-TR" sz="1200" b="0" dirty="0">
                <a:latin typeface="Trebuchet MS" panose="020B0603020202020204" pitchFamily="34" charset="0"/>
              </a:rPr>
              <a:t>)</a:t>
            </a:r>
          </a:p>
          <a:p>
            <a:pPr lvl="3">
              <a:lnSpc>
                <a:spcPct val="110000"/>
              </a:lnSpc>
              <a:buFont typeface="Wingdings" panose="05000000000000000000" pitchFamily="2" charset="2"/>
              <a:buChar char="Ø"/>
            </a:pPr>
            <a:r>
              <a:rPr lang="tr-TR" sz="1200" b="0" dirty="0">
                <a:latin typeface="Trebuchet MS" panose="020B0603020202020204" pitchFamily="34" charset="0"/>
              </a:rPr>
              <a:t>Kredi Kartı(Gold)</a:t>
            </a:r>
          </a:p>
          <a:p>
            <a:pPr lvl="3">
              <a:lnSpc>
                <a:spcPct val="110000"/>
              </a:lnSpc>
              <a:buFont typeface="Wingdings" panose="05000000000000000000" pitchFamily="2" charset="2"/>
              <a:buChar char="Ø"/>
            </a:pPr>
            <a:r>
              <a:rPr lang="tr-TR" sz="1200" b="0" dirty="0">
                <a:latin typeface="Trebuchet MS" panose="020B0603020202020204" pitchFamily="34" charset="0"/>
              </a:rPr>
              <a:t>Kredi Kartı(Silver)</a:t>
            </a:r>
          </a:p>
          <a:p>
            <a:pPr lvl="1">
              <a:lnSpc>
                <a:spcPct val="110000"/>
              </a:lnSpc>
              <a:buFont typeface="Wingdings" panose="05000000000000000000" pitchFamily="2" charset="2"/>
              <a:buChar char="Ø"/>
            </a:pPr>
            <a:r>
              <a:rPr lang="tr-TR" sz="1200" b="0" dirty="0">
                <a:latin typeface="Trebuchet MS" panose="020B0603020202020204" pitchFamily="34" charset="0"/>
              </a:rPr>
              <a:t>----</a:t>
            </a:r>
          </a:p>
          <a:p>
            <a:pPr lvl="1">
              <a:lnSpc>
                <a:spcPct val="110000"/>
              </a:lnSpc>
              <a:buFont typeface="Wingdings" panose="05000000000000000000" pitchFamily="2" charset="2"/>
              <a:buChar char="Ø"/>
            </a:pPr>
            <a:r>
              <a:rPr lang="tr-TR" sz="1200" b="0" dirty="0">
                <a:latin typeface="Trebuchet MS" panose="020B0603020202020204" pitchFamily="34" charset="0"/>
              </a:rPr>
              <a:t>Çıkış</a:t>
            </a:r>
          </a:p>
          <a:p>
            <a:r>
              <a:rPr lang="tr-TR" sz="1200" b="0" dirty="0">
                <a:latin typeface="Trebuchet MS" panose="020B0603020202020204" pitchFamily="34" charset="0"/>
              </a:rPr>
              <a:t>	</a:t>
            </a:r>
          </a:p>
          <a:p>
            <a:r>
              <a:rPr lang="tr-TR" sz="1200" dirty="0">
                <a:latin typeface="Trebuchet MS" panose="020B0603020202020204" pitchFamily="34" charset="0"/>
              </a:rPr>
              <a:t>Çıkış</a:t>
            </a:r>
            <a:r>
              <a:rPr lang="tr-TR" sz="1200" b="0" dirty="0">
                <a:latin typeface="Trebuchet MS" panose="020B0603020202020204" pitchFamily="34" charset="0"/>
              </a:rPr>
              <a:t> işlemine basınca uygulamanın sonlanmasını sağlayınız. Yeni </a:t>
            </a:r>
            <a:r>
              <a:rPr lang="tr-TR" sz="1200" b="0" dirty="0">
                <a:latin typeface="Trebuchet MS" panose="020B0603020202020204" pitchFamily="34" charset="0"/>
                <a:sym typeface="Wingdings" panose="05000000000000000000" pitchFamily="2" charset="2"/>
              </a:rPr>
              <a:t></a:t>
            </a:r>
            <a:r>
              <a:rPr lang="tr-TR" sz="1200" b="0" dirty="0">
                <a:latin typeface="Trebuchet MS" panose="020B0603020202020204" pitchFamily="34" charset="0"/>
              </a:rPr>
              <a:t> Kart </a:t>
            </a:r>
            <a:r>
              <a:rPr lang="tr-TR" sz="1200" b="0" dirty="0">
                <a:latin typeface="Trebuchet MS" panose="020B0603020202020204" pitchFamily="34" charset="0"/>
                <a:sym typeface="Wingdings" panose="05000000000000000000" pitchFamily="2" charset="2"/>
              </a:rPr>
              <a:t></a:t>
            </a:r>
            <a:r>
              <a:rPr lang="tr-TR" sz="1200" b="0" dirty="0">
                <a:latin typeface="Trebuchet MS" panose="020B0603020202020204" pitchFamily="34" charset="0"/>
              </a:rPr>
              <a:t> ... menüden seçilen tipin nesnesini üretiniz. Üretilen kart türleri(</a:t>
            </a:r>
            <a:r>
              <a:rPr lang="tr-TR" sz="1200" dirty="0">
                <a:latin typeface="Trebuchet MS" panose="020B0603020202020204" pitchFamily="34" charset="0"/>
              </a:rPr>
              <a:t>hepsi</a:t>
            </a:r>
            <a:r>
              <a:rPr lang="tr-TR" sz="1200" b="0" dirty="0">
                <a:latin typeface="Trebuchet MS" panose="020B0603020202020204" pitchFamily="34" charset="0"/>
              </a:rPr>
              <a:t>), "</a:t>
            </a:r>
            <a:r>
              <a:rPr lang="tr-TR" sz="1200" dirty="0">
                <a:latin typeface="Trebuchet MS" panose="020B0603020202020204" pitchFamily="34" charset="0"/>
              </a:rPr>
              <a:t>Kart</a:t>
            </a:r>
            <a:r>
              <a:rPr lang="tr-TR" sz="1200" b="0" dirty="0">
                <a:latin typeface="Trebuchet MS" panose="020B0603020202020204" pitchFamily="34" charset="0"/>
              </a:rPr>
              <a:t>" sınıfından türemelidir. Kart sınıfında "</a:t>
            </a:r>
            <a:r>
              <a:rPr lang="tr-TR" sz="1200" dirty="0" err="1">
                <a:latin typeface="Trebuchet MS" panose="020B0603020202020204" pitchFamily="34" charset="0"/>
              </a:rPr>
              <a:t>BankaAdi</a:t>
            </a:r>
            <a:r>
              <a:rPr lang="tr-TR" sz="1200" b="0" dirty="0">
                <a:latin typeface="Trebuchet MS" panose="020B0603020202020204" pitchFamily="34" charset="0"/>
              </a:rPr>
              <a:t>", "</a:t>
            </a:r>
            <a:r>
              <a:rPr lang="tr-TR" sz="1200" dirty="0" err="1">
                <a:latin typeface="Trebuchet MS" panose="020B0603020202020204" pitchFamily="34" charset="0"/>
              </a:rPr>
              <a:t>KartAdi</a:t>
            </a:r>
            <a:r>
              <a:rPr lang="tr-TR" sz="1200" b="0" dirty="0">
                <a:latin typeface="Trebuchet MS" panose="020B0603020202020204" pitchFamily="34" charset="0"/>
              </a:rPr>
              <a:t>", "</a:t>
            </a:r>
            <a:r>
              <a:rPr lang="tr-TR" sz="1200" dirty="0" err="1">
                <a:latin typeface="Trebuchet MS" panose="020B0603020202020204" pitchFamily="34" charset="0"/>
              </a:rPr>
              <a:t>KartTuru</a:t>
            </a:r>
            <a:r>
              <a:rPr lang="tr-TR" sz="1200" b="0" dirty="0">
                <a:latin typeface="Trebuchet MS" panose="020B0603020202020204" pitchFamily="34" charset="0"/>
              </a:rPr>
              <a:t>"(</a:t>
            </a:r>
            <a:r>
              <a:rPr lang="tr-TR" sz="1200" b="0" dirty="0" err="1">
                <a:latin typeface="Trebuchet MS" panose="020B0603020202020204" pitchFamily="34" charset="0"/>
              </a:rPr>
              <a:t>enum</a:t>
            </a:r>
            <a:r>
              <a:rPr lang="tr-TR" sz="1200" b="0" dirty="0">
                <a:latin typeface="Trebuchet MS" panose="020B0603020202020204" pitchFamily="34" charset="0"/>
              </a:rPr>
              <a:t> olarak oluşturun "</a:t>
            </a:r>
            <a:r>
              <a:rPr lang="tr-TR" sz="1200" dirty="0">
                <a:latin typeface="Trebuchet MS" panose="020B0603020202020204" pitchFamily="34" charset="0"/>
              </a:rPr>
              <a:t>Visa</a:t>
            </a:r>
            <a:r>
              <a:rPr lang="tr-TR" sz="1200" b="0" dirty="0">
                <a:latin typeface="Trebuchet MS" panose="020B0603020202020204" pitchFamily="34" charset="0"/>
              </a:rPr>
              <a:t>" ya da "</a:t>
            </a:r>
            <a:r>
              <a:rPr lang="tr-TR" sz="1200" dirty="0">
                <a:latin typeface="Trebuchet MS" panose="020B0603020202020204" pitchFamily="34" charset="0"/>
              </a:rPr>
              <a:t>Master</a:t>
            </a:r>
            <a:r>
              <a:rPr lang="tr-TR" sz="1200" b="0" dirty="0">
                <a:latin typeface="Trebuchet MS" panose="020B0603020202020204" pitchFamily="34" charset="0"/>
              </a:rPr>
              <a:t>"), "</a:t>
            </a:r>
            <a:r>
              <a:rPr lang="tr-TR" sz="1200" dirty="0" err="1">
                <a:latin typeface="Trebuchet MS" panose="020B0603020202020204" pitchFamily="34" charset="0"/>
              </a:rPr>
              <a:t>CVCKodu</a:t>
            </a:r>
            <a:r>
              <a:rPr lang="tr-TR" sz="1200" b="0" dirty="0">
                <a:latin typeface="Trebuchet MS" panose="020B0603020202020204" pitchFamily="34" charset="0"/>
              </a:rPr>
              <a:t>" özellikleri ile "</a:t>
            </a:r>
            <a:r>
              <a:rPr lang="tr-TR" sz="1200" dirty="0" err="1">
                <a:latin typeface="Trebuchet MS" panose="020B0603020202020204" pitchFamily="34" charset="0"/>
              </a:rPr>
              <a:t>ParaCek</a:t>
            </a:r>
            <a:r>
              <a:rPr lang="tr-TR" sz="1200" dirty="0">
                <a:latin typeface="Trebuchet MS" panose="020B0603020202020204" pitchFamily="34" charset="0"/>
              </a:rPr>
              <a:t>(tutar)</a:t>
            </a:r>
            <a:r>
              <a:rPr lang="tr-TR" sz="1200" b="0" dirty="0">
                <a:latin typeface="Trebuchet MS" panose="020B0603020202020204" pitchFamily="34" charset="0"/>
              </a:rPr>
              <a:t>" ve "</a:t>
            </a:r>
            <a:r>
              <a:rPr lang="tr-TR" sz="1200" dirty="0" err="1">
                <a:latin typeface="Trebuchet MS" panose="020B0603020202020204" pitchFamily="34" charset="0"/>
              </a:rPr>
              <a:t>ParaYatirma</a:t>
            </a:r>
            <a:r>
              <a:rPr lang="tr-TR" sz="1200" dirty="0">
                <a:latin typeface="Trebuchet MS" panose="020B0603020202020204" pitchFamily="34" charset="0"/>
              </a:rPr>
              <a:t>(tutar)</a:t>
            </a:r>
            <a:r>
              <a:rPr lang="tr-TR" sz="1200" b="0" dirty="0">
                <a:latin typeface="Trebuchet MS" panose="020B0603020202020204" pitchFamily="34" charset="0"/>
              </a:rPr>
              <a:t>" yetenekleri tüm kartlara gelmeli.</a:t>
            </a:r>
          </a:p>
        </p:txBody>
      </p:sp>
    </p:spTree>
    <p:extLst>
      <p:ext uri="{BB962C8B-B14F-4D97-AF65-F5344CB8AC3E}">
        <p14:creationId xmlns:p14="http://schemas.microsoft.com/office/powerpoint/2010/main" val="13636712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a:xfrm>
            <a:off x="466722" y="586855"/>
            <a:ext cx="3201366" cy="3387497"/>
          </a:xfrm>
        </p:spPr>
        <p:txBody>
          <a:bodyPr anchor="b">
            <a:normAutofit/>
          </a:bodyPr>
          <a:lstStyle/>
          <a:p>
            <a:pPr algn="r"/>
            <a:r>
              <a:rPr lang="tr-TR" sz="4000">
                <a:solidFill>
                  <a:srgbClr val="FFFFFF"/>
                </a:solidFill>
                <a:effectLst>
                  <a:outerShdw blurRad="38100" dist="38100" dir="2700000" algn="tl">
                    <a:srgbClr val="000000">
                      <a:alpha val="43137"/>
                    </a:srgbClr>
                  </a:outerShdw>
                </a:effectLst>
              </a:rPr>
              <a:t>Örnek Proje : Nesnel Mimari Geliştirme</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4810259" y="649480"/>
            <a:ext cx="6555347" cy="5546047"/>
          </a:xfrm>
        </p:spPr>
        <p:txBody>
          <a:bodyPr anchor="ctr">
            <a:noAutofit/>
          </a:bodyPr>
          <a:lstStyle/>
          <a:p>
            <a:pPr>
              <a:lnSpc>
                <a:spcPct val="110000"/>
              </a:lnSpc>
              <a:buFont typeface="Wingdings" panose="05000000000000000000" pitchFamily="2" charset="2"/>
              <a:buChar char="Ø"/>
            </a:pPr>
            <a:r>
              <a:rPr lang="tr-TR" sz="1200" b="0" dirty="0">
                <a:latin typeface="Trebuchet MS" panose="020B0603020202020204" pitchFamily="34" charset="0"/>
              </a:rPr>
              <a:t>Dosya</a:t>
            </a:r>
          </a:p>
          <a:p>
            <a:pPr lvl="1">
              <a:lnSpc>
                <a:spcPct val="110000"/>
              </a:lnSpc>
              <a:buFont typeface="Wingdings" panose="05000000000000000000" pitchFamily="2" charset="2"/>
              <a:buChar char="Ø"/>
            </a:pPr>
            <a:r>
              <a:rPr lang="tr-TR" sz="1200" b="0" dirty="0">
                <a:latin typeface="Trebuchet MS" panose="020B0603020202020204" pitchFamily="34" charset="0"/>
              </a:rPr>
              <a:t>Yeni</a:t>
            </a:r>
          </a:p>
          <a:p>
            <a:pPr lvl="2">
              <a:lnSpc>
                <a:spcPct val="110000"/>
              </a:lnSpc>
              <a:buFont typeface="Wingdings" panose="05000000000000000000" pitchFamily="2" charset="2"/>
              <a:buChar char="Ø"/>
            </a:pPr>
            <a:r>
              <a:rPr lang="tr-TR" sz="1200" b="0" dirty="0">
                <a:latin typeface="Trebuchet MS" panose="020B0603020202020204" pitchFamily="34" charset="0"/>
              </a:rPr>
              <a:t>Kart</a:t>
            </a:r>
          </a:p>
          <a:p>
            <a:pPr lvl="3">
              <a:lnSpc>
                <a:spcPct val="110000"/>
              </a:lnSpc>
              <a:buFont typeface="Wingdings" panose="05000000000000000000" pitchFamily="2" charset="2"/>
              <a:buChar char="Ø"/>
            </a:pPr>
            <a:r>
              <a:rPr lang="tr-TR" sz="1200" b="0" dirty="0">
                <a:latin typeface="Trebuchet MS" panose="020B0603020202020204" pitchFamily="34" charset="0"/>
              </a:rPr>
              <a:t>Bankamatik</a:t>
            </a:r>
          </a:p>
          <a:p>
            <a:pPr lvl="3">
              <a:lnSpc>
                <a:spcPct val="110000"/>
              </a:lnSpc>
              <a:buFont typeface="Wingdings" panose="05000000000000000000" pitchFamily="2" charset="2"/>
              <a:buChar char="Ø"/>
            </a:pPr>
            <a:r>
              <a:rPr lang="tr-TR" sz="1200" b="0" dirty="0">
                <a:latin typeface="Trebuchet MS" panose="020B0603020202020204" pitchFamily="34" charset="0"/>
              </a:rPr>
              <a:t>Kredi Kartı(</a:t>
            </a:r>
            <a:r>
              <a:rPr lang="tr-TR" sz="1200" b="0" dirty="0" err="1">
                <a:latin typeface="Trebuchet MS" panose="020B0603020202020204" pitchFamily="34" charset="0"/>
              </a:rPr>
              <a:t>Platinium</a:t>
            </a:r>
            <a:r>
              <a:rPr lang="tr-TR" sz="1200" b="0" dirty="0">
                <a:latin typeface="Trebuchet MS" panose="020B0603020202020204" pitchFamily="34" charset="0"/>
              </a:rPr>
              <a:t>)</a:t>
            </a:r>
          </a:p>
          <a:p>
            <a:pPr lvl="3">
              <a:lnSpc>
                <a:spcPct val="110000"/>
              </a:lnSpc>
              <a:buFont typeface="Wingdings" panose="05000000000000000000" pitchFamily="2" charset="2"/>
              <a:buChar char="Ø"/>
            </a:pPr>
            <a:r>
              <a:rPr lang="tr-TR" sz="1200" b="0" dirty="0">
                <a:latin typeface="Trebuchet MS" panose="020B0603020202020204" pitchFamily="34" charset="0"/>
              </a:rPr>
              <a:t>Kredi Kartı(Gold)</a:t>
            </a:r>
          </a:p>
          <a:p>
            <a:pPr lvl="3">
              <a:lnSpc>
                <a:spcPct val="110000"/>
              </a:lnSpc>
              <a:buFont typeface="Wingdings" panose="05000000000000000000" pitchFamily="2" charset="2"/>
              <a:buChar char="Ø"/>
            </a:pPr>
            <a:r>
              <a:rPr lang="tr-TR" sz="1200" b="0" dirty="0">
                <a:latin typeface="Trebuchet MS" panose="020B0603020202020204" pitchFamily="34" charset="0"/>
              </a:rPr>
              <a:t>Kredi Kartı(Silver)</a:t>
            </a:r>
          </a:p>
          <a:p>
            <a:pPr lvl="1">
              <a:lnSpc>
                <a:spcPct val="110000"/>
              </a:lnSpc>
              <a:buFont typeface="Wingdings" panose="05000000000000000000" pitchFamily="2" charset="2"/>
              <a:buChar char="Ø"/>
            </a:pPr>
            <a:r>
              <a:rPr lang="tr-TR" sz="1200" b="0" dirty="0">
                <a:latin typeface="Trebuchet MS" panose="020B0603020202020204" pitchFamily="34" charset="0"/>
              </a:rPr>
              <a:t>----</a:t>
            </a:r>
          </a:p>
          <a:p>
            <a:pPr lvl="1">
              <a:lnSpc>
                <a:spcPct val="110000"/>
              </a:lnSpc>
              <a:buFont typeface="Wingdings" panose="05000000000000000000" pitchFamily="2" charset="2"/>
              <a:buChar char="Ø"/>
            </a:pPr>
            <a:r>
              <a:rPr lang="tr-TR" sz="1200" b="0" dirty="0">
                <a:latin typeface="Trebuchet MS" panose="020B0603020202020204" pitchFamily="34" charset="0"/>
              </a:rPr>
              <a:t>Çıkış</a:t>
            </a:r>
          </a:p>
          <a:p>
            <a:pPr marL="457200" lvl="1" indent="0">
              <a:lnSpc>
                <a:spcPct val="110000"/>
              </a:lnSpc>
              <a:buNone/>
            </a:pPr>
            <a:endParaRPr lang="tr-TR" sz="1200" b="0" dirty="0">
              <a:latin typeface="Trebuchet MS" panose="020B0603020202020204" pitchFamily="34" charset="0"/>
            </a:endParaRPr>
          </a:p>
          <a:p>
            <a:r>
              <a:rPr lang="tr-TR" sz="1200" b="0" dirty="0">
                <a:latin typeface="Trebuchet MS" panose="020B0603020202020204" pitchFamily="34" charset="0"/>
              </a:rPr>
              <a:t>Ayrıca kartların türüne göre bazı ek özellik ve metotlar(yetenekler) kazanmalı.</a:t>
            </a:r>
          </a:p>
          <a:p>
            <a:r>
              <a:rPr lang="tr-TR" sz="1200" dirty="0">
                <a:latin typeface="Trebuchet MS" panose="020B0603020202020204" pitchFamily="34" charset="0"/>
              </a:rPr>
              <a:t>Bankamatik</a:t>
            </a:r>
            <a:r>
              <a:rPr lang="tr-TR" sz="1200" b="0" dirty="0">
                <a:latin typeface="Trebuchet MS" panose="020B0603020202020204" pitchFamily="34" charset="0"/>
              </a:rPr>
              <a:t>; "</a:t>
            </a:r>
            <a:r>
              <a:rPr lang="tr-TR" sz="1200" dirty="0" err="1">
                <a:latin typeface="Trebuchet MS" panose="020B0603020202020204" pitchFamily="34" charset="0"/>
              </a:rPr>
              <a:t>HesapTuru</a:t>
            </a:r>
            <a:r>
              <a:rPr lang="tr-TR" sz="1200" b="0" dirty="0">
                <a:latin typeface="Trebuchet MS" panose="020B0603020202020204" pitchFamily="34" charset="0"/>
              </a:rPr>
              <a:t>(</a:t>
            </a:r>
            <a:r>
              <a:rPr lang="tr-TR" sz="1200" b="0" dirty="0" err="1">
                <a:latin typeface="Trebuchet MS" panose="020B0603020202020204" pitchFamily="34" charset="0"/>
              </a:rPr>
              <a:t>enum</a:t>
            </a:r>
            <a:r>
              <a:rPr lang="tr-TR" sz="1200" b="0" dirty="0">
                <a:latin typeface="Trebuchet MS" panose="020B0603020202020204" pitchFamily="34" charset="0"/>
              </a:rPr>
              <a:t> olmalı </a:t>
            </a:r>
            <a:r>
              <a:rPr lang="tr-TR" sz="1200" dirty="0">
                <a:latin typeface="Trebuchet MS" panose="020B0603020202020204" pitchFamily="34" charset="0"/>
              </a:rPr>
              <a:t>TL,USD, EURO, AUX</a:t>
            </a:r>
            <a:r>
              <a:rPr lang="tr-TR" sz="1200" b="0" dirty="0">
                <a:latin typeface="Trebuchet MS" panose="020B0603020202020204" pitchFamily="34" charset="0"/>
              </a:rPr>
              <a:t>)", "</a:t>
            </a:r>
            <a:r>
              <a:rPr lang="tr-TR" sz="1200" dirty="0">
                <a:latin typeface="Trebuchet MS" panose="020B0603020202020204" pitchFamily="34" charset="0"/>
              </a:rPr>
              <a:t>Bakiye</a:t>
            </a:r>
            <a:r>
              <a:rPr lang="tr-TR" sz="1200" b="0" dirty="0">
                <a:latin typeface="Trebuchet MS" panose="020B0603020202020204" pitchFamily="34" charset="0"/>
              </a:rPr>
              <a:t>" özellikleri ve "</a:t>
            </a:r>
            <a:r>
              <a:rPr lang="tr-TR" sz="1200" dirty="0" err="1">
                <a:latin typeface="Trebuchet MS" panose="020B0603020202020204" pitchFamily="34" charset="0"/>
              </a:rPr>
              <a:t>HavaleGonder</a:t>
            </a:r>
            <a:r>
              <a:rPr lang="tr-TR" sz="1200" dirty="0">
                <a:latin typeface="Trebuchet MS" panose="020B0603020202020204" pitchFamily="34" charset="0"/>
              </a:rPr>
              <a:t>(</a:t>
            </a:r>
            <a:r>
              <a:rPr lang="tr-TR" sz="1200" dirty="0" err="1">
                <a:latin typeface="Trebuchet MS" panose="020B0603020202020204" pitchFamily="34" charset="0"/>
              </a:rPr>
              <a:t>iban</a:t>
            </a:r>
            <a:r>
              <a:rPr lang="tr-TR" sz="1200" dirty="0">
                <a:latin typeface="Trebuchet MS" panose="020B0603020202020204" pitchFamily="34" charset="0"/>
              </a:rPr>
              <a:t>, tutar)</a:t>
            </a:r>
            <a:r>
              <a:rPr lang="tr-TR" sz="1200" b="0" dirty="0">
                <a:latin typeface="Trebuchet MS" panose="020B0603020202020204" pitchFamily="34" charset="0"/>
              </a:rPr>
              <a:t>", "</a:t>
            </a:r>
            <a:r>
              <a:rPr lang="tr-TR" sz="1200" dirty="0" err="1">
                <a:latin typeface="Trebuchet MS" panose="020B0603020202020204" pitchFamily="34" charset="0"/>
              </a:rPr>
              <a:t>LimitTanimla</a:t>
            </a:r>
            <a:r>
              <a:rPr lang="tr-TR" sz="1200" dirty="0">
                <a:latin typeface="Trebuchet MS" panose="020B0603020202020204" pitchFamily="34" charset="0"/>
              </a:rPr>
              <a:t>(tutar)</a:t>
            </a:r>
            <a:r>
              <a:rPr lang="tr-TR" sz="1200" b="0" dirty="0">
                <a:latin typeface="Trebuchet MS" panose="020B0603020202020204" pitchFamily="34" charset="0"/>
              </a:rPr>
              <a:t>" metotları içermelidir.</a:t>
            </a:r>
          </a:p>
          <a:p>
            <a:r>
              <a:rPr lang="tr-TR" sz="1200" dirty="0" err="1">
                <a:latin typeface="Trebuchet MS" panose="020B0603020202020204" pitchFamily="34" charset="0"/>
              </a:rPr>
              <a:t>Platinium</a:t>
            </a:r>
            <a:r>
              <a:rPr lang="tr-TR" sz="1200" b="0" dirty="0">
                <a:latin typeface="Trebuchet MS" panose="020B0603020202020204" pitchFamily="34" charset="0"/>
              </a:rPr>
              <a:t>; "</a:t>
            </a:r>
            <a:r>
              <a:rPr lang="tr-TR" sz="1200" dirty="0" err="1">
                <a:latin typeface="Trebuchet MS" panose="020B0603020202020204" pitchFamily="34" charset="0"/>
              </a:rPr>
              <a:t>ClubUyeligiVarMi</a:t>
            </a:r>
            <a:r>
              <a:rPr lang="tr-TR" sz="1200" b="0" dirty="0">
                <a:latin typeface="Trebuchet MS" panose="020B0603020202020204" pitchFamily="34" charset="0"/>
              </a:rPr>
              <a:t>", "</a:t>
            </a:r>
            <a:r>
              <a:rPr lang="tr-TR" sz="1200" dirty="0" err="1">
                <a:latin typeface="Trebuchet MS" panose="020B0603020202020204" pitchFamily="34" charset="0"/>
              </a:rPr>
              <a:t>UyelikBaslangicTarihi</a:t>
            </a:r>
            <a:r>
              <a:rPr lang="tr-TR" sz="1200" b="0" dirty="0">
                <a:latin typeface="Trebuchet MS" panose="020B0603020202020204" pitchFamily="34" charset="0"/>
              </a:rPr>
              <a:t>", "</a:t>
            </a:r>
            <a:r>
              <a:rPr lang="tr-TR" sz="1200" dirty="0" err="1">
                <a:latin typeface="Trebuchet MS" panose="020B0603020202020204" pitchFamily="34" charset="0"/>
              </a:rPr>
              <a:t>UyelikBitisTarihi</a:t>
            </a:r>
            <a:r>
              <a:rPr lang="tr-TR" sz="1200" b="0" dirty="0">
                <a:latin typeface="Trebuchet MS" panose="020B0603020202020204" pitchFamily="34" charset="0"/>
              </a:rPr>
              <a:t>", "</a:t>
            </a:r>
            <a:r>
              <a:rPr lang="tr-TR" sz="1200" dirty="0" err="1">
                <a:latin typeface="Trebuchet MS" panose="020B0603020202020204" pitchFamily="34" charset="0"/>
              </a:rPr>
              <a:t>KazanilanPuan</a:t>
            </a:r>
            <a:r>
              <a:rPr lang="tr-TR" sz="1200" b="0" dirty="0">
                <a:latin typeface="Trebuchet MS" panose="020B0603020202020204" pitchFamily="34" charset="0"/>
              </a:rPr>
              <a:t>", "</a:t>
            </a:r>
            <a:r>
              <a:rPr lang="tr-TR" sz="1200" dirty="0" err="1">
                <a:latin typeface="Trebuchet MS" panose="020B0603020202020204" pitchFamily="34" charset="0"/>
              </a:rPr>
              <a:t>SonKullanimTarihi</a:t>
            </a:r>
            <a:r>
              <a:rPr lang="tr-TR" sz="1200" b="0" dirty="0">
                <a:latin typeface="Trebuchet MS" panose="020B0603020202020204" pitchFamily="34" charset="0"/>
              </a:rPr>
              <a:t>", "</a:t>
            </a:r>
            <a:r>
              <a:rPr lang="tr-TR" sz="1200" dirty="0" err="1">
                <a:latin typeface="Trebuchet MS" panose="020B0603020202020204" pitchFamily="34" charset="0"/>
              </a:rPr>
              <a:t>EkKartMi</a:t>
            </a:r>
            <a:r>
              <a:rPr lang="tr-TR" sz="1200" b="0" dirty="0">
                <a:latin typeface="Trebuchet MS" panose="020B0603020202020204" pitchFamily="34" charset="0"/>
              </a:rPr>
              <a:t>" özellikleri ve "</a:t>
            </a:r>
            <a:r>
              <a:rPr lang="tr-TR" sz="1200" dirty="0" err="1">
                <a:latin typeface="Trebuchet MS" panose="020B0603020202020204" pitchFamily="34" charset="0"/>
              </a:rPr>
              <a:t>UyeligiYenile</a:t>
            </a:r>
            <a:r>
              <a:rPr lang="tr-TR" sz="1200" b="0" dirty="0">
                <a:latin typeface="Trebuchet MS" panose="020B0603020202020204" pitchFamily="34" charset="0"/>
              </a:rPr>
              <a:t>", "</a:t>
            </a:r>
            <a:r>
              <a:rPr lang="tr-TR" sz="1200" dirty="0" err="1">
                <a:latin typeface="Trebuchet MS" panose="020B0603020202020204" pitchFamily="34" charset="0"/>
              </a:rPr>
              <a:t>UyeligiBitir</a:t>
            </a:r>
            <a:r>
              <a:rPr lang="tr-TR" sz="1200" b="0" dirty="0">
                <a:latin typeface="Trebuchet MS" panose="020B0603020202020204" pitchFamily="34" charset="0"/>
              </a:rPr>
              <a:t>", "</a:t>
            </a:r>
            <a:r>
              <a:rPr lang="tr-TR" sz="1200" dirty="0" err="1">
                <a:latin typeface="Trebuchet MS" panose="020B0603020202020204" pitchFamily="34" charset="0"/>
              </a:rPr>
              <a:t>HavaleGonder</a:t>
            </a:r>
            <a:r>
              <a:rPr lang="tr-TR" sz="1200" dirty="0">
                <a:latin typeface="Trebuchet MS" panose="020B0603020202020204" pitchFamily="34" charset="0"/>
              </a:rPr>
              <a:t>(</a:t>
            </a:r>
            <a:r>
              <a:rPr lang="tr-TR" sz="1200" dirty="0" err="1">
                <a:latin typeface="Trebuchet MS" panose="020B0603020202020204" pitchFamily="34" charset="0"/>
              </a:rPr>
              <a:t>iban</a:t>
            </a:r>
            <a:r>
              <a:rPr lang="tr-TR" sz="1200" dirty="0">
                <a:latin typeface="Trebuchet MS" panose="020B0603020202020204" pitchFamily="34" charset="0"/>
              </a:rPr>
              <a:t>, tutar)</a:t>
            </a:r>
            <a:r>
              <a:rPr lang="tr-TR" sz="1200" b="0" dirty="0">
                <a:latin typeface="Trebuchet MS" panose="020B0603020202020204" pitchFamily="34" charset="0"/>
              </a:rPr>
              <a:t>", "</a:t>
            </a:r>
            <a:r>
              <a:rPr lang="tr-TR" sz="1200" dirty="0" err="1">
                <a:latin typeface="Trebuchet MS" panose="020B0603020202020204" pitchFamily="34" charset="0"/>
              </a:rPr>
              <a:t>EftGonder</a:t>
            </a:r>
            <a:r>
              <a:rPr lang="tr-TR" sz="1200" dirty="0">
                <a:latin typeface="Trebuchet MS" panose="020B0603020202020204" pitchFamily="34" charset="0"/>
              </a:rPr>
              <a:t>(</a:t>
            </a:r>
            <a:r>
              <a:rPr lang="tr-TR" sz="1200" dirty="0" err="1">
                <a:latin typeface="Trebuchet MS" panose="020B0603020202020204" pitchFamily="34" charset="0"/>
              </a:rPr>
              <a:t>iban</a:t>
            </a:r>
            <a:r>
              <a:rPr lang="tr-TR" sz="1200" dirty="0">
                <a:latin typeface="Trebuchet MS" panose="020B0603020202020204" pitchFamily="34" charset="0"/>
              </a:rPr>
              <a:t>, tutar)</a:t>
            </a:r>
            <a:r>
              <a:rPr lang="tr-TR" sz="1200" b="0" dirty="0">
                <a:latin typeface="Trebuchet MS" panose="020B0603020202020204" pitchFamily="34" charset="0"/>
              </a:rPr>
              <a:t>", "</a:t>
            </a:r>
            <a:r>
              <a:rPr lang="tr-TR" sz="1200" dirty="0" err="1">
                <a:latin typeface="Trebuchet MS" panose="020B0603020202020204" pitchFamily="34" charset="0"/>
              </a:rPr>
              <a:t>BorcOde</a:t>
            </a:r>
            <a:r>
              <a:rPr lang="tr-TR" sz="1200" dirty="0">
                <a:latin typeface="Trebuchet MS" panose="020B0603020202020204" pitchFamily="34" charset="0"/>
              </a:rPr>
              <a:t>(tutar)</a:t>
            </a:r>
            <a:r>
              <a:rPr lang="tr-TR" sz="1200" b="0" dirty="0">
                <a:latin typeface="Trebuchet MS" panose="020B0603020202020204" pitchFamily="34" charset="0"/>
              </a:rPr>
              <a:t>" metotları içermelidir.</a:t>
            </a:r>
          </a:p>
          <a:p>
            <a:r>
              <a:rPr lang="tr-TR" sz="1200" dirty="0">
                <a:latin typeface="Trebuchet MS" panose="020B0603020202020204" pitchFamily="34" charset="0"/>
              </a:rPr>
              <a:t>Gold</a:t>
            </a:r>
            <a:r>
              <a:rPr lang="tr-TR" sz="1200" b="0" dirty="0">
                <a:latin typeface="Trebuchet MS" panose="020B0603020202020204" pitchFamily="34" charset="0"/>
              </a:rPr>
              <a:t>; "</a:t>
            </a:r>
            <a:r>
              <a:rPr lang="tr-TR" sz="1200" dirty="0" err="1">
                <a:latin typeface="Trebuchet MS" panose="020B0603020202020204" pitchFamily="34" charset="0"/>
              </a:rPr>
              <a:t>IndirimOzelligiVarMi</a:t>
            </a:r>
            <a:r>
              <a:rPr lang="tr-TR" sz="1200" b="0" dirty="0">
                <a:latin typeface="Trebuchet MS" panose="020B0603020202020204" pitchFamily="34" charset="0"/>
              </a:rPr>
              <a:t>", "</a:t>
            </a:r>
            <a:r>
              <a:rPr lang="tr-TR" sz="1200" dirty="0" err="1">
                <a:latin typeface="Trebuchet MS" panose="020B0603020202020204" pitchFamily="34" charset="0"/>
              </a:rPr>
              <a:t>KampanyaTanimliMi</a:t>
            </a:r>
            <a:r>
              <a:rPr lang="tr-TR" sz="1200" b="0" dirty="0">
                <a:latin typeface="Trebuchet MS" panose="020B0603020202020204" pitchFamily="34" charset="0"/>
              </a:rPr>
              <a:t>", "</a:t>
            </a:r>
            <a:r>
              <a:rPr lang="tr-TR" sz="1200" dirty="0" err="1">
                <a:latin typeface="Trebuchet MS" panose="020B0603020202020204" pitchFamily="34" charset="0"/>
              </a:rPr>
              <a:t>KampanyaBaslangicTarihi</a:t>
            </a:r>
            <a:r>
              <a:rPr lang="tr-TR" sz="1200" b="0" dirty="0">
                <a:latin typeface="Trebuchet MS" panose="020B0603020202020204" pitchFamily="34" charset="0"/>
              </a:rPr>
              <a:t>", "</a:t>
            </a:r>
            <a:r>
              <a:rPr lang="tr-TR" sz="1200" dirty="0" err="1">
                <a:latin typeface="Trebuchet MS" panose="020B0603020202020204" pitchFamily="34" charset="0"/>
              </a:rPr>
              <a:t>KazanilanPuan</a:t>
            </a:r>
            <a:r>
              <a:rPr lang="tr-TR" sz="1200" b="0" dirty="0">
                <a:latin typeface="Trebuchet MS" panose="020B0603020202020204" pitchFamily="34" charset="0"/>
              </a:rPr>
              <a:t>", "</a:t>
            </a:r>
            <a:r>
              <a:rPr lang="tr-TR" sz="1200" dirty="0" err="1">
                <a:latin typeface="Trebuchet MS" panose="020B0603020202020204" pitchFamily="34" charset="0"/>
              </a:rPr>
              <a:t>KampanyaBitisTarihi</a:t>
            </a:r>
            <a:r>
              <a:rPr lang="tr-TR" sz="1200" b="0" dirty="0">
                <a:latin typeface="Trebuchet MS" panose="020B0603020202020204" pitchFamily="34" charset="0"/>
              </a:rPr>
              <a:t>" ,"</a:t>
            </a:r>
            <a:r>
              <a:rPr lang="tr-TR" sz="1200" dirty="0" err="1">
                <a:latin typeface="Trebuchet MS" panose="020B0603020202020204" pitchFamily="34" charset="0"/>
              </a:rPr>
              <a:t>EkKartMi</a:t>
            </a:r>
            <a:r>
              <a:rPr lang="tr-TR" sz="1200" b="0" dirty="0">
                <a:latin typeface="Trebuchet MS" panose="020B0603020202020204" pitchFamily="34" charset="0"/>
              </a:rPr>
              <a:t>", "</a:t>
            </a:r>
            <a:r>
              <a:rPr lang="tr-TR" sz="1200" dirty="0" err="1">
                <a:latin typeface="Trebuchet MS" panose="020B0603020202020204" pitchFamily="34" charset="0"/>
              </a:rPr>
              <a:t>SonKullanimTarihi</a:t>
            </a:r>
            <a:r>
              <a:rPr lang="tr-TR" sz="1200" b="0" dirty="0">
                <a:latin typeface="Trebuchet MS" panose="020B0603020202020204" pitchFamily="34" charset="0"/>
              </a:rPr>
              <a:t>" özellikleri ve "</a:t>
            </a:r>
            <a:r>
              <a:rPr lang="tr-TR" sz="1200" dirty="0" err="1">
                <a:latin typeface="Trebuchet MS" panose="020B0603020202020204" pitchFamily="34" charset="0"/>
              </a:rPr>
              <a:t>KampanyaTanimla</a:t>
            </a:r>
            <a:r>
              <a:rPr lang="tr-TR" sz="1200" b="0" dirty="0">
                <a:latin typeface="Trebuchet MS" panose="020B0603020202020204" pitchFamily="34" charset="0"/>
              </a:rPr>
              <a:t>", "</a:t>
            </a:r>
            <a:r>
              <a:rPr lang="tr-TR" sz="1200" dirty="0" err="1">
                <a:latin typeface="Trebuchet MS" panose="020B0603020202020204" pitchFamily="34" charset="0"/>
              </a:rPr>
              <a:t>KampanyaBitir</a:t>
            </a:r>
            <a:r>
              <a:rPr lang="tr-TR" sz="1200" b="0" dirty="0">
                <a:latin typeface="Trebuchet MS" panose="020B0603020202020204" pitchFamily="34" charset="0"/>
              </a:rPr>
              <a:t>", "</a:t>
            </a:r>
            <a:r>
              <a:rPr lang="tr-TR" sz="1200" dirty="0" err="1">
                <a:latin typeface="Trebuchet MS" panose="020B0603020202020204" pitchFamily="34" charset="0"/>
              </a:rPr>
              <a:t>BorcOde</a:t>
            </a:r>
            <a:r>
              <a:rPr lang="tr-TR" sz="1200" dirty="0">
                <a:latin typeface="Trebuchet MS" panose="020B0603020202020204" pitchFamily="34" charset="0"/>
              </a:rPr>
              <a:t>(tutar)</a:t>
            </a:r>
            <a:r>
              <a:rPr lang="tr-TR" sz="1200" b="0" dirty="0">
                <a:latin typeface="Trebuchet MS" panose="020B0603020202020204" pitchFamily="34" charset="0"/>
              </a:rPr>
              <a:t>", "</a:t>
            </a:r>
            <a:r>
              <a:rPr lang="tr-TR" sz="1200" dirty="0" err="1">
                <a:latin typeface="Trebuchet MS" panose="020B0603020202020204" pitchFamily="34" charset="0"/>
              </a:rPr>
              <a:t>TaksitYap</a:t>
            </a:r>
            <a:r>
              <a:rPr lang="tr-TR" sz="1200" dirty="0">
                <a:latin typeface="Trebuchet MS" panose="020B0603020202020204" pitchFamily="34" charset="0"/>
              </a:rPr>
              <a:t>(</a:t>
            </a:r>
            <a:r>
              <a:rPr lang="tr-TR" sz="1200" dirty="0" err="1">
                <a:latin typeface="Trebuchet MS" panose="020B0603020202020204" pitchFamily="34" charset="0"/>
              </a:rPr>
              <a:t>tutar,taksitSayisi</a:t>
            </a:r>
            <a:r>
              <a:rPr lang="tr-TR" sz="1200" dirty="0">
                <a:latin typeface="Trebuchet MS" panose="020B0603020202020204" pitchFamily="34" charset="0"/>
              </a:rPr>
              <a:t>)</a:t>
            </a:r>
            <a:r>
              <a:rPr lang="tr-TR" sz="1200" b="0" dirty="0">
                <a:latin typeface="Trebuchet MS" panose="020B0603020202020204" pitchFamily="34" charset="0"/>
              </a:rPr>
              <a:t>", "</a:t>
            </a:r>
            <a:r>
              <a:rPr lang="tr-TR" sz="1200" dirty="0" err="1">
                <a:latin typeface="Trebuchet MS" panose="020B0603020202020204" pitchFamily="34" charset="0"/>
              </a:rPr>
              <a:t>HavaleGonder</a:t>
            </a:r>
            <a:r>
              <a:rPr lang="tr-TR" sz="1200" dirty="0">
                <a:latin typeface="Trebuchet MS" panose="020B0603020202020204" pitchFamily="34" charset="0"/>
              </a:rPr>
              <a:t>(</a:t>
            </a:r>
            <a:r>
              <a:rPr lang="tr-TR" sz="1200" dirty="0" err="1">
                <a:latin typeface="Trebuchet MS" panose="020B0603020202020204" pitchFamily="34" charset="0"/>
              </a:rPr>
              <a:t>iban</a:t>
            </a:r>
            <a:r>
              <a:rPr lang="tr-TR" sz="1200" dirty="0">
                <a:latin typeface="Trebuchet MS" panose="020B0603020202020204" pitchFamily="34" charset="0"/>
              </a:rPr>
              <a:t>, tutar)</a:t>
            </a:r>
            <a:r>
              <a:rPr lang="tr-TR" sz="1200" b="0" dirty="0">
                <a:latin typeface="Trebuchet MS" panose="020B0603020202020204" pitchFamily="34" charset="0"/>
              </a:rPr>
              <a:t>" metotları içermelidir.</a:t>
            </a:r>
          </a:p>
          <a:p>
            <a:r>
              <a:rPr lang="tr-TR" sz="1200" dirty="0">
                <a:latin typeface="Trebuchet MS" panose="020B0603020202020204" pitchFamily="34" charset="0"/>
              </a:rPr>
              <a:t>Silver</a:t>
            </a:r>
            <a:r>
              <a:rPr lang="tr-TR" sz="1200" b="0" dirty="0">
                <a:latin typeface="Trebuchet MS" panose="020B0603020202020204" pitchFamily="34" charset="0"/>
              </a:rPr>
              <a:t>; "</a:t>
            </a:r>
            <a:r>
              <a:rPr lang="tr-TR" sz="1200" dirty="0" err="1">
                <a:latin typeface="Trebuchet MS" panose="020B0603020202020204" pitchFamily="34" charset="0"/>
              </a:rPr>
              <a:t>KisitlamaVarMi</a:t>
            </a:r>
            <a:r>
              <a:rPr lang="tr-TR" sz="1200" b="0" dirty="0">
                <a:latin typeface="Trebuchet MS" panose="020B0603020202020204" pitchFamily="34" charset="0"/>
              </a:rPr>
              <a:t>", "</a:t>
            </a:r>
            <a:r>
              <a:rPr lang="tr-TR" sz="1200" dirty="0" err="1">
                <a:latin typeface="Trebuchet MS" panose="020B0603020202020204" pitchFamily="34" charset="0"/>
              </a:rPr>
              <a:t>KisitlamaTarihi</a:t>
            </a:r>
            <a:r>
              <a:rPr lang="tr-TR" sz="1200" b="0" dirty="0">
                <a:latin typeface="Trebuchet MS" panose="020B0603020202020204" pitchFamily="34" charset="0"/>
              </a:rPr>
              <a:t>", "</a:t>
            </a:r>
            <a:r>
              <a:rPr lang="tr-TR" sz="1200" dirty="0" err="1">
                <a:latin typeface="Trebuchet MS" panose="020B0603020202020204" pitchFamily="34" charset="0"/>
              </a:rPr>
              <a:t>SonKullanimTarihi</a:t>
            </a:r>
            <a:r>
              <a:rPr lang="tr-TR" sz="1200" b="0" dirty="0">
                <a:latin typeface="Trebuchet MS" panose="020B0603020202020204" pitchFamily="34" charset="0"/>
              </a:rPr>
              <a:t>", "</a:t>
            </a:r>
            <a:r>
              <a:rPr lang="tr-TR" sz="1200" dirty="0" err="1">
                <a:latin typeface="Trebuchet MS" panose="020B0603020202020204" pitchFamily="34" charset="0"/>
              </a:rPr>
              <a:t>EkKartMi</a:t>
            </a:r>
            <a:r>
              <a:rPr lang="tr-TR" sz="1200" b="0" dirty="0">
                <a:latin typeface="Trebuchet MS" panose="020B0603020202020204" pitchFamily="34" charset="0"/>
              </a:rPr>
              <a:t>" özellikleri ve "</a:t>
            </a:r>
            <a:r>
              <a:rPr lang="tr-TR" sz="1200" dirty="0" err="1">
                <a:latin typeface="Trebuchet MS" panose="020B0603020202020204" pitchFamily="34" charset="0"/>
              </a:rPr>
              <a:t>EftGonder</a:t>
            </a:r>
            <a:r>
              <a:rPr lang="tr-TR" sz="1200" dirty="0">
                <a:latin typeface="Trebuchet MS" panose="020B0603020202020204" pitchFamily="34" charset="0"/>
              </a:rPr>
              <a:t>(</a:t>
            </a:r>
            <a:r>
              <a:rPr lang="tr-TR" sz="1200" dirty="0" err="1">
                <a:latin typeface="Trebuchet MS" panose="020B0603020202020204" pitchFamily="34" charset="0"/>
              </a:rPr>
              <a:t>iban</a:t>
            </a:r>
            <a:r>
              <a:rPr lang="tr-TR" sz="1200" dirty="0">
                <a:latin typeface="Trebuchet MS" panose="020B0603020202020204" pitchFamily="34" charset="0"/>
              </a:rPr>
              <a:t>, tutar)</a:t>
            </a:r>
            <a:r>
              <a:rPr lang="tr-TR" sz="1200" b="0" dirty="0">
                <a:latin typeface="Trebuchet MS" panose="020B0603020202020204" pitchFamily="34" charset="0"/>
              </a:rPr>
              <a:t>", "</a:t>
            </a:r>
            <a:r>
              <a:rPr lang="tr-TR" sz="1200" dirty="0" err="1">
                <a:latin typeface="Trebuchet MS" panose="020B0603020202020204" pitchFamily="34" charset="0"/>
              </a:rPr>
              <a:t>BorcOde</a:t>
            </a:r>
            <a:r>
              <a:rPr lang="tr-TR" sz="1200" dirty="0">
                <a:latin typeface="Trebuchet MS" panose="020B0603020202020204" pitchFamily="34" charset="0"/>
              </a:rPr>
              <a:t>(tutar)</a:t>
            </a:r>
            <a:r>
              <a:rPr lang="tr-TR" sz="1200" b="0" dirty="0">
                <a:latin typeface="Trebuchet MS" panose="020B0603020202020204" pitchFamily="34" charset="0"/>
              </a:rPr>
              <a:t>", "</a:t>
            </a:r>
            <a:r>
              <a:rPr lang="tr-TR" sz="1200" dirty="0" err="1">
                <a:latin typeface="Trebuchet MS" panose="020B0603020202020204" pitchFamily="34" charset="0"/>
              </a:rPr>
              <a:t>TaksitYap</a:t>
            </a:r>
            <a:r>
              <a:rPr lang="tr-TR" sz="1200" dirty="0">
                <a:latin typeface="Trebuchet MS" panose="020B0603020202020204" pitchFamily="34" charset="0"/>
              </a:rPr>
              <a:t>(</a:t>
            </a:r>
            <a:r>
              <a:rPr lang="tr-TR" sz="1200" dirty="0" err="1">
                <a:latin typeface="Trebuchet MS" panose="020B0603020202020204" pitchFamily="34" charset="0"/>
              </a:rPr>
              <a:t>tutar,taksitSayisi</a:t>
            </a:r>
            <a:r>
              <a:rPr lang="tr-TR" sz="1200" dirty="0">
                <a:latin typeface="Trebuchet MS" panose="020B0603020202020204" pitchFamily="34" charset="0"/>
              </a:rPr>
              <a:t>)</a:t>
            </a:r>
            <a:r>
              <a:rPr lang="tr-TR" sz="1200" b="0" dirty="0">
                <a:latin typeface="Trebuchet MS" panose="020B0603020202020204" pitchFamily="34" charset="0"/>
              </a:rPr>
              <a:t>" metotları içermelidir.</a:t>
            </a:r>
          </a:p>
        </p:txBody>
      </p:sp>
    </p:spTree>
    <p:extLst>
      <p:ext uri="{BB962C8B-B14F-4D97-AF65-F5344CB8AC3E}">
        <p14:creationId xmlns:p14="http://schemas.microsoft.com/office/powerpoint/2010/main" val="3222619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Veri Tabanı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9313327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Veri Tabanı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normAutofit fontScale="92500" lnSpcReduction="20000"/>
          </a:bodyPr>
          <a:lstStyle/>
          <a:p>
            <a:pPr>
              <a:buFont typeface="Wingdings" panose="05000000000000000000" pitchFamily="2" charset="2"/>
              <a:buChar char="ü"/>
            </a:pPr>
            <a:r>
              <a:rPr lang="tr-TR" b="0" dirty="0">
                <a:solidFill>
                  <a:schemeClr val="bg2">
                    <a:lumMod val="25000"/>
                  </a:schemeClr>
                </a:solidFill>
              </a:rPr>
              <a:t>Elektronik olarak depolanır</a:t>
            </a:r>
          </a:p>
          <a:p>
            <a:pPr>
              <a:buFont typeface="Wingdings" panose="05000000000000000000" pitchFamily="2" charset="2"/>
              <a:buChar char="ü"/>
            </a:pPr>
            <a:r>
              <a:rPr lang="tr-TR" b="0" i="0" dirty="0">
                <a:solidFill>
                  <a:srgbClr val="000000"/>
                </a:solidFill>
                <a:effectLst/>
                <a:latin typeface="OracleSansVF"/>
              </a:rPr>
              <a:t>Düzenli koleksiyon dur.</a:t>
            </a:r>
          </a:p>
          <a:p>
            <a:pPr>
              <a:buFont typeface="Wingdings" panose="05000000000000000000" pitchFamily="2" charset="2"/>
              <a:buChar char="ü"/>
            </a:pPr>
            <a:r>
              <a:rPr lang="tr-TR" b="0" dirty="0">
                <a:solidFill>
                  <a:srgbClr val="000000"/>
                </a:solidFill>
                <a:latin typeface="OracleSansVF"/>
              </a:rPr>
              <a:t>Database Management </a:t>
            </a:r>
            <a:r>
              <a:rPr lang="tr-TR" b="0" dirty="0" err="1">
                <a:solidFill>
                  <a:srgbClr val="000000"/>
                </a:solidFill>
                <a:latin typeface="OracleSansVF"/>
              </a:rPr>
              <a:t>System</a:t>
            </a:r>
            <a:r>
              <a:rPr lang="tr-TR" b="0" dirty="0">
                <a:solidFill>
                  <a:srgbClr val="000000"/>
                </a:solidFill>
                <a:latin typeface="OracleSansVF"/>
              </a:rPr>
              <a:t> (DBMS)</a:t>
            </a:r>
          </a:p>
          <a:p>
            <a:pPr>
              <a:buFont typeface="Wingdings" panose="05000000000000000000" pitchFamily="2" charset="2"/>
              <a:buChar char="ü"/>
            </a:pPr>
            <a:r>
              <a:rPr lang="tr-TR" b="0" dirty="0">
                <a:solidFill>
                  <a:srgbClr val="000000"/>
                </a:solidFill>
                <a:latin typeface="OracleSansVF"/>
              </a:rPr>
              <a:t>Veri; bir dizi tablo da satır ve sütunlarla modellenir</a:t>
            </a:r>
          </a:p>
          <a:p>
            <a:pPr>
              <a:buFont typeface="Wingdings" panose="05000000000000000000" pitchFamily="2" charset="2"/>
              <a:buChar char="ü"/>
            </a:pPr>
            <a:r>
              <a:rPr lang="tr-TR" b="0" dirty="0">
                <a:solidFill>
                  <a:srgbClr val="000000"/>
                </a:solidFill>
                <a:latin typeface="OracleSansVF"/>
              </a:rPr>
              <a:t>Kolay erişilebilirlik</a:t>
            </a:r>
          </a:p>
          <a:p>
            <a:pPr>
              <a:buFont typeface="Wingdings" panose="05000000000000000000" pitchFamily="2" charset="2"/>
              <a:buChar char="ü"/>
            </a:pPr>
            <a:r>
              <a:rPr lang="tr-TR" b="0" dirty="0">
                <a:solidFill>
                  <a:srgbClr val="000000"/>
                </a:solidFill>
                <a:latin typeface="OracleSansVF"/>
              </a:rPr>
              <a:t>Yönetilebilirlik</a:t>
            </a:r>
          </a:p>
          <a:p>
            <a:pPr>
              <a:buFont typeface="Wingdings" panose="05000000000000000000" pitchFamily="2" charset="2"/>
              <a:buChar char="ü"/>
            </a:pPr>
            <a:r>
              <a:rPr lang="tr-TR" b="0" dirty="0" err="1">
                <a:solidFill>
                  <a:srgbClr val="000000"/>
                </a:solidFill>
                <a:latin typeface="OracleSansVF"/>
              </a:rPr>
              <a:t>Değiştirilebilirlik</a:t>
            </a:r>
            <a:endParaRPr lang="tr-TR" b="0" dirty="0">
              <a:solidFill>
                <a:srgbClr val="000000"/>
              </a:solidFill>
              <a:latin typeface="OracleSansVF"/>
            </a:endParaRPr>
          </a:p>
          <a:p>
            <a:pPr>
              <a:buFont typeface="Wingdings" panose="05000000000000000000" pitchFamily="2" charset="2"/>
              <a:buChar char="ü"/>
            </a:pPr>
            <a:r>
              <a:rPr lang="tr-TR" b="0" dirty="0" err="1">
                <a:solidFill>
                  <a:srgbClr val="000000"/>
                </a:solidFill>
                <a:latin typeface="OracleSansVF"/>
              </a:rPr>
              <a:t>Güncellenebilirlik</a:t>
            </a:r>
            <a:endParaRPr lang="tr-TR" b="0" dirty="0">
              <a:solidFill>
                <a:srgbClr val="000000"/>
              </a:solidFill>
              <a:latin typeface="OracleSansVF"/>
            </a:endParaRPr>
          </a:p>
          <a:p>
            <a:pPr>
              <a:buFont typeface="Wingdings" panose="05000000000000000000" pitchFamily="2" charset="2"/>
              <a:buChar char="ü"/>
            </a:pPr>
            <a:r>
              <a:rPr lang="tr-TR" b="0" dirty="0">
                <a:solidFill>
                  <a:srgbClr val="000000"/>
                </a:solidFill>
                <a:latin typeface="OracleSansVF"/>
              </a:rPr>
              <a:t>Kontrol ve organize edilebilirlik</a:t>
            </a:r>
          </a:p>
          <a:p>
            <a:pPr>
              <a:buFont typeface="Wingdings" panose="05000000000000000000" pitchFamily="2" charset="2"/>
              <a:buChar char="ü"/>
            </a:pPr>
            <a:r>
              <a:rPr lang="tr-TR" b="0" dirty="0">
                <a:solidFill>
                  <a:srgbClr val="000000"/>
                </a:solidFill>
                <a:latin typeface="OracleSansVF"/>
              </a:rPr>
              <a:t>Sorgulama dili olarak SQL yaygın kullanılır.</a:t>
            </a:r>
            <a:endParaRPr lang="tr-TR" b="0" dirty="0">
              <a:solidFill>
                <a:schemeClr val="bg2">
                  <a:lumMod val="25000"/>
                </a:schemeClr>
              </a:solidFill>
            </a:endParaRPr>
          </a:p>
        </p:txBody>
      </p:sp>
    </p:spTree>
    <p:extLst>
      <p:ext uri="{BB962C8B-B14F-4D97-AF65-F5344CB8AC3E}">
        <p14:creationId xmlns:p14="http://schemas.microsoft.com/office/powerpoint/2010/main" val="66362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SQL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9152477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SQL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normAutofit fontScale="77500" lnSpcReduction="20000"/>
          </a:bodyPr>
          <a:lstStyle/>
          <a:p>
            <a:pPr>
              <a:buFont typeface="Wingdings" panose="05000000000000000000" pitchFamily="2" charset="2"/>
              <a:buChar char="ü"/>
            </a:pPr>
            <a:r>
              <a:rPr lang="tr-TR" b="0" dirty="0" err="1">
                <a:solidFill>
                  <a:schemeClr val="bg2">
                    <a:lumMod val="25000"/>
                  </a:schemeClr>
                </a:solidFill>
              </a:rPr>
              <a:t>Structured</a:t>
            </a:r>
            <a:r>
              <a:rPr lang="tr-TR" b="0" dirty="0">
                <a:solidFill>
                  <a:schemeClr val="bg2">
                    <a:lumMod val="25000"/>
                  </a:schemeClr>
                </a:solidFill>
              </a:rPr>
              <a:t> Query Language (SQL)</a:t>
            </a:r>
          </a:p>
          <a:p>
            <a:pPr>
              <a:buFont typeface="Wingdings" panose="05000000000000000000" pitchFamily="2" charset="2"/>
              <a:buChar char="ü"/>
            </a:pPr>
            <a:r>
              <a:rPr lang="tr-TR" b="0" dirty="0">
                <a:solidFill>
                  <a:schemeClr val="bg2">
                    <a:lumMod val="25000"/>
                  </a:schemeClr>
                </a:solidFill>
              </a:rPr>
              <a:t>Yapılandırılmış Sorgu Dili</a:t>
            </a:r>
          </a:p>
          <a:p>
            <a:pPr>
              <a:buFont typeface="Wingdings" panose="05000000000000000000" pitchFamily="2" charset="2"/>
              <a:buChar char="ü"/>
            </a:pPr>
            <a:r>
              <a:rPr lang="tr-TR" b="0" dirty="0">
                <a:solidFill>
                  <a:schemeClr val="bg2">
                    <a:lumMod val="25000"/>
                  </a:schemeClr>
                </a:solidFill>
              </a:rPr>
              <a:t>Verileri sorgulamak</a:t>
            </a:r>
          </a:p>
          <a:p>
            <a:pPr>
              <a:buFont typeface="Wingdings" panose="05000000000000000000" pitchFamily="2" charset="2"/>
              <a:buChar char="ü"/>
            </a:pPr>
            <a:r>
              <a:rPr lang="tr-TR" b="0" i="0" dirty="0">
                <a:solidFill>
                  <a:srgbClr val="000000"/>
                </a:solidFill>
                <a:effectLst/>
                <a:latin typeface="OracleSansVF"/>
              </a:rPr>
              <a:t>Değiştirmek</a:t>
            </a:r>
          </a:p>
          <a:p>
            <a:pPr>
              <a:buFont typeface="Wingdings" panose="05000000000000000000" pitchFamily="2" charset="2"/>
              <a:buChar char="ü"/>
            </a:pPr>
            <a:r>
              <a:rPr lang="tr-TR" b="0" i="0" dirty="0">
                <a:solidFill>
                  <a:srgbClr val="000000"/>
                </a:solidFill>
                <a:effectLst/>
                <a:latin typeface="OracleSansVF"/>
              </a:rPr>
              <a:t>Tanımlamak </a:t>
            </a:r>
          </a:p>
          <a:p>
            <a:pPr>
              <a:buFont typeface="Wingdings" panose="05000000000000000000" pitchFamily="2" charset="2"/>
              <a:buChar char="ü"/>
            </a:pPr>
            <a:r>
              <a:rPr lang="tr-TR" b="0" i="0" dirty="0">
                <a:solidFill>
                  <a:srgbClr val="000000"/>
                </a:solidFill>
                <a:effectLst/>
                <a:latin typeface="OracleSansVF"/>
              </a:rPr>
              <a:t>Erişim kontrolü</a:t>
            </a:r>
          </a:p>
          <a:p>
            <a:pPr>
              <a:buFont typeface="Wingdings" panose="05000000000000000000" pitchFamily="2" charset="2"/>
              <a:buChar char="ü"/>
            </a:pPr>
            <a:r>
              <a:rPr lang="tr-TR" b="0" dirty="0">
                <a:solidFill>
                  <a:srgbClr val="000000"/>
                </a:solidFill>
                <a:latin typeface="OracleSansVF"/>
              </a:rPr>
              <a:t>İlişkisel veri tabanları (RDBMS – </a:t>
            </a:r>
            <a:r>
              <a:rPr lang="tr-TR" sz="2000" b="0" dirty="0">
                <a:solidFill>
                  <a:srgbClr val="000000"/>
                </a:solidFill>
                <a:latin typeface="OracleSansVF"/>
              </a:rPr>
              <a:t>Relational Database Management </a:t>
            </a:r>
            <a:r>
              <a:rPr lang="tr-TR" sz="2000" b="0" dirty="0" err="1">
                <a:solidFill>
                  <a:srgbClr val="000000"/>
                </a:solidFill>
                <a:latin typeface="OracleSansVF"/>
              </a:rPr>
              <a:t>System</a:t>
            </a:r>
            <a:r>
              <a:rPr lang="tr-TR" b="0" dirty="0">
                <a:solidFill>
                  <a:srgbClr val="000000"/>
                </a:solidFill>
                <a:latin typeface="OracleSansVF"/>
              </a:rPr>
              <a:t>)</a:t>
            </a:r>
          </a:p>
          <a:p>
            <a:pPr>
              <a:buFont typeface="Wingdings" panose="05000000000000000000" pitchFamily="2" charset="2"/>
              <a:buChar char="ü"/>
            </a:pPr>
            <a:r>
              <a:rPr lang="tr-TR" b="0" i="0" dirty="0">
                <a:solidFill>
                  <a:srgbClr val="000000"/>
                </a:solidFill>
                <a:effectLst/>
                <a:latin typeface="OracleSansVF"/>
              </a:rPr>
              <a:t>1970'li yıllarda IBM de geliştirilmiş</a:t>
            </a:r>
          </a:p>
          <a:p>
            <a:pPr>
              <a:buFont typeface="Wingdings" panose="05000000000000000000" pitchFamily="2" charset="2"/>
              <a:buChar char="ü"/>
            </a:pPr>
            <a:r>
              <a:rPr lang="tr-TR" b="0" dirty="0">
                <a:solidFill>
                  <a:srgbClr val="000000"/>
                </a:solidFill>
                <a:latin typeface="OracleSansVF"/>
              </a:rPr>
              <a:t>SQL ANSI Standardı haline gelmiş</a:t>
            </a:r>
          </a:p>
          <a:p>
            <a:pPr>
              <a:buFont typeface="Wingdings" panose="05000000000000000000" pitchFamily="2" charset="2"/>
              <a:buChar char="ü"/>
            </a:pPr>
            <a:r>
              <a:rPr lang="tr-TR" b="0" i="0" dirty="0">
                <a:solidFill>
                  <a:srgbClr val="000000"/>
                </a:solidFill>
                <a:effectLst/>
                <a:latin typeface="OracleSansVF"/>
              </a:rPr>
              <a:t>IBM, Microsoft, </a:t>
            </a:r>
            <a:r>
              <a:rPr lang="tr-TR" b="0" i="0" dirty="0" err="1">
                <a:solidFill>
                  <a:srgbClr val="000000"/>
                </a:solidFill>
                <a:effectLst/>
                <a:latin typeface="OracleSansVF"/>
              </a:rPr>
              <a:t>Oracle</a:t>
            </a:r>
            <a:r>
              <a:rPr lang="tr-TR" b="0" i="0" dirty="0">
                <a:solidFill>
                  <a:srgbClr val="000000"/>
                </a:solidFill>
                <a:effectLst/>
                <a:latin typeface="OracleSansVF"/>
              </a:rPr>
              <a:t> desteği ile</a:t>
            </a:r>
          </a:p>
          <a:p>
            <a:pPr>
              <a:buFont typeface="Wingdings" panose="05000000000000000000" pitchFamily="2" charset="2"/>
              <a:buChar char="ü"/>
            </a:pPr>
            <a:r>
              <a:rPr lang="tr-TR" b="0" dirty="0">
                <a:solidFill>
                  <a:srgbClr val="000000"/>
                </a:solidFill>
                <a:latin typeface="OracleSansVF"/>
              </a:rPr>
              <a:t>Microsoft MS SQL Server ürünü ile SQL dilini T-SQL olarak isimlendirerek genişletmiştir.</a:t>
            </a:r>
            <a:endParaRPr lang="tr-TR" b="0" i="0" dirty="0">
              <a:solidFill>
                <a:srgbClr val="000000"/>
              </a:solidFill>
              <a:effectLst/>
              <a:latin typeface="OracleSansVF"/>
            </a:endParaRPr>
          </a:p>
        </p:txBody>
      </p:sp>
    </p:spTree>
    <p:extLst>
      <p:ext uri="{BB962C8B-B14F-4D97-AF65-F5344CB8AC3E}">
        <p14:creationId xmlns:p14="http://schemas.microsoft.com/office/powerpoint/2010/main" val="177484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Veri Tabanı ve Elektronik Tablo Arasındaki Fark</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7708331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Veri tabanı ve Elektronik Tablo Arasındaki Fark</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normAutofit fontScale="85000" lnSpcReduction="20000"/>
          </a:bodyPr>
          <a:lstStyle/>
          <a:p>
            <a:r>
              <a:rPr lang="tr-TR" b="0" dirty="0">
                <a:solidFill>
                  <a:schemeClr val="bg2">
                    <a:lumMod val="25000"/>
                  </a:schemeClr>
                </a:solidFill>
              </a:rPr>
              <a:t>Database (Veri Tabanı) MSSQL Server </a:t>
            </a:r>
            <a:r>
              <a:rPr lang="tr-TR" b="0" dirty="0" err="1">
                <a:solidFill>
                  <a:schemeClr val="bg2">
                    <a:lumMod val="25000"/>
                  </a:schemeClr>
                </a:solidFill>
              </a:rPr>
              <a:t>vb</a:t>
            </a:r>
            <a:endParaRPr lang="tr-TR" b="0" dirty="0">
              <a:solidFill>
                <a:schemeClr val="bg2">
                  <a:lumMod val="25000"/>
                </a:schemeClr>
              </a:solidFill>
            </a:endParaRPr>
          </a:p>
          <a:p>
            <a:r>
              <a:rPr lang="tr-TR" b="0" dirty="0">
                <a:solidFill>
                  <a:schemeClr val="bg2">
                    <a:lumMod val="25000"/>
                  </a:schemeClr>
                </a:solidFill>
              </a:rPr>
              <a:t>Elektronik Tablo Excel </a:t>
            </a:r>
            <a:r>
              <a:rPr lang="tr-TR" b="0" dirty="0" err="1">
                <a:solidFill>
                  <a:schemeClr val="bg2">
                    <a:lumMod val="25000"/>
                  </a:schemeClr>
                </a:solidFill>
              </a:rPr>
              <a:t>vb</a:t>
            </a:r>
            <a:endParaRPr lang="tr-TR" b="0" dirty="0">
              <a:solidFill>
                <a:schemeClr val="bg2">
                  <a:lumMod val="25000"/>
                </a:schemeClr>
              </a:solidFill>
            </a:endParaRPr>
          </a:p>
          <a:p>
            <a:r>
              <a:rPr lang="tr-TR" b="0" i="0" dirty="0">
                <a:solidFill>
                  <a:srgbClr val="000000"/>
                </a:solidFill>
                <a:effectLst/>
                <a:latin typeface="OracleSansVF"/>
              </a:rPr>
              <a:t>Veri toplama ve değiştirme yöntemi</a:t>
            </a:r>
          </a:p>
          <a:p>
            <a:r>
              <a:rPr lang="tr-TR" b="0" i="0" dirty="0">
                <a:solidFill>
                  <a:srgbClr val="000000"/>
                </a:solidFill>
                <a:effectLst/>
                <a:latin typeface="OracleSansVF"/>
              </a:rPr>
              <a:t>Verilere erişebilen kişiler</a:t>
            </a:r>
          </a:p>
          <a:p>
            <a:r>
              <a:rPr lang="tr-TR" b="0" i="0" dirty="0">
                <a:solidFill>
                  <a:srgbClr val="000000"/>
                </a:solidFill>
                <a:effectLst/>
                <a:latin typeface="OracleSansVF"/>
              </a:rPr>
              <a:t>Depolanabilecek veri miktarı</a:t>
            </a:r>
          </a:p>
          <a:p>
            <a:r>
              <a:rPr lang="tr-TR" b="0" i="0" dirty="0">
                <a:solidFill>
                  <a:srgbClr val="000000"/>
                </a:solidFill>
                <a:effectLst/>
                <a:latin typeface="OracleSansVF"/>
              </a:rPr>
              <a:t>Elektronik tablolar;</a:t>
            </a:r>
          </a:p>
          <a:p>
            <a:pPr lvl="1"/>
            <a:r>
              <a:rPr lang="tr-TR" b="0" i="0" dirty="0">
                <a:solidFill>
                  <a:srgbClr val="000000"/>
                </a:solidFill>
                <a:effectLst/>
                <a:latin typeface="OracleSansVF"/>
              </a:rPr>
              <a:t>Tek Kullanıcı,</a:t>
            </a:r>
          </a:p>
          <a:p>
            <a:pPr lvl="1"/>
            <a:r>
              <a:rPr lang="tr-TR" b="0" dirty="0">
                <a:solidFill>
                  <a:srgbClr val="000000"/>
                </a:solidFill>
                <a:latin typeface="OracleSansVF"/>
              </a:rPr>
              <a:t>Kısıtlı miktarda ve karmaşık olmayan</a:t>
            </a:r>
            <a:endParaRPr lang="tr-TR" b="0" i="0" dirty="0">
              <a:solidFill>
                <a:srgbClr val="000000"/>
              </a:solidFill>
              <a:effectLst/>
              <a:latin typeface="OracleSansVF"/>
            </a:endParaRPr>
          </a:p>
          <a:p>
            <a:r>
              <a:rPr lang="tr-TR" b="0" i="0" dirty="0">
                <a:solidFill>
                  <a:srgbClr val="000000"/>
                </a:solidFill>
                <a:effectLst/>
                <a:latin typeface="OracleSansVF"/>
              </a:rPr>
              <a:t>Veri tabanları; </a:t>
            </a:r>
          </a:p>
          <a:p>
            <a:pPr lvl="1"/>
            <a:r>
              <a:rPr lang="tr-TR" b="0" dirty="0">
                <a:solidFill>
                  <a:srgbClr val="000000"/>
                </a:solidFill>
                <a:latin typeface="OracleSansVF"/>
              </a:rPr>
              <a:t>Ç</a:t>
            </a:r>
            <a:r>
              <a:rPr lang="tr-TR" b="0" i="0" dirty="0">
                <a:solidFill>
                  <a:srgbClr val="000000"/>
                </a:solidFill>
                <a:effectLst/>
                <a:latin typeface="OracleSansVF"/>
              </a:rPr>
              <a:t>ok kullanıcılı, </a:t>
            </a:r>
          </a:p>
          <a:p>
            <a:pPr lvl="1"/>
            <a:r>
              <a:rPr lang="tr-TR" b="0" dirty="0">
                <a:solidFill>
                  <a:srgbClr val="000000"/>
                </a:solidFill>
                <a:latin typeface="OracleSansVF"/>
              </a:rPr>
              <a:t>Y</a:t>
            </a:r>
            <a:r>
              <a:rPr lang="tr-TR" b="0" i="0" dirty="0">
                <a:solidFill>
                  <a:srgbClr val="000000"/>
                </a:solidFill>
                <a:effectLst/>
                <a:latin typeface="OracleSansVF"/>
              </a:rPr>
              <a:t>üksek miktarda karmaşık veri, </a:t>
            </a:r>
          </a:p>
          <a:p>
            <a:pPr lvl="1"/>
            <a:r>
              <a:rPr lang="tr-TR" b="0" i="0" dirty="0">
                <a:solidFill>
                  <a:srgbClr val="000000"/>
                </a:solidFill>
                <a:effectLst/>
                <a:latin typeface="OracleSansVF"/>
              </a:rPr>
              <a:t>Hızlı</a:t>
            </a:r>
          </a:p>
          <a:p>
            <a:pPr lvl="1"/>
            <a:r>
              <a:rPr lang="tr-TR" b="0" dirty="0">
                <a:solidFill>
                  <a:srgbClr val="000000"/>
                </a:solidFill>
                <a:latin typeface="OracleSansVF"/>
              </a:rPr>
              <a:t>Güvenli</a:t>
            </a:r>
            <a:endParaRPr lang="tr-TR" b="0" dirty="0">
              <a:solidFill>
                <a:schemeClr val="bg2">
                  <a:lumMod val="25000"/>
                </a:schemeClr>
              </a:solidFill>
            </a:endParaRPr>
          </a:p>
        </p:txBody>
      </p:sp>
    </p:spTree>
    <p:extLst>
      <p:ext uri="{BB962C8B-B14F-4D97-AF65-F5344CB8AC3E}">
        <p14:creationId xmlns:p14="http://schemas.microsoft.com/office/powerpoint/2010/main" val="109376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Algoritma Tarihçesi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7" name="Metin kutusu 6">
            <a:extLst>
              <a:ext uri="{FF2B5EF4-FFF2-40B4-BE49-F238E27FC236}">
                <a16:creationId xmlns:a16="http://schemas.microsoft.com/office/drawing/2014/main" id="{7354C5C1-0CD7-4DB8-8D2E-09984D94884D}"/>
              </a:ext>
            </a:extLst>
          </p:cNvPr>
          <p:cNvSpPr txBox="1"/>
          <p:nvPr/>
        </p:nvSpPr>
        <p:spPr>
          <a:xfrm>
            <a:off x="879074" y="1911711"/>
            <a:ext cx="5819438" cy="2123658"/>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rgbClr val="3A4A58"/>
                </a:solidFill>
              </a:rPr>
              <a:t>El-</a:t>
            </a:r>
            <a:r>
              <a:rPr lang="en-US" sz="2000" dirty="0" err="1">
                <a:solidFill>
                  <a:srgbClr val="3A4A58"/>
                </a:solidFill>
              </a:rPr>
              <a:t>Harezmi</a:t>
            </a:r>
            <a:r>
              <a:rPr lang="en-US" sz="2000" dirty="0">
                <a:solidFill>
                  <a:srgbClr val="3A4A58"/>
                </a:solidFill>
              </a:rPr>
              <a:t> </a:t>
            </a:r>
            <a:r>
              <a:rPr lang="en-US" sz="2000" dirty="0" err="1">
                <a:solidFill>
                  <a:srgbClr val="3A4A58"/>
                </a:solidFill>
              </a:rPr>
              <a:t>isminden</a:t>
            </a:r>
            <a:r>
              <a:rPr lang="en-US" sz="2000" dirty="0">
                <a:solidFill>
                  <a:srgbClr val="3A4A58"/>
                </a:solidFill>
              </a:rPr>
              <a:t> </a:t>
            </a:r>
            <a:r>
              <a:rPr lang="en-US" sz="2000" dirty="0" err="1">
                <a:solidFill>
                  <a:srgbClr val="3A4A58"/>
                </a:solidFill>
              </a:rPr>
              <a:t>gelmektedir</a:t>
            </a:r>
            <a:endParaRPr lang="en-US" sz="2000" dirty="0">
              <a:solidFill>
                <a:srgbClr val="3A4A58"/>
              </a:solidFill>
            </a:endParaRPr>
          </a:p>
          <a:p>
            <a:pPr marL="342900" indent="-342900">
              <a:buFont typeface="Wingdings" panose="05000000000000000000" pitchFamily="2" charset="2"/>
              <a:buChar char="Ø"/>
            </a:pPr>
            <a:r>
              <a:rPr lang="en-US" sz="2000" dirty="0" err="1">
                <a:solidFill>
                  <a:srgbClr val="3A4A58"/>
                </a:solidFill>
              </a:rPr>
              <a:t>Tüm</a:t>
            </a:r>
            <a:r>
              <a:rPr lang="en-US" sz="2000" dirty="0">
                <a:solidFill>
                  <a:srgbClr val="3A4A58"/>
                </a:solidFill>
              </a:rPr>
              <a:t> </a:t>
            </a:r>
            <a:r>
              <a:rPr lang="en-US" sz="2000" dirty="0" err="1">
                <a:solidFill>
                  <a:srgbClr val="3A4A58"/>
                </a:solidFill>
              </a:rPr>
              <a:t>dünyada</a:t>
            </a:r>
            <a:r>
              <a:rPr lang="en-US" sz="2000" dirty="0">
                <a:solidFill>
                  <a:srgbClr val="3A4A58"/>
                </a:solidFill>
              </a:rPr>
              <a:t> “</a:t>
            </a:r>
            <a:r>
              <a:rPr lang="en-US" sz="2000" dirty="0" err="1">
                <a:solidFill>
                  <a:srgbClr val="3A4A58"/>
                </a:solidFill>
              </a:rPr>
              <a:t>Cebir’in</a:t>
            </a:r>
            <a:r>
              <a:rPr lang="en-US" sz="2000" dirty="0">
                <a:solidFill>
                  <a:srgbClr val="3A4A58"/>
                </a:solidFill>
              </a:rPr>
              <a:t> </a:t>
            </a:r>
            <a:r>
              <a:rPr lang="en-US" sz="2000" dirty="0" err="1">
                <a:solidFill>
                  <a:srgbClr val="3A4A58"/>
                </a:solidFill>
              </a:rPr>
              <a:t>atası</a:t>
            </a:r>
            <a:r>
              <a:rPr lang="en-US" sz="2000" dirty="0">
                <a:solidFill>
                  <a:srgbClr val="3A4A58"/>
                </a:solidFill>
              </a:rPr>
              <a:t>” </a:t>
            </a:r>
            <a:r>
              <a:rPr lang="en-US" sz="2000" dirty="0" err="1">
                <a:solidFill>
                  <a:srgbClr val="3A4A58"/>
                </a:solidFill>
              </a:rPr>
              <a:t>olarak</a:t>
            </a:r>
            <a:r>
              <a:rPr lang="en-US" sz="2000" dirty="0">
                <a:solidFill>
                  <a:srgbClr val="3A4A58"/>
                </a:solidFill>
              </a:rPr>
              <a:t> </a:t>
            </a:r>
            <a:r>
              <a:rPr lang="en-US" sz="2000" dirty="0" err="1">
                <a:solidFill>
                  <a:srgbClr val="3A4A58"/>
                </a:solidFill>
              </a:rPr>
              <a:t>tanınır</a:t>
            </a:r>
            <a:endParaRPr lang="en-US" sz="2000" dirty="0">
              <a:solidFill>
                <a:srgbClr val="3A4A58"/>
              </a:solidFill>
            </a:endParaRPr>
          </a:p>
          <a:p>
            <a:pPr marL="342900" indent="-342900">
              <a:buFont typeface="Wingdings" panose="05000000000000000000" pitchFamily="2" charset="2"/>
              <a:buChar char="Ø"/>
            </a:pPr>
            <a:r>
              <a:rPr lang="en-US" sz="2000" dirty="0" err="1">
                <a:solidFill>
                  <a:srgbClr val="3A4A58"/>
                </a:solidFill>
              </a:rPr>
              <a:t>Alimin</a:t>
            </a:r>
            <a:r>
              <a:rPr lang="en-US" sz="2000" dirty="0">
                <a:solidFill>
                  <a:srgbClr val="3A4A58"/>
                </a:solidFill>
              </a:rPr>
              <a:t> </a:t>
            </a:r>
            <a:r>
              <a:rPr lang="en-US" sz="2000" dirty="0" err="1">
                <a:solidFill>
                  <a:srgbClr val="3A4A58"/>
                </a:solidFill>
              </a:rPr>
              <a:t>ismi</a:t>
            </a:r>
            <a:r>
              <a:rPr lang="en-US" sz="2000" dirty="0">
                <a:solidFill>
                  <a:srgbClr val="3A4A58"/>
                </a:solidFill>
              </a:rPr>
              <a:t> </a:t>
            </a:r>
            <a:r>
              <a:rPr lang="en-US" sz="2000" dirty="0" err="1">
                <a:solidFill>
                  <a:srgbClr val="3A4A58"/>
                </a:solidFill>
              </a:rPr>
              <a:t>şu</a:t>
            </a:r>
            <a:r>
              <a:rPr lang="en-US" sz="2000" dirty="0">
                <a:solidFill>
                  <a:srgbClr val="3A4A58"/>
                </a:solidFill>
              </a:rPr>
              <a:t> </a:t>
            </a:r>
            <a:r>
              <a:rPr lang="en-US" sz="2000" dirty="0" err="1">
                <a:solidFill>
                  <a:srgbClr val="3A4A58"/>
                </a:solidFill>
              </a:rPr>
              <a:t>değişime</a:t>
            </a:r>
            <a:r>
              <a:rPr lang="en-US" sz="2000" dirty="0">
                <a:solidFill>
                  <a:srgbClr val="3A4A58"/>
                </a:solidFill>
              </a:rPr>
              <a:t> </a:t>
            </a:r>
            <a:r>
              <a:rPr lang="en-US" sz="2000" dirty="0" err="1">
                <a:solidFill>
                  <a:srgbClr val="3A4A58"/>
                </a:solidFill>
              </a:rPr>
              <a:t>uğramıştır</a:t>
            </a:r>
            <a:endParaRPr lang="en-US" sz="2000" dirty="0">
              <a:solidFill>
                <a:srgbClr val="3A4A58"/>
              </a:solidFill>
            </a:endParaRPr>
          </a:p>
          <a:p>
            <a:pPr marL="1085850" lvl="1" indent="-342900">
              <a:buFont typeface="Wingdings" panose="05000000000000000000" pitchFamily="2" charset="2"/>
              <a:buChar char="Ø"/>
            </a:pPr>
            <a:r>
              <a:rPr lang="en-US" dirty="0">
                <a:solidFill>
                  <a:srgbClr val="3A4A58"/>
                </a:solidFill>
              </a:rPr>
              <a:t>El-</a:t>
            </a:r>
            <a:r>
              <a:rPr lang="en-US" dirty="0" err="1">
                <a:solidFill>
                  <a:srgbClr val="3A4A58"/>
                </a:solidFill>
              </a:rPr>
              <a:t>Harezmi</a:t>
            </a:r>
            <a:endParaRPr lang="en-US" dirty="0">
              <a:solidFill>
                <a:srgbClr val="3A4A58"/>
              </a:solidFill>
            </a:endParaRPr>
          </a:p>
          <a:p>
            <a:pPr marL="1085850" lvl="1" indent="-342900">
              <a:buFont typeface="Wingdings" panose="05000000000000000000" pitchFamily="2" charset="2"/>
              <a:buChar char="Ø"/>
            </a:pPr>
            <a:r>
              <a:rPr lang="en-US" dirty="0">
                <a:solidFill>
                  <a:srgbClr val="3A4A58"/>
                </a:solidFill>
              </a:rPr>
              <a:t>Al-Khwarizmi</a:t>
            </a:r>
          </a:p>
          <a:p>
            <a:pPr marL="1085850" lvl="1" indent="-342900">
              <a:buFont typeface="Wingdings" panose="05000000000000000000" pitchFamily="2" charset="2"/>
              <a:buChar char="Ø"/>
            </a:pPr>
            <a:r>
              <a:rPr lang="en-US" dirty="0" err="1">
                <a:solidFill>
                  <a:srgbClr val="3A4A58"/>
                </a:solidFill>
              </a:rPr>
              <a:t>Algorizm</a:t>
            </a:r>
            <a:endParaRPr lang="en-US" dirty="0">
              <a:solidFill>
                <a:srgbClr val="3A4A58"/>
              </a:solidFill>
            </a:endParaRPr>
          </a:p>
          <a:p>
            <a:pPr marL="1085850" lvl="1" indent="-342900">
              <a:buFont typeface="Wingdings" panose="05000000000000000000" pitchFamily="2" charset="2"/>
              <a:buChar char="Ø"/>
            </a:pPr>
            <a:r>
              <a:rPr lang="en-US" dirty="0">
                <a:solidFill>
                  <a:srgbClr val="3A4A58"/>
                </a:solidFill>
              </a:rPr>
              <a:t>Algorithm</a:t>
            </a:r>
            <a:endParaRPr lang="tr-TR" dirty="0">
              <a:solidFill>
                <a:srgbClr val="3A4A58"/>
              </a:solidFill>
            </a:endParaRPr>
          </a:p>
        </p:txBody>
      </p:sp>
      <p:pic>
        <p:nvPicPr>
          <p:cNvPr id="8" name="Content Placeholder 11">
            <a:extLst>
              <a:ext uri="{FF2B5EF4-FFF2-40B4-BE49-F238E27FC236}">
                <a16:creationId xmlns:a16="http://schemas.microsoft.com/office/drawing/2014/main" id="{B0EA2E12-DBDE-4482-AA0B-91CDEA6F39D3}"/>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7885911" y="2098308"/>
            <a:ext cx="2342339" cy="3444616"/>
          </a:xfrm>
          <a:prstGeom prst="rect">
            <a:avLst/>
          </a:prstGeom>
          <a:ln w="38100" cap="sq">
            <a:solidFill>
              <a:srgbClr val="C5342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758597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Veri Tabanı Türleri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71370168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Veri Tabanı Türleri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normAutofit fontScale="77500" lnSpcReduction="20000"/>
          </a:bodyPr>
          <a:lstStyle/>
          <a:p>
            <a:r>
              <a:rPr lang="tr-TR" b="0" dirty="0">
                <a:solidFill>
                  <a:schemeClr val="bg2">
                    <a:lumMod val="25000"/>
                  </a:schemeClr>
                </a:solidFill>
              </a:rPr>
              <a:t>İlişkisel veri tabanları (RDBMS) – Microsoft SQL Server</a:t>
            </a:r>
          </a:p>
          <a:p>
            <a:r>
              <a:rPr lang="tr-TR" b="0" dirty="0">
                <a:solidFill>
                  <a:schemeClr val="bg2">
                    <a:lumMod val="25000"/>
                  </a:schemeClr>
                </a:solidFill>
              </a:rPr>
              <a:t>Nesne odaklı veri tabanları</a:t>
            </a:r>
          </a:p>
          <a:p>
            <a:r>
              <a:rPr lang="tr-TR" b="0" dirty="0">
                <a:solidFill>
                  <a:schemeClr val="bg2">
                    <a:lumMod val="25000"/>
                  </a:schemeClr>
                </a:solidFill>
              </a:rPr>
              <a:t>Dağıtılmış veri tabanları</a:t>
            </a:r>
          </a:p>
          <a:p>
            <a:r>
              <a:rPr lang="tr-TR" b="0" dirty="0">
                <a:solidFill>
                  <a:schemeClr val="bg2">
                    <a:lumMod val="25000"/>
                  </a:schemeClr>
                </a:solidFill>
              </a:rPr>
              <a:t>Veri ambarları</a:t>
            </a:r>
          </a:p>
          <a:p>
            <a:r>
              <a:rPr lang="tr-TR" b="0" dirty="0" err="1">
                <a:solidFill>
                  <a:schemeClr val="bg2">
                    <a:lumMod val="25000"/>
                  </a:schemeClr>
                </a:solidFill>
              </a:rPr>
              <a:t>NoSQL</a:t>
            </a:r>
            <a:r>
              <a:rPr lang="tr-TR" b="0" dirty="0">
                <a:solidFill>
                  <a:schemeClr val="bg2">
                    <a:lumMod val="25000"/>
                  </a:schemeClr>
                </a:solidFill>
              </a:rPr>
              <a:t> veri tabanları</a:t>
            </a:r>
          </a:p>
          <a:p>
            <a:r>
              <a:rPr lang="tr-TR" b="0" dirty="0">
                <a:solidFill>
                  <a:schemeClr val="bg2">
                    <a:lumMod val="25000"/>
                  </a:schemeClr>
                </a:solidFill>
              </a:rPr>
              <a:t>Grafik veri tabanları</a:t>
            </a:r>
          </a:p>
          <a:p>
            <a:r>
              <a:rPr lang="tr-TR" b="0" dirty="0">
                <a:solidFill>
                  <a:schemeClr val="bg2">
                    <a:lumMod val="25000"/>
                  </a:schemeClr>
                </a:solidFill>
              </a:rPr>
              <a:t>OLTP veri tabanları</a:t>
            </a:r>
          </a:p>
          <a:p>
            <a:r>
              <a:rPr lang="tr-TR" b="0" dirty="0">
                <a:solidFill>
                  <a:schemeClr val="bg2">
                    <a:lumMod val="25000"/>
                  </a:schemeClr>
                </a:solidFill>
              </a:rPr>
              <a:t>Açık kaynak veri tabanlar</a:t>
            </a:r>
          </a:p>
          <a:p>
            <a:r>
              <a:rPr lang="tr-TR" b="0" dirty="0">
                <a:solidFill>
                  <a:schemeClr val="bg2">
                    <a:lumMod val="25000"/>
                  </a:schemeClr>
                </a:solidFill>
              </a:rPr>
              <a:t>Bulut veri tabanları</a:t>
            </a:r>
          </a:p>
          <a:p>
            <a:r>
              <a:rPr lang="tr-TR" b="0" dirty="0">
                <a:solidFill>
                  <a:schemeClr val="bg2">
                    <a:lumMod val="25000"/>
                  </a:schemeClr>
                </a:solidFill>
              </a:rPr>
              <a:t>Çoklu model veri tabanı</a:t>
            </a:r>
          </a:p>
          <a:p>
            <a:r>
              <a:rPr lang="tr-TR" b="0" dirty="0">
                <a:solidFill>
                  <a:schemeClr val="bg2">
                    <a:lumMod val="25000"/>
                  </a:schemeClr>
                </a:solidFill>
              </a:rPr>
              <a:t>Belge/JSON veri tabanı</a:t>
            </a:r>
          </a:p>
          <a:p>
            <a:r>
              <a:rPr lang="tr-TR" b="0" dirty="0">
                <a:solidFill>
                  <a:schemeClr val="bg2">
                    <a:lumMod val="25000"/>
                  </a:schemeClr>
                </a:solidFill>
              </a:rPr>
              <a:t>Kendi kendini yöneten veri tabanları</a:t>
            </a:r>
          </a:p>
          <a:p>
            <a:endParaRPr lang="tr-TR" b="0" dirty="0">
              <a:solidFill>
                <a:schemeClr val="bg2">
                  <a:lumMod val="25000"/>
                </a:schemeClr>
              </a:solidFill>
            </a:endParaRPr>
          </a:p>
        </p:txBody>
      </p:sp>
    </p:spTree>
    <p:extLst>
      <p:ext uri="{BB962C8B-B14F-4D97-AF65-F5344CB8AC3E}">
        <p14:creationId xmlns:p14="http://schemas.microsoft.com/office/powerpoint/2010/main" val="61026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Veri Tabanı Yazılımı ile DBMS</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7678291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Veri Tabanı Yazılımı ile DBMS</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a:buFont typeface="Wingdings" panose="05000000000000000000" pitchFamily="2" charset="2"/>
              <a:buChar char="ü"/>
            </a:pPr>
            <a:r>
              <a:rPr lang="tr-TR" b="0" dirty="0">
                <a:solidFill>
                  <a:schemeClr val="bg2">
                    <a:lumMod val="25000"/>
                  </a:schemeClr>
                </a:solidFill>
              </a:rPr>
              <a:t>Veri Tabanı Yazılımı;</a:t>
            </a:r>
          </a:p>
          <a:p>
            <a:pPr lvl="1">
              <a:buFont typeface="Wingdings" panose="05000000000000000000" pitchFamily="2" charset="2"/>
              <a:buChar char="ü"/>
            </a:pPr>
            <a:r>
              <a:rPr lang="tr-TR" b="0" i="0" dirty="0">
                <a:solidFill>
                  <a:srgbClr val="000000"/>
                </a:solidFill>
                <a:effectLst/>
                <a:latin typeface="OracleSansVF"/>
              </a:rPr>
              <a:t>Dosya ve kayıt oluşturma</a:t>
            </a:r>
          </a:p>
          <a:p>
            <a:pPr lvl="1">
              <a:buFont typeface="Wingdings" panose="05000000000000000000" pitchFamily="2" charset="2"/>
              <a:buChar char="ü"/>
            </a:pPr>
            <a:r>
              <a:rPr lang="tr-TR" b="0" i="0" dirty="0">
                <a:solidFill>
                  <a:srgbClr val="000000"/>
                </a:solidFill>
                <a:effectLst/>
                <a:latin typeface="OracleSansVF"/>
              </a:rPr>
              <a:t>Veri girişi (kayıt oluşturma)</a:t>
            </a:r>
            <a:endParaRPr lang="tr-TR" b="0" dirty="0">
              <a:solidFill>
                <a:srgbClr val="000000"/>
              </a:solidFill>
              <a:latin typeface="OracleSansVF"/>
            </a:endParaRPr>
          </a:p>
          <a:p>
            <a:pPr lvl="1">
              <a:buFont typeface="Wingdings" panose="05000000000000000000" pitchFamily="2" charset="2"/>
              <a:buChar char="ü"/>
            </a:pPr>
            <a:r>
              <a:rPr lang="tr-TR" b="0" i="0" dirty="0">
                <a:solidFill>
                  <a:srgbClr val="000000"/>
                </a:solidFill>
                <a:effectLst/>
                <a:latin typeface="OracleSansVF"/>
              </a:rPr>
              <a:t>Veri düzenleme (kayıt güncelleme)</a:t>
            </a:r>
          </a:p>
          <a:p>
            <a:pPr lvl="1">
              <a:buFont typeface="Wingdings" panose="05000000000000000000" pitchFamily="2" charset="2"/>
              <a:buChar char="ü"/>
            </a:pPr>
            <a:r>
              <a:rPr lang="tr-TR" b="0" dirty="0">
                <a:solidFill>
                  <a:srgbClr val="000000"/>
                </a:solidFill>
                <a:latin typeface="OracleSansVF"/>
              </a:rPr>
              <a:t>Veri silme</a:t>
            </a:r>
            <a:endParaRPr lang="tr-TR" b="0" i="0" dirty="0">
              <a:solidFill>
                <a:srgbClr val="000000"/>
              </a:solidFill>
              <a:effectLst/>
              <a:latin typeface="OracleSansVF"/>
            </a:endParaRPr>
          </a:p>
          <a:p>
            <a:pPr lvl="1">
              <a:buFont typeface="Wingdings" panose="05000000000000000000" pitchFamily="2" charset="2"/>
              <a:buChar char="ü"/>
            </a:pPr>
            <a:r>
              <a:rPr lang="tr-TR" b="0" i="0" dirty="0">
                <a:solidFill>
                  <a:srgbClr val="000000"/>
                </a:solidFill>
                <a:effectLst/>
                <a:latin typeface="OracleSansVF"/>
              </a:rPr>
              <a:t>Raporlamayı kolaylaştırma</a:t>
            </a:r>
          </a:p>
          <a:p>
            <a:pPr lvl="1">
              <a:buFont typeface="Wingdings" panose="05000000000000000000" pitchFamily="2" charset="2"/>
              <a:buChar char="ü"/>
            </a:pPr>
            <a:r>
              <a:rPr lang="tr-TR" b="0" dirty="0">
                <a:solidFill>
                  <a:srgbClr val="000000"/>
                </a:solidFill>
                <a:latin typeface="OracleSansVF"/>
              </a:rPr>
              <a:t>Erişim denetleme ve güvenlik</a:t>
            </a:r>
          </a:p>
          <a:p>
            <a:pPr lvl="1">
              <a:buFont typeface="Wingdings" panose="05000000000000000000" pitchFamily="2" charset="2"/>
              <a:buChar char="ü"/>
            </a:pPr>
            <a:r>
              <a:rPr lang="tr-TR" b="0" dirty="0">
                <a:solidFill>
                  <a:schemeClr val="bg2">
                    <a:lumMod val="25000"/>
                  </a:schemeClr>
                </a:solidFill>
              </a:rPr>
              <a:t>DBMS olarak da </a:t>
            </a:r>
            <a:r>
              <a:rPr lang="tr-TR" b="0" dirty="0" err="1">
                <a:solidFill>
                  <a:schemeClr val="bg2">
                    <a:lumMod val="25000"/>
                  </a:schemeClr>
                </a:solidFill>
              </a:rPr>
              <a:t>anlandırılır</a:t>
            </a:r>
            <a:endParaRPr lang="tr-TR" b="0" dirty="0">
              <a:solidFill>
                <a:schemeClr val="bg2">
                  <a:lumMod val="25000"/>
                </a:schemeClr>
              </a:solidFill>
            </a:endParaRPr>
          </a:p>
          <a:p>
            <a:pPr lvl="1">
              <a:buFont typeface="Wingdings" panose="05000000000000000000" pitchFamily="2" charset="2"/>
              <a:buChar char="ü"/>
            </a:pPr>
            <a:r>
              <a:rPr lang="tr-TR" b="0" dirty="0">
                <a:solidFill>
                  <a:schemeClr val="bg2">
                    <a:lumMod val="25000"/>
                  </a:schemeClr>
                </a:solidFill>
              </a:rPr>
              <a:t>Grafiksel </a:t>
            </a:r>
            <a:r>
              <a:rPr lang="tr-TR" b="0" dirty="0" err="1">
                <a:solidFill>
                  <a:schemeClr val="bg2">
                    <a:lumMod val="25000"/>
                  </a:schemeClr>
                </a:solidFill>
              </a:rPr>
              <a:t>arayüze</a:t>
            </a:r>
            <a:r>
              <a:rPr lang="tr-TR" b="0" dirty="0">
                <a:solidFill>
                  <a:schemeClr val="bg2">
                    <a:lumMod val="25000"/>
                  </a:schemeClr>
                </a:solidFill>
              </a:rPr>
              <a:t> sahiptir</a:t>
            </a:r>
          </a:p>
          <a:p>
            <a:pPr lvl="1">
              <a:buFont typeface="Wingdings" panose="05000000000000000000" pitchFamily="2" charset="2"/>
              <a:buChar char="ü"/>
            </a:pPr>
            <a:r>
              <a:rPr lang="tr-TR" b="0" dirty="0">
                <a:solidFill>
                  <a:schemeClr val="bg2">
                    <a:lumMod val="25000"/>
                  </a:schemeClr>
                </a:solidFill>
              </a:rPr>
              <a:t>SQL Server Management </a:t>
            </a:r>
            <a:r>
              <a:rPr lang="tr-TR" b="0" dirty="0" err="1">
                <a:solidFill>
                  <a:schemeClr val="bg2">
                    <a:lumMod val="25000"/>
                  </a:schemeClr>
                </a:solidFill>
              </a:rPr>
              <a:t>Studio</a:t>
            </a:r>
            <a:r>
              <a:rPr lang="tr-TR" b="0" dirty="0">
                <a:solidFill>
                  <a:schemeClr val="bg2">
                    <a:lumMod val="25000"/>
                  </a:schemeClr>
                </a:solidFill>
              </a:rPr>
              <a:t> (SSMS)</a:t>
            </a:r>
          </a:p>
        </p:txBody>
      </p:sp>
    </p:spTree>
    <p:extLst>
      <p:ext uri="{BB962C8B-B14F-4D97-AF65-F5344CB8AC3E}">
        <p14:creationId xmlns:p14="http://schemas.microsoft.com/office/powerpoint/2010/main" val="125758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MS SQL Veri Tabanı Motoru (Database Engine) &amp; Kurulum</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79360016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MS SQL Server Management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&amp; Kurulum</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7026009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SQL Server </a:t>
            </a:r>
            <a:r>
              <a:rPr lang="tr-TR" sz="5400" dirty="0" err="1">
                <a:solidFill>
                  <a:schemeClr val="tx2">
                    <a:lumMod val="75000"/>
                  </a:schemeClr>
                </a:solidFill>
                <a:effectLst>
                  <a:outerShdw blurRad="38100" dist="38100" dir="2700000" algn="tl">
                    <a:srgbClr val="000000">
                      <a:alpha val="43137"/>
                    </a:srgbClr>
                  </a:outerShdw>
                </a:effectLst>
              </a:rPr>
              <a:t>Configuration</a:t>
            </a:r>
            <a:r>
              <a:rPr lang="tr-TR" sz="5400" dirty="0">
                <a:solidFill>
                  <a:schemeClr val="tx2">
                    <a:lumMod val="75000"/>
                  </a:schemeClr>
                </a:solidFill>
                <a:effectLst>
                  <a:outerShdw blurRad="38100" dist="38100" dir="2700000" algn="tl">
                    <a:srgbClr val="000000">
                      <a:alpha val="43137"/>
                    </a:srgbClr>
                  </a:outerShdw>
                </a:effectLst>
              </a:rPr>
              <a:t> Manager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1850826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SQL Server </a:t>
            </a:r>
            <a:r>
              <a:rPr lang="tr-TR" sz="5400" dirty="0" err="1">
                <a:solidFill>
                  <a:schemeClr val="tx2">
                    <a:lumMod val="75000"/>
                  </a:schemeClr>
                </a:solidFill>
                <a:effectLst>
                  <a:outerShdw blurRad="38100" dist="38100" dir="2700000" algn="tl">
                    <a:srgbClr val="000000">
                      <a:alpha val="43137"/>
                    </a:srgbClr>
                  </a:outerShdw>
                </a:effectLst>
              </a:rPr>
              <a:t>Configuration</a:t>
            </a:r>
            <a:r>
              <a:rPr lang="tr-TR" sz="5400" dirty="0">
                <a:solidFill>
                  <a:schemeClr val="tx2">
                    <a:lumMod val="75000"/>
                  </a:schemeClr>
                </a:solidFill>
                <a:effectLst>
                  <a:outerShdw blurRad="38100" dist="38100" dir="2700000" algn="tl">
                    <a:srgbClr val="000000">
                      <a:alpha val="43137"/>
                    </a:srgbClr>
                  </a:outerShdw>
                </a:effectLst>
              </a:rPr>
              <a:t> Manager</a:t>
            </a:r>
          </a:p>
        </p:txBody>
      </p:sp>
      <p:pic>
        <p:nvPicPr>
          <p:cNvPr id="7" name="Resim 6">
            <a:extLst>
              <a:ext uri="{FF2B5EF4-FFF2-40B4-BE49-F238E27FC236}">
                <a16:creationId xmlns:a16="http://schemas.microsoft.com/office/drawing/2014/main" id="{480F5ED4-A005-4B1C-BF28-BC8226CD7256}"/>
              </a:ext>
            </a:extLst>
          </p:cNvPr>
          <p:cNvPicPr>
            <a:picLocks noChangeAspect="1"/>
          </p:cNvPicPr>
          <p:nvPr/>
        </p:nvPicPr>
        <p:blipFill>
          <a:blip r:embed="rId3"/>
          <a:stretch>
            <a:fillRect/>
          </a:stretch>
        </p:blipFill>
        <p:spPr>
          <a:xfrm>
            <a:off x="3679416" y="2243925"/>
            <a:ext cx="4833168"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63278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SQL Server Management </a:t>
            </a:r>
            <a:r>
              <a:rPr lang="tr-TR" sz="5400" dirty="0" err="1">
                <a:solidFill>
                  <a:schemeClr val="tx2">
                    <a:lumMod val="75000"/>
                  </a:schemeClr>
                </a:solidFill>
                <a:effectLst>
                  <a:outerShdw blurRad="38100" dist="38100" dir="2700000" algn="tl">
                    <a:srgbClr val="000000">
                      <a:alpha val="43137"/>
                    </a:srgbClr>
                  </a:outerShdw>
                </a:effectLst>
              </a:rPr>
              <a:t>Studio</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830652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SQL Server Management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(SSMS)</a:t>
            </a:r>
          </a:p>
        </p:txBody>
      </p:sp>
      <p:pic>
        <p:nvPicPr>
          <p:cNvPr id="7" name="Resim 6">
            <a:extLst>
              <a:ext uri="{FF2B5EF4-FFF2-40B4-BE49-F238E27FC236}">
                <a16:creationId xmlns:a16="http://schemas.microsoft.com/office/drawing/2014/main" id="{94EBD270-533C-46CC-BA13-6264C8A8D6DA}"/>
              </a:ext>
            </a:extLst>
          </p:cNvPr>
          <p:cNvPicPr>
            <a:picLocks noChangeAspect="1"/>
          </p:cNvPicPr>
          <p:nvPr/>
        </p:nvPicPr>
        <p:blipFill>
          <a:blip r:embed="rId3"/>
          <a:stretch>
            <a:fillRect/>
          </a:stretch>
        </p:blipFill>
        <p:spPr>
          <a:xfrm>
            <a:off x="3547967" y="2229213"/>
            <a:ext cx="5096065"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6101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Algoritma Nerede Kullanılır?</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9" name="Metin kutusu 8">
            <a:extLst>
              <a:ext uri="{FF2B5EF4-FFF2-40B4-BE49-F238E27FC236}">
                <a16:creationId xmlns:a16="http://schemas.microsoft.com/office/drawing/2014/main" id="{C2234904-7D67-41AB-A5E7-7B7E8E3DC33C}"/>
              </a:ext>
            </a:extLst>
          </p:cNvPr>
          <p:cNvSpPr txBox="1"/>
          <p:nvPr/>
        </p:nvSpPr>
        <p:spPr>
          <a:xfrm>
            <a:off x="838200" y="1980761"/>
            <a:ext cx="4582972" cy="1569660"/>
          </a:xfrm>
          <a:prstGeom prst="rect">
            <a:avLst/>
          </a:prstGeom>
          <a:noFill/>
        </p:spPr>
        <p:txBody>
          <a:bodyPr wrap="square">
            <a:spAutoFit/>
          </a:bodyPr>
          <a:lstStyle/>
          <a:p>
            <a:pPr marL="285750" indent="-285750">
              <a:buFont typeface="Wingdings" panose="05000000000000000000" pitchFamily="2" charset="2"/>
              <a:buChar char="Ø"/>
            </a:pPr>
            <a:r>
              <a:rPr lang="en-US" sz="2400" dirty="0" err="1">
                <a:solidFill>
                  <a:srgbClr val="3A4A58"/>
                </a:solidFill>
              </a:rPr>
              <a:t>Mühendislik</a:t>
            </a:r>
            <a:r>
              <a:rPr lang="en-US" sz="2400" dirty="0">
                <a:solidFill>
                  <a:srgbClr val="3A4A58"/>
                </a:solidFill>
              </a:rPr>
              <a:t> </a:t>
            </a:r>
            <a:r>
              <a:rPr lang="en-US" sz="2400" dirty="0" err="1">
                <a:solidFill>
                  <a:srgbClr val="3A4A58"/>
                </a:solidFill>
              </a:rPr>
              <a:t>hesaplarında</a:t>
            </a:r>
            <a:endParaRPr lang="en-US" sz="2400" dirty="0">
              <a:solidFill>
                <a:srgbClr val="3A4A58"/>
              </a:solidFill>
            </a:endParaRPr>
          </a:p>
          <a:p>
            <a:pPr marL="285750" indent="-285750">
              <a:buFont typeface="Wingdings" panose="05000000000000000000" pitchFamily="2" charset="2"/>
              <a:buChar char="Ø"/>
            </a:pPr>
            <a:r>
              <a:rPr lang="en-US" sz="2400" dirty="0" err="1">
                <a:solidFill>
                  <a:srgbClr val="3A4A58"/>
                </a:solidFill>
              </a:rPr>
              <a:t>Ekonomi</a:t>
            </a:r>
            <a:r>
              <a:rPr lang="en-US" sz="2400" dirty="0">
                <a:solidFill>
                  <a:srgbClr val="3A4A58"/>
                </a:solidFill>
              </a:rPr>
              <a:t> </a:t>
            </a:r>
            <a:r>
              <a:rPr lang="en-US" sz="2400" dirty="0" err="1">
                <a:solidFill>
                  <a:srgbClr val="3A4A58"/>
                </a:solidFill>
              </a:rPr>
              <a:t>problemlerinde</a:t>
            </a:r>
            <a:endParaRPr lang="en-US" sz="2400" dirty="0">
              <a:solidFill>
                <a:srgbClr val="3A4A58"/>
              </a:solidFill>
            </a:endParaRPr>
          </a:p>
          <a:p>
            <a:pPr marL="285750" indent="-285750">
              <a:buFont typeface="Wingdings" panose="05000000000000000000" pitchFamily="2" charset="2"/>
              <a:buChar char="Ø"/>
            </a:pPr>
            <a:r>
              <a:rPr lang="en-US" sz="2400" dirty="0" err="1">
                <a:solidFill>
                  <a:srgbClr val="3A4A58"/>
                </a:solidFill>
              </a:rPr>
              <a:t>Bilgisayar</a:t>
            </a:r>
            <a:r>
              <a:rPr lang="en-US" sz="2400" dirty="0">
                <a:solidFill>
                  <a:srgbClr val="3A4A58"/>
                </a:solidFill>
              </a:rPr>
              <a:t> </a:t>
            </a:r>
            <a:r>
              <a:rPr lang="en-US" sz="2400" dirty="0" err="1">
                <a:solidFill>
                  <a:srgbClr val="3A4A58"/>
                </a:solidFill>
              </a:rPr>
              <a:t>programlamada</a:t>
            </a:r>
            <a:endParaRPr lang="en-US" sz="2400" dirty="0">
              <a:solidFill>
                <a:srgbClr val="3A4A58"/>
              </a:solidFill>
            </a:endParaRPr>
          </a:p>
          <a:p>
            <a:pPr marL="285750" indent="-285750">
              <a:buFont typeface="Wingdings" panose="05000000000000000000" pitchFamily="2" charset="2"/>
              <a:buChar char="Ø"/>
            </a:pPr>
            <a:r>
              <a:rPr lang="en-US" sz="2400" dirty="0" err="1">
                <a:solidFill>
                  <a:srgbClr val="3A4A58"/>
                </a:solidFill>
              </a:rPr>
              <a:t>Hayatın</a:t>
            </a:r>
            <a:r>
              <a:rPr lang="en-US" sz="2400" dirty="0">
                <a:solidFill>
                  <a:srgbClr val="3A4A58"/>
                </a:solidFill>
              </a:rPr>
              <a:t> normal </a:t>
            </a:r>
            <a:r>
              <a:rPr lang="en-US" sz="2400" dirty="0" err="1">
                <a:solidFill>
                  <a:srgbClr val="3A4A58"/>
                </a:solidFill>
              </a:rPr>
              <a:t>akışı</a:t>
            </a:r>
            <a:r>
              <a:rPr lang="en-US" sz="2400" dirty="0">
                <a:solidFill>
                  <a:srgbClr val="3A4A58"/>
                </a:solidFill>
              </a:rPr>
              <a:t> </a:t>
            </a:r>
            <a:r>
              <a:rPr lang="en-US" sz="2400" dirty="0" err="1">
                <a:solidFill>
                  <a:srgbClr val="3A4A58"/>
                </a:solidFill>
              </a:rPr>
              <a:t>içerisinde</a:t>
            </a:r>
            <a:endParaRPr lang="tr-TR" sz="2400" dirty="0">
              <a:solidFill>
                <a:srgbClr val="3A4A58"/>
              </a:solidFill>
            </a:endParaRPr>
          </a:p>
        </p:txBody>
      </p:sp>
      <p:pic>
        <p:nvPicPr>
          <p:cNvPr id="12" name="Picture 2" descr="Algorithm, condition, process, secuence">
            <a:extLst>
              <a:ext uri="{FF2B5EF4-FFF2-40B4-BE49-F238E27FC236}">
                <a16:creationId xmlns:a16="http://schemas.microsoft.com/office/drawing/2014/main" id="{0A25C2E5-000C-4C3E-B150-7169BDE8C1E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6968241" y="2115772"/>
            <a:ext cx="3153953" cy="31539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12978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Windows Authentication </a:t>
            </a:r>
            <a:r>
              <a:rPr lang="tr-TR" sz="5400" dirty="0">
                <a:solidFill>
                  <a:schemeClr val="tx2">
                    <a:lumMod val="75000"/>
                  </a:schemeClr>
                </a:solidFill>
                <a:effectLst>
                  <a:outerShdw blurRad="38100" dist="38100" dir="2700000" algn="tl">
                    <a:srgbClr val="000000">
                      <a:alpha val="43137"/>
                    </a:srgbClr>
                  </a:outerShdw>
                </a:effectLst>
              </a:rPr>
              <a:t>ve</a:t>
            </a:r>
            <a:r>
              <a:rPr lang="en-US" sz="5400" dirty="0">
                <a:solidFill>
                  <a:schemeClr val="tx2">
                    <a:lumMod val="75000"/>
                  </a:schemeClr>
                </a:solidFill>
                <a:effectLst>
                  <a:outerShdw blurRad="38100" dist="38100" dir="2700000" algn="tl">
                    <a:srgbClr val="000000">
                      <a:alpha val="43137"/>
                    </a:srgbClr>
                  </a:outerShdw>
                </a:effectLst>
              </a:rPr>
              <a:t> SQL Authentication </a:t>
            </a:r>
            <a:r>
              <a:rPr lang="en-US" sz="5400" dirty="0" err="1">
                <a:solidFill>
                  <a:schemeClr val="tx2">
                    <a:lumMod val="75000"/>
                  </a:schemeClr>
                </a:solidFill>
                <a:effectLst>
                  <a:outerShdw blurRad="38100" dist="38100" dir="2700000" algn="tl">
                    <a:srgbClr val="000000">
                      <a:alpha val="43137"/>
                    </a:srgbClr>
                  </a:outerShdw>
                </a:effectLst>
              </a:rPr>
              <a:t>Nedir</a:t>
            </a:r>
            <a:r>
              <a:rPr lang="en-US" sz="5400" dirty="0">
                <a:solidFill>
                  <a:schemeClr val="tx2">
                    <a:lumMod val="75000"/>
                  </a:schemeClr>
                </a:solidFill>
                <a:effectLst>
                  <a:outerShdw blurRad="38100" dist="38100" dir="2700000" algn="tl">
                    <a:srgbClr val="000000">
                      <a:alpha val="43137"/>
                    </a:srgbClr>
                  </a:outerShdw>
                </a:effectLst>
              </a:rPr>
              <a:t>?</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977607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Örnek Bir </a:t>
            </a:r>
            <a:r>
              <a:rPr lang="en-US" sz="5400" dirty="0">
                <a:solidFill>
                  <a:schemeClr val="tx2">
                    <a:lumMod val="75000"/>
                  </a:schemeClr>
                </a:solidFill>
                <a:effectLst>
                  <a:outerShdw blurRad="38100" dist="38100" dir="2700000" algn="tl">
                    <a:srgbClr val="000000">
                      <a:alpha val="43137"/>
                    </a:srgbClr>
                  </a:outerShdw>
                </a:effectLst>
              </a:rPr>
              <a:t>Veri </a:t>
            </a:r>
            <a:r>
              <a:rPr lang="en-US" sz="5400" dirty="0" err="1">
                <a:solidFill>
                  <a:schemeClr val="tx2">
                    <a:lumMod val="75000"/>
                  </a:schemeClr>
                </a:solidFill>
                <a:effectLst>
                  <a:outerShdw blurRad="38100" dist="38100" dir="2700000" algn="tl">
                    <a:srgbClr val="000000">
                      <a:alpha val="43137"/>
                    </a:srgbClr>
                  </a:outerShdw>
                </a:effectLst>
              </a:rPr>
              <a:t>Tabanı</a:t>
            </a:r>
            <a:r>
              <a:rPr lang="tr-TR" sz="5400" dirty="0">
                <a:solidFill>
                  <a:schemeClr val="tx2">
                    <a:lumMod val="75000"/>
                  </a:schemeClr>
                </a:solidFill>
                <a:effectLst>
                  <a:outerShdw blurRad="38100" dist="38100" dir="2700000" algn="tl">
                    <a:srgbClr val="000000">
                      <a:alpha val="43137"/>
                    </a:srgbClr>
                  </a:outerShdw>
                </a:effectLst>
              </a:rPr>
              <a:t> ve </a:t>
            </a:r>
            <a:r>
              <a:rPr lang="en-US" sz="5400" dirty="0" err="1">
                <a:solidFill>
                  <a:schemeClr val="tx2">
                    <a:lumMod val="75000"/>
                  </a:schemeClr>
                </a:solidFill>
                <a:effectLst>
                  <a:outerShdw blurRad="38100" dist="38100" dir="2700000" algn="tl">
                    <a:srgbClr val="000000">
                      <a:alpha val="43137"/>
                    </a:srgbClr>
                  </a:outerShdw>
                </a:effectLst>
              </a:rPr>
              <a:t>Tablolar</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Oluşturm</a:t>
            </a:r>
            <a:r>
              <a:rPr lang="tr-TR" sz="5400" dirty="0">
                <a:solidFill>
                  <a:schemeClr val="tx2">
                    <a:lumMod val="75000"/>
                  </a:schemeClr>
                </a:solidFill>
                <a:effectLst>
                  <a:outerShdw blurRad="38100" dist="38100" dir="2700000" algn="tl">
                    <a:srgbClr val="000000">
                      <a:alpha val="43137"/>
                    </a:srgbClr>
                  </a:outerShdw>
                </a:effectLst>
              </a:rPr>
              <a:t>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1154047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Backup</a:t>
            </a:r>
            <a:r>
              <a:rPr lang="tr-TR" sz="5400" dirty="0">
                <a:solidFill>
                  <a:schemeClr val="tx2">
                    <a:lumMod val="75000"/>
                  </a:schemeClr>
                </a:solidFill>
                <a:effectLst>
                  <a:outerShdw blurRad="38100" dist="38100" dir="2700000" algn="tl">
                    <a:srgbClr val="000000">
                      <a:alpha val="43137"/>
                    </a:srgbClr>
                  </a:outerShdw>
                </a:effectLst>
              </a:rPr>
              <a:t>,</a:t>
            </a:r>
            <a:r>
              <a:rPr lang="en-US" sz="5400" dirty="0">
                <a:solidFill>
                  <a:schemeClr val="tx2">
                    <a:lumMod val="75000"/>
                  </a:schemeClr>
                </a:solidFill>
                <a:effectLst>
                  <a:outerShdw blurRad="38100" dist="38100" dir="2700000" algn="tl">
                    <a:srgbClr val="000000">
                      <a:alpha val="43137"/>
                    </a:srgbClr>
                  </a:outerShdw>
                </a:effectLst>
              </a:rPr>
              <a:t> Restore</a:t>
            </a:r>
            <a:r>
              <a:rPr lang="tr-TR" sz="5400" dirty="0">
                <a:solidFill>
                  <a:schemeClr val="tx2">
                    <a:lumMod val="75000"/>
                  </a:schemeClr>
                </a:solidFill>
                <a:effectLst>
                  <a:outerShdw blurRad="38100" dist="38100" dir="2700000" algn="tl">
                    <a:srgbClr val="000000">
                      <a:alpha val="43137"/>
                    </a:srgbClr>
                  </a:outerShdw>
                </a:effectLst>
              </a:rPr>
              <a:t> ve </a:t>
            </a:r>
            <a:br>
              <a:rPr lang="tr-TR" sz="5400" dirty="0">
                <a:solidFill>
                  <a:schemeClr val="tx2">
                    <a:lumMod val="75000"/>
                  </a:schemeClr>
                </a:solidFill>
                <a:effectLst>
                  <a:outerShdw blurRad="38100" dist="38100" dir="2700000" algn="tl">
                    <a:srgbClr val="000000">
                      <a:alpha val="43137"/>
                    </a:srgbClr>
                  </a:outerShdw>
                </a:effectLst>
              </a:rPr>
            </a:br>
            <a:r>
              <a:rPr lang="en-US" sz="5400" dirty="0">
                <a:solidFill>
                  <a:schemeClr val="tx2">
                    <a:lumMod val="75000"/>
                  </a:schemeClr>
                </a:solidFill>
                <a:effectLst>
                  <a:outerShdw blurRad="38100" dist="38100" dir="2700000" algn="tl">
                    <a:srgbClr val="000000">
                      <a:alpha val="43137"/>
                    </a:srgbClr>
                  </a:outerShdw>
                </a:effectLst>
              </a:rPr>
              <a:t>Attach</a:t>
            </a:r>
            <a:r>
              <a:rPr lang="tr-TR" sz="5400" dirty="0">
                <a:solidFill>
                  <a:schemeClr val="tx2">
                    <a:lumMod val="75000"/>
                  </a:schemeClr>
                </a:solidFill>
                <a:effectLst>
                  <a:outerShdw blurRad="38100" dist="38100" dir="2700000" algn="tl">
                    <a:srgbClr val="000000">
                      <a:alpha val="43137"/>
                    </a:srgbClr>
                  </a:outerShdw>
                </a:effectLst>
              </a:rPr>
              <a:t>, </a:t>
            </a:r>
            <a:r>
              <a:rPr lang="en-US" sz="5400" dirty="0">
                <a:solidFill>
                  <a:schemeClr val="tx2">
                    <a:lumMod val="75000"/>
                  </a:schemeClr>
                </a:solidFill>
                <a:effectLst>
                  <a:outerShdw blurRad="38100" dist="38100" dir="2700000" algn="tl">
                    <a:srgbClr val="000000">
                      <a:alpha val="43137"/>
                    </a:srgbClr>
                  </a:outerShdw>
                </a:effectLst>
              </a:rPr>
              <a:t> Detach </a:t>
            </a:r>
            <a:r>
              <a:rPr lang="tr-TR" sz="5400" dirty="0">
                <a:solidFill>
                  <a:schemeClr val="tx2">
                    <a:lumMod val="75000"/>
                  </a:schemeClr>
                </a:solidFill>
                <a:effectLst>
                  <a:outerShdw blurRad="38100" dist="38100" dir="2700000" algn="tl">
                    <a:srgbClr val="000000">
                      <a:alpha val="43137"/>
                    </a:srgbClr>
                  </a:outerShdw>
                </a:effectLst>
              </a:rPr>
              <a:t>İşlemleri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2706373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Data Definition Language (</a:t>
            </a:r>
            <a:r>
              <a:rPr lang="en-US" sz="5400" dirty="0">
                <a:solidFill>
                  <a:schemeClr val="tx2">
                    <a:lumMod val="75000"/>
                  </a:schemeClr>
                </a:solidFill>
                <a:effectLst>
                  <a:outerShdw blurRad="38100" dist="38100" dir="2700000" algn="tl">
                    <a:srgbClr val="000000">
                      <a:alpha val="43137"/>
                    </a:srgbClr>
                  </a:outerShdw>
                </a:effectLst>
              </a:rPr>
              <a:t>DDL</a:t>
            </a:r>
            <a:r>
              <a:rPr lang="tr-TR" sz="5400" dirty="0">
                <a:solidFill>
                  <a:schemeClr val="tx2">
                    <a:lumMod val="75000"/>
                  </a:schemeClr>
                </a:solidFill>
                <a:effectLst>
                  <a:outerShdw blurRad="38100" dist="38100" dir="2700000" algn="tl">
                    <a:srgbClr val="000000">
                      <a:alpha val="43137"/>
                    </a:srgbClr>
                  </a:outerShdw>
                </a:effectLst>
              </a:rPr>
              <a:t>)</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Komutları</a:t>
            </a:r>
            <a:br>
              <a:rPr lang="tr-TR" sz="5400" dirty="0">
                <a:solidFill>
                  <a:schemeClr val="tx2">
                    <a:lumMod val="75000"/>
                  </a:schemeClr>
                </a:solidFill>
                <a:effectLst>
                  <a:outerShdw blurRad="38100" dist="38100" dir="2700000" algn="tl">
                    <a:srgbClr val="000000">
                      <a:alpha val="43137"/>
                    </a:srgbClr>
                  </a:outerShdw>
                </a:effectLst>
              </a:rPr>
            </a:br>
            <a:r>
              <a:rPr lang="en-US" sz="5400" dirty="0">
                <a:solidFill>
                  <a:schemeClr val="tx2">
                    <a:lumMod val="75000"/>
                  </a:schemeClr>
                </a:solidFill>
                <a:effectLst>
                  <a:outerShdw blurRad="38100" dist="38100" dir="2700000" algn="tl">
                    <a:srgbClr val="000000">
                      <a:alpha val="43137"/>
                    </a:srgbClr>
                  </a:outerShdw>
                </a:effectLst>
              </a:rPr>
              <a:t>(Create - Alter - Drop)</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3347148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DDL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Veri Tabanı Oluşturma &amp; Silme</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3924992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DDL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Tablo ve Kolon Oluşturma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42482599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DDL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Tablo Düzenleme ve Silme</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499809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Constraint</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4984914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Primary</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Key</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Constraint</a:t>
            </a:r>
            <a:br>
              <a:rPr lang="tr-TR" sz="5400" dirty="0">
                <a:solidFill>
                  <a:schemeClr val="tx2">
                    <a:lumMod val="75000"/>
                  </a:schemeClr>
                </a:solidFill>
                <a:effectLst>
                  <a:outerShdw blurRad="38100" dist="38100" dir="2700000" algn="tl">
                    <a:srgbClr val="000000">
                      <a:alpha val="43137"/>
                    </a:srgbClr>
                  </a:outerShdw>
                </a:effectLst>
              </a:rPr>
            </a:br>
            <a:r>
              <a:rPr lang="tr-TR" sz="2400" b="0" dirty="0"/>
              <a:t>Bütün sütunların bağımlı olduğu birincil alan(</a:t>
            </a:r>
            <a:r>
              <a:rPr lang="tr-TR" sz="2400" b="0" dirty="0" err="1"/>
              <a:t>lar</a:t>
            </a:r>
            <a:r>
              <a:rPr lang="tr-TR" sz="2400" b="0" dirty="0"/>
              <a:t>)</a:t>
            </a:r>
            <a:r>
              <a:rPr lang="tr-TR" sz="2400" b="0" dirty="0" err="1"/>
              <a:t>dır</a:t>
            </a:r>
            <a:r>
              <a:rPr lang="tr-TR" sz="2400" b="0" dirty="0"/>
              <a:t>. Bu alana eklenen veriler benzersiz olmalıdır.</a:t>
            </a:r>
            <a:endParaRPr lang="tr-TR" sz="5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9157484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Foreign</a:t>
            </a:r>
            <a:r>
              <a:rPr lang="tr-TR" sz="5400" dirty="0">
                <a:solidFill>
                  <a:schemeClr val="tx2">
                    <a:lumMod val="75000"/>
                  </a:schemeClr>
                </a:solidFill>
                <a:effectLst>
                  <a:outerShdw blurRad="38100" dist="38100" dir="2700000" algn="tl">
                    <a:srgbClr val="000000">
                      <a:alpha val="43137"/>
                    </a:srgbClr>
                  </a:outerShdw>
                </a:effectLst>
              </a:rPr>
              <a:t> Kavramı</a:t>
            </a:r>
            <a:br>
              <a:rPr lang="tr-TR" sz="5400" dirty="0">
                <a:solidFill>
                  <a:schemeClr val="tx2">
                    <a:lumMod val="75000"/>
                  </a:schemeClr>
                </a:solidFill>
                <a:effectLst>
                  <a:outerShdw blurRad="38100" dist="38100" dir="2700000" algn="tl">
                    <a:srgbClr val="000000">
                      <a:alpha val="43137"/>
                    </a:srgbClr>
                  </a:outerShdw>
                </a:effectLst>
              </a:rPr>
            </a:br>
            <a:r>
              <a:rPr lang="tr-TR" sz="2400" b="0" dirty="0"/>
              <a:t>Tablolar arası ilişkilendirmeyi sağlar. </a:t>
            </a:r>
            <a:r>
              <a:rPr lang="tr-TR" sz="2400" b="0" dirty="0" err="1"/>
              <a:t>Parent</a:t>
            </a:r>
            <a:r>
              <a:rPr lang="tr-TR" sz="2400" b="0" dirty="0"/>
              <a:t> tabloya kayıt eklenmeden </a:t>
            </a:r>
            <a:r>
              <a:rPr lang="tr-TR" sz="2400" b="0" dirty="0" err="1"/>
              <a:t>child</a:t>
            </a:r>
            <a:r>
              <a:rPr lang="tr-TR" sz="2400" b="0" dirty="0"/>
              <a:t> tabloya kayıt eklenmemesini </a:t>
            </a:r>
            <a:br>
              <a:rPr lang="tr-TR" sz="2400" b="0" dirty="0"/>
            </a:br>
            <a:r>
              <a:rPr lang="tr-TR" sz="2400" b="0" dirty="0"/>
              <a:t>veya Child tablodan veri silmeden </a:t>
            </a:r>
            <a:r>
              <a:rPr lang="tr-TR" sz="2400" b="0" dirty="0" err="1"/>
              <a:t>Parent</a:t>
            </a:r>
            <a:r>
              <a:rPr lang="tr-TR" sz="2400" b="0" dirty="0"/>
              <a:t> tablodan veri silinmemesini engelleyerek </a:t>
            </a:r>
            <a:r>
              <a:rPr lang="tr-TR" sz="2400" u="sng" dirty="0"/>
              <a:t>veri bütünlüğünü</a:t>
            </a:r>
            <a:r>
              <a:rPr lang="tr-TR" sz="2400" b="0" dirty="0"/>
              <a:t> sağlamış olur.  </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127597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Basit Bir Soru</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7" name="Metin kutusu 6">
            <a:extLst>
              <a:ext uri="{FF2B5EF4-FFF2-40B4-BE49-F238E27FC236}">
                <a16:creationId xmlns:a16="http://schemas.microsoft.com/office/drawing/2014/main" id="{8F6CE484-86DE-4EC7-8606-0C953723EEF4}"/>
              </a:ext>
            </a:extLst>
          </p:cNvPr>
          <p:cNvSpPr txBox="1"/>
          <p:nvPr/>
        </p:nvSpPr>
        <p:spPr>
          <a:xfrm>
            <a:off x="852800" y="2959908"/>
            <a:ext cx="4582972" cy="830997"/>
          </a:xfrm>
          <a:prstGeom prst="rect">
            <a:avLst/>
          </a:prstGeom>
          <a:noFill/>
        </p:spPr>
        <p:txBody>
          <a:bodyPr wrap="square">
            <a:spAutoFit/>
          </a:bodyPr>
          <a:lstStyle/>
          <a:p>
            <a:pPr algn="ctr"/>
            <a:r>
              <a:rPr lang="tr-TR" sz="2400" dirty="0">
                <a:solidFill>
                  <a:srgbClr val="3A4A58"/>
                </a:solidFill>
                <a:latin typeface="Corbel" pitchFamily="34" charset="0"/>
              </a:rPr>
              <a:t>Yaya olarak karşıdan karşıya nasıl geçmeliyiz?</a:t>
            </a:r>
          </a:p>
        </p:txBody>
      </p:sp>
      <p:pic>
        <p:nvPicPr>
          <p:cNvPr id="8" name="Picture 6">
            <a:extLst>
              <a:ext uri="{FF2B5EF4-FFF2-40B4-BE49-F238E27FC236}">
                <a16:creationId xmlns:a16="http://schemas.microsoft.com/office/drawing/2014/main" id="{67CB2E75-06E5-4E8C-9C37-18DFEEF63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492" y="2130700"/>
            <a:ext cx="3971676" cy="2366302"/>
          </a:xfrm>
          <a:prstGeom prst="rect">
            <a:avLst/>
          </a:prstGeom>
          <a:ln w="38100" cap="sq">
            <a:solidFill>
              <a:srgbClr val="C5342B"/>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5385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Unique</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Key</a:t>
            </a:r>
            <a:r>
              <a:rPr lang="tr-TR" sz="5400" dirty="0">
                <a:solidFill>
                  <a:schemeClr val="tx2">
                    <a:lumMod val="75000"/>
                  </a:schemeClr>
                </a:solidFill>
                <a:effectLst>
                  <a:outerShdw blurRad="38100" dist="38100" dir="2700000" algn="tl">
                    <a:srgbClr val="000000">
                      <a:alpha val="43137"/>
                    </a:srgbClr>
                  </a:outerShdw>
                </a:effectLst>
              </a:rPr>
              <a:t> Kavramı</a:t>
            </a:r>
            <a:br>
              <a:rPr lang="tr-TR" sz="5400" dirty="0">
                <a:solidFill>
                  <a:schemeClr val="tx2">
                    <a:lumMod val="75000"/>
                  </a:schemeClr>
                </a:solidFill>
                <a:effectLst>
                  <a:outerShdw blurRad="38100" dist="38100" dir="2700000" algn="tl">
                    <a:srgbClr val="000000">
                      <a:alpha val="43137"/>
                    </a:srgbClr>
                  </a:outerShdw>
                </a:effectLst>
              </a:rPr>
            </a:br>
            <a:r>
              <a:rPr lang="tr-TR" sz="2700" b="0" dirty="0" err="1"/>
              <a:t>Primary</a:t>
            </a:r>
            <a:r>
              <a:rPr lang="tr-TR" sz="2700" b="0" dirty="0"/>
              <a:t> </a:t>
            </a:r>
            <a:r>
              <a:rPr lang="tr-TR" sz="2700" b="0" dirty="0" err="1"/>
              <a:t>key</a:t>
            </a:r>
            <a:r>
              <a:rPr lang="tr-TR" sz="2700" b="0" dirty="0"/>
              <a:t> dışındaki diğer sütunlar da benzersiz kayıt girişi kontrolü yapılmasını sağlar.</a:t>
            </a:r>
            <a:endParaRPr lang="tr-TR" sz="27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42599887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Check</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Constraint</a:t>
            </a:r>
            <a:r>
              <a:rPr lang="tr-TR" sz="5400" dirty="0">
                <a:solidFill>
                  <a:schemeClr val="tx2">
                    <a:lumMod val="75000"/>
                  </a:schemeClr>
                </a:solidFill>
                <a:effectLst>
                  <a:outerShdw blurRad="38100" dist="38100" dir="2700000" algn="tl">
                    <a:srgbClr val="000000">
                      <a:alpha val="43137"/>
                    </a:srgbClr>
                  </a:outerShdw>
                </a:effectLst>
              </a:rPr>
              <a:t> Kavramı</a:t>
            </a:r>
            <a:br>
              <a:rPr lang="tr-TR" sz="5400" dirty="0">
                <a:solidFill>
                  <a:schemeClr val="tx2">
                    <a:lumMod val="75000"/>
                  </a:schemeClr>
                </a:solidFill>
                <a:effectLst>
                  <a:outerShdw blurRad="38100" dist="38100" dir="2700000" algn="tl">
                    <a:srgbClr val="000000">
                      <a:alpha val="43137"/>
                    </a:srgbClr>
                  </a:outerShdw>
                </a:effectLst>
              </a:rPr>
            </a:br>
            <a:r>
              <a:rPr lang="tr-TR" sz="2400" b="0" dirty="0"/>
              <a:t>Alanlara girilecek değerleri belirtilen koşul duruma göre kontrol eder.</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65954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Null</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Constraint</a:t>
            </a:r>
            <a:r>
              <a:rPr lang="tr-TR" sz="5400" dirty="0">
                <a:solidFill>
                  <a:schemeClr val="tx2">
                    <a:lumMod val="75000"/>
                  </a:schemeClr>
                </a:solidFill>
                <a:effectLst>
                  <a:outerShdw blurRad="38100" dist="38100" dir="2700000" algn="tl">
                    <a:srgbClr val="000000">
                      <a:alpha val="43137"/>
                    </a:srgbClr>
                  </a:outerShdw>
                </a:effectLst>
              </a:rPr>
              <a:t> Kavramı</a:t>
            </a:r>
            <a:br>
              <a:rPr lang="tr-TR" sz="5400" dirty="0">
                <a:solidFill>
                  <a:schemeClr val="tx2">
                    <a:lumMod val="75000"/>
                  </a:schemeClr>
                </a:solidFill>
                <a:effectLst>
                  <a:outerShdw blurRad="38100" dist="38100" dir="2700000" algn="tl">
                    <a:srgbClr val="000000">
                      <a:alpha val="43137"/>
                    </a:srgbClr>
                  </a:outerShdw>
                </a:effectLst>
              </a:rPr>
            </a:br>
            <a:r>
              <a:rPr lang="tr-TR" sz="2400" b="0" dirty="0"/>
              <a:t>Alanların boş geçilmesini engeller ya da izin verir.</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42477743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Default</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Constraint</a:t>
            </a:r>
            <a:r>
              <a:rPr lang="tr-TR" sz="5400" dirty="0">
                <a:solidFill>
                  <a:schemeClr val="tx2">
                    <a:lumMod val="75000"/>
                  </a:schemeClr>
                </a:solidFill>
                <a:effectLst>
                  <a:outerShdw blurRad="38100" dist="38100" dir="2700000" algn="tl">
                    <a:srgbClr val="000000">
                      <a:alpha val="43137"/>
                    </a:srgbClr>
                  </a:outerShdw>
                </a:effectLst>
              </a:rPr>
              <a:t> Kavramı</a:t>
            </a:r>
            <a:br>
              <a:rPr lang="tr-TR" sz="5400" dirty="0">
                <a:solidFill>
                  <a:schemeClr val="tx2">
                    <a:lumMod val="75000"/>
                  </a:schemeClr>
                </a:solidFill>
                <a:effectLst>
                  <a:outerShdw blurRad="38100" dist="38100" dir="2700000" algn="tl">
                    <a:srgbClr val="000000">
                      <a:alpha val="43137"/>
                    </a:srgbClr>
                  </a:outerShdw>
                </a:effectLst>
              </a:rPr>
            </a:br>
            <a:r>
              <a:rPr lang="tr-TR" sz="2400" b="0" dirty="0"/>
              <a:t>Sütun için varsayılan bir değer belirtilmesidir.</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8337659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Identity Kavramı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9022660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DML(Data </a:t>
            </a:r>
            <a:r>
              <a:rPr lang="tr-TR" sz="5400" dirty="0" err="1">
                <a:solidFill>
                  <a:schemeClr val="tx2">
                    <a:lumMod val="75000"/>
                  </a:schemeClr>
                </a:solidFill>
                <a:effectLst>
                  <a:outerShdw blurRad="38100" dist="38100" dir="2700000" algn="tl">
                    <a:srgbClr val="000000">
                      <a:alpha val="43137"/>
                    </a:srgbClr>
                  </a:outerShdw>
                </a:effectLst>
              </a:rPr>
              <a:t>Manipulation</a:t>
            </a:r>
            <a:r>
              <a:rPr lang="tr-TR" sz="5400" dirty="0">
                <a:solidFill>
                  <a:schemeClr val="tx2">
                    <a:lumMod val="75000"/>
                  </a:schemeClr>
                </a:solidFill>
                <a:effectLst>
                  <a:outerShdw blurRad="38100" dist="38100" dir="2700000" algn="tl">
                    <a:srgbClr val="000000">
                      <a:alpha val="43137"/>
                    </a:srgbClr>
                  </a:outerShdw>
                </a:effectLst>
              </a:rPr>
              <a:t> Language) Komutları</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(Select – Insert – Update – </a:t>
            </a:r>
            <a:r>
              <a:rPr lang="tr-TR" sz="5400" dirty="0" err="1">
                <a:solidFill>
                  <a:schemeClr val="tx2">
                    <a:lumMod val="75000"/>
                  </a:schemeClr>
                </a:solidFill>
                <a:effectLst>
                  <a:outerShdw blurRad="38100" dist="38100" dir="2700000" algn="tl">
                    <a:srgbClr val="000000">
                      <a:alpha val="43137"/>
                    </a:srgbClr>
                  </a:outerShdw>
                </a:effectLst>
              </a:rPr>
              <a:t>Delete</a:t>
            </a:r>
            <a:r>
              <a:rPr lang="tr-TR" sz="5400" dirty="0">
                <a:solidFill>
                  <a:schemeClr val="tx2">
                    <a:lumMod val="75000"/>
                  </a:schemeClr>
                </a:solidFill>
                <a:effectLst>
                  <a:outerShdw blurRad="38100" dist="38100" dir="2700000" algn="tl">
                    <a:srgbClr val="000000">
                      <a:alpha val="43137"/>
                    </a:srgbClr>
                  </a:outerShdw>
                </a:effectLst>
              </a:rPr>
              <a:t>)</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236492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Northwind</a:t>
            </a:r>
            <a:r>
              <a:rPr lang="tr-TR" sz="5400" dirty="0">
                <a:solidFill>
                  <a:schemeClr val="tx2">
                    <a:lumMod val="75000"/>
                  </a:schemeClr>
                </a:solidFill>
                <a:effectLst>
                  <a:outerShdw blurRad="38100" dist="38100" dir="2700000" algn="tl">
                    <a:srgbClr val="000000">
                      <a:alpha val="43137"/>
                    </a:srgbClr>
                  </a:outerShdw>
                </a:effectLst>
              </a:rPr>
              <a:t> Veri Tabanını Tanıyalım</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687542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Select &amp; </a:t>
            </a:r>
            <a:r>
              <a:rPr lang="tr-TR" sz="5400" dirty="0" err="1">
                <a:solidFill>
                  <a:schemeClr val="tx2">
                    <a:lumMod val="75000"/>
                  </a:schemeClr>
                </a:solidFill>
                <a:effectLst>
                  <a:outerShdw blurRad="38100" dist="38100" dir="2700000" algn="tl">
                    <a:srgbClr val="000000">
                      <a:alpha val="43137"/>
                    </a:srgbClr>
                  </a:outerShdw>
                </a:effectLst>
              </a:rPr>
              <a:t>Alias</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0579339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Select </a:t>
            </a:r>
            <a:r>
              <a:rPr lang="tr-TR" sz="5400" dirty="0" err="1">
                <a:solidFill>
                  <a:schemeClr val="tx2">
                    <a:lumMod val="75000"/>
                  </a:schemeClr>
                </a:solidFill>
                <a:effectLst>
                  <a:outerShdw blurRad="38100" dist="38100" dir="2700000" algn="tl">
                    <a:srgbClr val="000000">
                      <a:alpha val="43137"/>
                    </a:srgbClr>
                  </a:outerShdw>
                </a:effectLst>
              </a:rPr>
              <a:t>Distinct</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4183854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Select Top</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181507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Algortima ile çözelim</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8" name="Picture 6">
            <a:extLst>
              <a:ext uri="{FF2B5EF4-FFF2-40B4-BE49-F238E27FC236}">
                <a16:creationId xmlns:a16="http://schemas.microsoft.com/office/drawing/2014/main" id="{67CB2E75-06E5-4E8C-9C37-18DFEEF63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492" y="2130700"/>
            <a:ext cx="3971676" cy="2366302"/>
          </a:xfrm>
          <a:prstGeom prst="rect">
            <a:avLst/>
          </a:prstGeom>
          <a:ln w="38100" cap="sq">
            <a:solidFill>
              <a:srgbClr val="C5342B"/>
            </a:solidFill>
            <a:prstDash val="solid"/>
            <a:miter lim="800000"/>
          </a:ln>
          <a:effectLst>
            <a:outerShdw blurRad="50800" dist="38100" dir="2700000" algn="tl" rotWithShape="0">
              <a:srgbClr val="000000">
                <a:alpha val="43000"/>
              </a:srgbClr>
            </a:outerShdw>
          </a:effectLst>
        </p:spPr>
      </p:pic>
      <p:sp>
        <p:nvSpPr>
          <p:cNvPr id="9" name="Metin kutusu 8">
            <a:extLst>
              <a:ext uri="{FF2B5EF4-FFF2-40B4-BE49-F238E27FC236}">
                <a16:creationId xmlns:a16="http://schemas.microsoft.com/office/drawing/2014/main" id="{2ABBF615-3A60-45A8-994E-2F15B3A6B47E}"/>
              </a:ext>
            </a:extLst>
          </p:cNvPr>
          <p:cNvSpPr txBox="1"/>
          <p:nvPr/>
        </p:nvSpPr>
        <p:spPr>
          <a:xfrm>
            <a:off x="852800" y="2130700"/>
            <a:ext cx="5039832" cy="3046988"/>
          </a:xfrm>
          <a:prstGeom prst="rect">
            <a:avLst/>
          </a:prstGeom>
          <a:noFill/>
        </p:spPr>
        <p:txBody>
          <a:bodyPr wrap="square">
            <a:spAutoFit/>
          </a:bodyPr>
          <a:lstStyle/>
          <a:p>
            <a:r>
              <a:rPr lang="tr-TR" sz="2400" dirty="0">
                <a:solidFill>
                  <a:srgbClr val="3A4A58"/>
                </a:solidFill>
                <a:latin typeface="Corbel" pitchFamily="34" charset="0"/>
              </a:rPr>
              <a:t>01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BAŞLA</a:t>
            </a:r>
          </a:p>
          <a:p>
            <a:r>
              <a:rPr lang="tr-TR" sz="2400" dirty="0">
                <a:solidFill>
                  <a:srgbClr val="3A4A58"/>
                </a:solidFill>
                <a:latin typeface="Corbel" pitchFamily="34" charset="0"/>
              </a:rPr>
              <a:t>02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Yolun soluna bak</a:t>
            </a:r>
          </a:p>
          <a:p>
            <a:r>
              <a:rPr lang="tr-TR" sz="2400" dirty="0">
                <a:solidFill>
                  <a:srgbClr val="3A4A58"/>
                </a:solidFill>
                <a:latin typeface="Corbel" pitchFamily="34" charset="0"/>
              </a:rPr>
              <a:t>03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Yolun sağına bak</a:t>
            </a:r>
          </a:p>
          <a:p>
            <a:r>
              <a:rPr lang="tr-TR" sz="2400" dirty="0">
                <a:solidFill>
                  <a:srgbClr val="3A4A58"/>
                </a:solidFill>
                <a:latin typeface="Corbel" pitchFamily="34" charset="0"/>
              </a:rPr>
              <a:t>04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Yolun soluna bak</a:t>
            </a:r>
          </a:p>
          <a:p>
            <a:r>
              <a:rPr lang="tr-TR" sz="2400" dirty="0">
                <a:solidFill>
                  <a:srgbClr val="3A4A58"/>
                </a:solidFill>
                <a:latin typeface="Corbel" pitchFamily="34" charset="0"/>
              </a:rPr>
              <a:t>05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Araç geliyorsa 02 adımına git</a:t>
            </a:r>
          </a:p>
          <a:p>
            <a:r>
              <a:rPr lang="tr-TR" sz="2400" dirty="0">
                <a:solidFill>
                  <a:srgbClr val="3A4A58"/>
                </a:solidFill>
                <a:latin typeface="Corbel" pitchFamily="34" charset="0"/>
              </a:rPr>
              <a:t>06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Yolu hızlı adımlarla geç</a:t>
            </a:r>
          </a:p>
          <a:p>
            <a:r>
              <a:rPr lang="tr-TR" sz="2400" dirty="0">
                <a:solidFill>
                  <a:srgbClr val="3A4A58"/>
                </a:solidFill>
                <a:latin typeface="Corbel" pitchFamily="34" charset="0"/>
              </a:rPr>
              <a:t>07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BİTİR</a:t>
            </a:r>
          </a:p>
          <a:p>
            <a:endParaRPr lang="tr-TR" sz="2400" dirty="0">
              <a:solidFill>
                <a:srgbClr val="3A4A58"/>
              </a:solidFill>
              <a:latin typeface="Corbel" pitchFamily="34" charset="0"/>
            </a:endParaRPr>
          </a:p>
        </p:txBody>
      </p:sp>
    </p:spTree>
    <p:extLst>
      <p:ext uri="{BB962C8B-B14F-4D97-AF65-F5344CB8AC3E}">
        <p14:creationId xmlns:p14="http://schemas.microsoft.com/office/powerpoint/2010/main" val="146295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500"/>
                                        <p:tgtEl>
                                          <p:spTgt spid="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500"/>
                                        <p:tgtEl>
                                          <p:spTgt spid="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500"/>
                                        <p:tgtEl>
                                          <p:spTgt spid="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fade">
                                      <p:cBhvr>
                                        <p:cTn id="31" dur="500"/>
                                        <p:tgtEl>
                                          <p:spTgt spid="9">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5" end="5"/>
                                            </p:txEl>
                                          </p:spTgt>
                                        </p:tgtEl>
                                        <p:attrNameLst>
                                          <p:attrName>style.visibility</p:attrName>
                                        </p:attrNameLst>
                                      </p:cBhvr>
                                      <p:to>
                                        <p:strVal val="visible"/>
                                      </p:to>
                                    </p:set>
                                    <p:animEffect transition="in" filter="fade">
                                      <p:cBhvr>
                                        <p:cTn id="36" dur="500"/>
                                        <p:tgtEl>
                                          <p:spTgt spid="9">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animEffect transition="in" filter="fade">
                                      <p:cBhvr>
                                        <p:cTn id="41"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Where</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Clause</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2800538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And</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Or</a:t>
            </a:r>
            <a:r>
              <a:rPr lang="tr-TR" sz="5400" dirty="0">
                <a:solidFill>
                  <a:schemeClr val="tx2">
                    <a:lumMod val="75000"/>
                  </a:schemeClr>
                </a:solidFill>
                <a:effectLst>
                  <a:outerShdw blurRad="38100" dist="38100" dir="2700000" algn="tl">
                    <a:srgbClr val="000000">
                      <a:alpha val="43137"/>
                    </a:srgbClr>
                  </a:outerShdw>
                </a:effectLst>
              </a:rPr>
              <a:t>, Not</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977665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Order</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By</a:t>
            </a:r>
            <a:r>
              <a:rPr lang="tr-TR" sz="5400" dirty="0">
                <a:solidFill>
                  <a:schemeClr val="tx2">
                    <a:lumMod val="75000"/>
                  </a:schemeClr>
                </a:solidFill>
                <a:effectLst>
                  <a:outerShdw blurRad="38100" dist="38100" dir="2700000" algn="tl">
                    <a:srgbClr val="000000">
                      <a:alpha val="43137"/>
                    </a:srgbClr>
                  </a:outerShdw>
                </a:effectLst>
              </a:rPr>
              <a:t> ASC/DESC</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34371172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Insert </a:t>
            </a:r>
            <a:r>
              <a:rPr lang="tr-TR" sz="5400" dirty="0" err="1">
                <a:solidFill>
                  <a:schemeClr val="tx2">
                    <a:lumMod val="75000"/>
                  </a:schemeClr>
                </a:solidFill>
                <a:effectLst>
                  <a:outerShdw blurRad="38100" dist="38100" dir="2700000" algn="tl">
                    <a:srgbClr val="000000">
                      <a:alpha val="43137"/>
                    </a:srgbClr>
                  </a:outerShdw>
                </a:effectLst>
              </a:rPr>
              <a:t>Into</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Null</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Values</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Default</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7817295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Update Query</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6417548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Delete</a:t>
            </a:r>
            <a:r>
              <a:rPr lang="tr-TR" sz="5400" dirty="0">
                <a:solidFill>
                  <a:schemeClr val="tx2">
                    <a:lumMod val="75000"/>
                  </a:schemeClr>
                </a:solidFill>
                <a:effectLst>
                  <a:outerShdw blurRad="38100" dist="38100" dir="2700000" algn="tl">
                    <a:srgbClr val="000000">
                      <a:alpha val="43137"/>
                    </a:srgbClr>
                  </a:outerShdw>
                </a:effectLst>
              </a:rPr>
              <a:t> Query</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7056384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Truncate</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Table</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4710754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Min</a:t>
            </a:r>
            <a:r>
              <a:rPr lang="tr-TR" sz="5400" dirty="0">
                <a:solidFill>
                  <a:schemeClr val="tx2">
                    <a:lumMod val="75000"/>
                  </a:schemeClr>
                </a:solidFill>
                <a:effectLst>
                  <a:outerShdw blurRad="38100" dist="38100" dir="2700000" algn="tl">
                    <a:srgbClr val="000000">
                      <a:alpha val="43137"/>
                    </a:srgbClr>
                  </a:outerShdw>
                </a:effectLst>
              </a:rPr>
              <a:t> &amp; </a:t>
            </a:r>
            <a:r>
              <a:rPr lang="tr-TR" sz="5400" dirty="0" err="1">
                <a:solidFill>
                  <a:schemeClr val="tx2">
                    <a:lumMod val="75000"/>
                  </a:schemeClr>
                </a:solidFill>
                <a:effectLst>
                  <a:outerShdw blurRad="38100" dist="38100" dir="2700000" algn="tl">
                    <a:srgbClr val="000000">
                      <a:alpha val="43137"/>
                    </a:srgbClr>
                  </a:outerShdw>
                </a:effectLst>
              </a:rPr>
              <a:t>Max</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1839407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Count</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Avg</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Sum</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63121414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Like</a:t>
            </a:r>
            <a:r>
              <a:rPr lang="tr-TR" sz="5400" dirty="0">
                <a:solidFill>
                  <a:schemeClr val="tx2">
                    <a:lumMod val="75000"/>
                  </a:schemeClr>
                </a:solidFill>
                <a:effectLst>
                  <a:outerShdw blurRad="38100" dist="38100" dir="2700000" algn="tl">
                    <a:srgbClr val="000000">
                      <a:alpha val="43137"/>
                    </a:srgbClr>
                  </a:outerShdw>
                </a:effectLst>
              </a:rPr>
              <a:t> &amp; </a:t>
            </a:r>
            <a:r>
              <a:rPr lang="tr-TR" sz="5400" dirty="0" err="1">
                <a:solidFill>
                  <a:schemeClr val="tx2">
                    <a:lumMod val="75000"/>
                  </a:schemeClr>
                </a:solidFill>
                <a:effectLst>
                  <a:outerShdw blurRad="38100" dist="38100" dir="2700000" algn="tl">
                    <a:srgbClr val="000000">
                      <a:alpha val="43137"/>
                    </a:srgbClr>
                  </a:outerShdw>
                </a:effectLst>
              </a:rPr>
              <a:t>Wildcards</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816023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Algoritma Özellikleri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7" name="Metin kutusu 6">
            <a:extLst>
              <a:ext uri="{FF2B5EF4-FFF2-40B4-BE49-F238E27FC236}">
                <a16:creationId xmlns:a16="http://schemas.microsoft.com/office/drawing/2014/main" id="{1C9189D2-07BE-4EE0-BE96-930DDCC52CF6}"/>
              </a:ext>
            </a:extLst>
          </p:cNvPr>
          <p:cNvSpPr txBox="1"/>
          <p:nvPr/>
        </p:nvSpPr>
        <p:spPr>
          <a:xfrm>
            <a:off x="852800" y="1901598"/>
            <a:ext cx="10640995" cy="3046988"/>
          </a:xfrm>
          <a:prstGeom prst="rect">
            <a:avLst/>
          </a:prstGeom>
          <a:noFill/>
        </p:spPr>
        <p:txBody>
          <a:bodyPr wrap="square">
            <a:spAutoFit/>
          </a:bodyPr>
          <a:lstStyle/>
          <a:p>
            <a:r>
              <a:rPr lang="tr-TR" sz="2400" b="1" dirty="0">
                <a:solidFill>
                  <a:srgbClr val="3A4A58"/>
                </a:solidFill>
                <a:latin typeface="Corbel" pitchFamily="34" charset="0"/>
              </a:rPr>
              <a:t>Giriş: </a:t>
            </a:r>
            <a:r>
              <a:rPr lang="tr-TR" sz="2400" dirty="0">
                <a:solidFill>
                  <a:srgbClr val="3A4A58"/>
                </a:solidFill>
                <a:latin typeface="Corbel" pitchFamily="34" charset="0"/>
              </a:rPr>
              <a:t>Her algoritmanın bir başlangıç noktası vardır.</a:t>
            </a:r>
          </a:p>
          <a:p>
            <a:r>
              <a:rPr lang="tr-TR" sz="2400" b="1" dirty="0">
                <a:solidFill>
                  <a:srgbClr val="3A4A58"/>
                </a:solidFill>
                <a:latin typeface="Corbel" pitchFamily="34" charset="0"/>
              </a:rPr>
              <a:t>Çıkış: </a:t>
            </a:r>
            <a:r>
              <a:rPr lang="tr-TR" sz="2400" dirty="0">
                <a:solidFill>
                  <a:srgbClr val="3A4A58"/>
                </a:solidFill>
                <a:latin typeface="Corbel" pitchFamily="34" charset="0"/>
              </a:rPr>
              <a:t>Her algoritmanın bir bitiş noktası vardır.</a:t>
            </a:r>
          </a:p>
          <a:p>
            <a:r>
              <a:rPr lang="tr-TR" sz="2400" b="1" dirty="0">
                <a:solidFill>
                  <a:srgbClr val="3A4A58"/>
                </a:solidFill>
                <a:latin typeface="Corbel" pitchFamily="34" charset="0"/>
              </a:rPr>
              <a:t>Kesinlik: </a:t>
            </a:r>
            <a:r>
              <a:rPr lang="tr-TR" sz="2400" dirty="0">
                <a:solidFill>
                  <a:srgbClr val="3A4A58"/>
                </a:solidFill>
                <a:latin typeface="Corbel" pitchFamily="34" charset="0"/>
              </a:rPr>
              <a:t>Her adımda yapılacak iş ve adımın amacı açık olmalıdır. İşler şansa bırakılmaz.</a:t>
            </a:r>
          </a:p>
          <a:p>
            <a:r>
              <a:rPr lang="tr-TR" sz="2400" b="1" dirty="0">
                <a:solidFill>
                  <a:srgbClr val="3A4A58"/>
                </a:solidFill>
                <a:latin typeface="Corbel" pitchFamily="34" charset="0"/>
              </a:rPr>
              <a:t>Basitlik: </a:t>
            </a:r>
            <a:r>
              <a:rPr lang="tr-TR" sz="2400" dirty="0">
                <a:solidFill>
                  <a:srgbClr val="3A4A58"/>
                </a:solidFill>
                <a:latin typeface="Corbel" pitchFamily="34" charset="0"/>
              </a:rPr>
              <a:t>Problemin çözümünü, mümkün olan en az adım ile en kısa sürede gerçekleştirmelidir.</a:t>
            </a:r>
          </a:p>
          <a:p>
            <a:r>
              <a:rPr lang="tr-TR" sz="2400" b="1" dirty="0">
                <a:solidFill>
                  <a:srgbClr val="3A4A58"/>
                </a:solidFill>
                <a:latin typeface="Corbel" pitchFamily="34" charset="0"/>
              </a:rPr>
              <a:t>Sonluluk: </a:t>
            </a:r>
            <a:r>
              <a:rPr lang="tr-TR" sz="2400" dirty="0">
                <a:solidFill>
                  <a:srgbClr val="3A4A58"/>
                </a:solidFill>
                <a:latin typeface="Corbel" pitchFamily="34" charset="0"/>
              </a:rPr>
              <a:t>Algoritma adımları sonlu sayıda ve bir noktada çıkış değerini üretmiş olarak sona ermelidir.</a:t>
            </a:r>
          </a:p>
        </p:txBody>
      </p:sp>
    </p:spTree>
    <p:extLst>
      <p:ext uri="{BB962C8B-B14F-4D97-AF65-F5344CB8AC3E}">
        <p14:creationId xmlns:p14="http://schemas.microsoft.com/office/powerpoint/2010/main" val="240847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DML</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In</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Between</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23661407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Denormalizasyon</a:t>
            </a:r>
            <a:r>
              <a:rPr lang="tr-TR" sz="5400" dirty="0">
                <a:solidFill>
                  <a:schemeClr val="tx2">
                    <a:lumMod val="75000"/>
                  </a:schemeClr>
                </a:solidFill>
                <a:effectLst>
                  <a:outerShdw blurRad="38100" dist="38100" dir="2700000" algn="tl">
                    <a:srgbClr val="000000">
                      <a:alpha val="43137"/>
                    </a:srgbClr>
                  </a:outerShdw>
                </a:effectLst>
              </a:rPr>
              <a:t> Nedir?</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40190335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Denormalizasyon</a:t>
            </a:r>
            <a:r>
              <a:rPr lang="tr-TR" sz="5400" dirty="0">
                <a:solidFill>
                  <a:schemeClr val="tx2">
                    <a:lumMod val="75000"/>
                  </a:schemeClr>
                </a:solidFill>
                <a:effectLst>
                  <a:outerShdw blurRad="38100" dist="38100" dir="2700000" algn="tl">
                    <a:srgbClr val="000000">
                      <a:alpha val="43137"/>
                    </a:srgbClr>
                  </a:outerShdw>
                </a:effectLst>
              </a:rPr>
              <a:t> Nedir?</a:t>
            </a:r>
            <a:endParaRPr lang="tr-TR" sz="2400" b="0" dirty="0">
              <a:solidFill>
                <a:schemeClr val="tx2">
                  <a:lumMod val="75000"/>
                </a:schemeClr>
              </a:solidFill>
              <a:effectLst>
                <a:outerShdw blurRad="38100" dist="38100" dir="2700000" algn="tl">
                  <a:srgbClr val="000000">
                    <a:alpha val="43137"/>
                  </a:srgbClr>
                </a:outerShdw>
              </a:effectLst>
            </a:endParaRPr>
          </a:p>
        </p:txBody>
      </p:sp>
      <p:pic>
        <p:nvPicPr>
          <p:cNvPr id="7" name="Resim 6">
            <a:extLst>
              <a:ext uri="{FF2B5EF4-FFF2-40B4-BE49-F238E27FC236}">
                <a16:creationId xmlns:a16="http://schemas.microsoft.com/office/drawing/2014/main" id="{44ACC71A-2483-43B6-B547-8DB421DA51F1}"/>
              </a:ext>
            </a:extLst>
          </p:cNvPr>
          <p:cNvPicPr>
            <a:picLocks noChangeAspect="1"/>
          </p:cNvPicPr>
          <p:nvPr/>
        </p:nvPicPr>
        <p:blipFill>
          <a:blip r:embed="rId3"/>
          <a:stretch>
            <a:fillRect/>
          </a:stretch>
        </p:blipFill>
        <p:spPr>
          <a:xfrm>
            <a:off x="838200" y="2543175"/>
            <a:ext cx="9630670" cy="2066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6021223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Normalizasyon</a:t>
            </a:r>
            <a:r>
              <a:rPr lang="tr-TR" sz="5400" dirty="0">
                <a:solidFill>
                  <a:schemeClr val="tx2">
                    <a:lumMod val="75000"/>
                  </a:schemeClr>
                </a:solidFill>
                <a:effectLst>
                  <a:outerShdw blurRad="38100" dist="38100" dir="2700000" algn="tl">
                    <a:srgbClr val="000000">
                      <a:alpha val="43137"/>
                    </a:srgbClr>
                  </a:outerShdw>
                </a:effectLst>
              </a:rPr>
              <a:t> Nedir? Neden Gereklidir?</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9876924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err="1">
                <a:solidFill>
                  <a:schemeClr val="tx2">
                    <a:lumMod val="75000"/>
                  </a:schemeClr>
                </a:solidFill>
                <a:effectLst>
                  <a:outerShdw blurRad="38100" dist="38100" dir="2700000" algn="tl">
                    <a:srgbClr val="000000">
                      <a:alpha val="43137"/>
                    </a:srgbClr>
                  </a:outerShdw>
                </a:effectLst>
              </a:rPr>
              <a:t>Normalizasyon</a:t>
            </a:r>
            <a:r>
              <a:rPr lang="tr-TR" sz="5400" dirty="0">
                <a:solidFill>
                  <a:schemeClr val="tx2">
                    <a:lumMod val="75000"/>
                  </a:schemeClr>
                </a:solidFill>
                <a:effectLst>
                  <a:outerShdw blurRad="38100" dist="38100" dir="2700000" algn="tl">
                    <a:srgbClr val="000000">
                      <a:alpha val="43137"/>
                    </a:srgbClr>
                  </a:outerShdw>
                </a:effectLst>
              </a:rPr>
              <a:t> Nedir? Neden Gereklidir?</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marL="0" indent="0">
              <a:buNone/>
            </a:pPr>
            <a:r>
              <a:rPr lang="tr-TR" dirty="0" err="1">
                <a:solidFill>
                  <a:schemeClr val="bg2">
                    <a:lumMod val="25000"/>
                  </a:schemeClr>
                </a:solidFill>
              </a:rPr>
              <a:t>Normalizasyonun</a:t>
            </a:r>
            <a:r>
              <a:rPr lang="tr-TR" dirty="0">
                <a:solidFill>
                  <a:schemeClr val="bg2">
                    <a:lumMod val="25000"/>
                  </a:schemeClr>
                </a:solidFill>
              </a:rPr>
              <a:t> Avantajları:</a:t>
            </a:r>
          </a:p>
          <a:p>
            <a:pPr marL="0" indent="0">
              <a:buNone/>
            </a:pPr>
            <a:endParaRPr lang="tr-TR" b="0" dirty="0">
              <a:solidFill>
                <a:schemeClr val="bg2">
                  <a:lumMod val="25000"/>
                </a:schemeClr>
              </a:solidFill>
            </a:endParaRPr>
          </a:p>
          <a:p>
            <a:pPr>
              <a:buFont typeface="Wingdings" panose="05000000000000000000" pitchFamily="2" charset="2"/>
              <a:buChar char="ü"/>
            </a:pPr>
            <a:r>
              <a:rPr lang="tr-TR" b="0" dirty="0">
                <a:solidFill>
                  <a:schemeClr val="bg2">
                    <a:lumMod val="25000"/>
                  </a:schemeClr>
                </a:solidFill>
              </a:rPr>
              <a:t>Veri Bütünlüğü Sağlar</a:t>
            </a:r>
          </a:p>
          <a:p>
            <a:pPr>
              <a:buFont typeface="Wingdings" panose="05000000000000000000" pitchFamily="2" charset="2"/>
              <a:buChar char="ü"/>
            </a:pPr>
            <a:r>
              <a:rPr lang="tr-TR" b="0" dirty="0">
                <a:solidFill>
                  <a:schemeClr val="bg2">
                    <a:lumMod val="25000"/>
                  </a:schemeClr>
                </a:solidFill>
              </a:rPr>
              <a:t>Verimli bir veri yapısı sunar</a:t>
            </a:r>
          </a:p>
          <a:p>
            <a:pPr>
              <a:buFont typeface="Wingdings" panose="05000000000000000000" pitchFamily="2" charset="2"/>
              <a:buChar char="ü"/>
            </a:pPr>
            <a:r>
              <a:rPr lang="tr-TR" b="0" dirty="0">
                <a:solidFill>
                  <a:schemeClr val="bg2">
                    <a:lumMod val="25000"/>
                  </a:schemeClr>
                </a:solidFill>
              </a:rPr>
              <a:t>Gereksiz veri tekrarını engeller, minimum alan kullanır</a:t>
            </a:r>
          </a:p>
          <a:p>
            <a:pPr>
              <a:buFont typeface="Wingdings" panose="05000000000000000000" pitchFamily="2" charset="2"/>
              <a:buChar char="ü"/>
            </a:pPr>
            <a:r>
              <a:rPr lang="tr-TR" b="0" dirty="0">
                <a:solidFill>
                  <a:schemeClr val="bg2">
                    <a:lumMod val="25000"/>
                  </a:schemeClr>
                </a:solidFill>
              </a:rPr>
              <a:t>Saklanan veri daha anlaşılır hale gelir</a:t>
            </a:r>
          </a:p>
          <a:p>
            <a:pPr>
              <a:buFont typeface="Wingdings" panose="05000000000000000000" pitchFamily="2" charset="2"/>
              <a:buChar char="ü"/>
            </a:pPr>
            <a:r>
              <a:rPr lang="tr-TR" b="0" dirty="0">
                <a:solidFill>
                  <a:schemeClr val="bg2">
                    <a:lumMod val="25000"/>
                  </a:schemeClr>
                </a:solidFill>
              </a:rPr>
              <a:t>Hızlı sorgulama imkanı verir</a:t>
            </a:r>
          </a:p>
        </p:txBody>
      </p:sp>
    </p:spTree>
    <p:extLst>
      <p:ext uri="{BB962C8B-B14F-4D97-AF65-F5344CB8AC3E}">
        <p14:creationId xmlns:p14="http://schemas.microsoft.com/office/powerpoint/2010/main" val="340874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Önemli 3 </a:t>
            </a:r>
            <a:r>
              <a:rPr lang="tr-TR" sz="5400" dirty="0" err="1">
                <a:solidFill>
                  <a:schemeClr val="tx2">
                    <a:lumMod val="75000"/>
                  </a:schemeClr>
                </a:solidFill>
                <a:effectLst>
                  <a:outerShdw blurRad="38100" dist="38100" dir="2700000" algn="tl">
                    <a:srgbClr val="000000">
                      <a:alpha val="43137"/>
                    </a:srgbClr>
                  </a:outerShdw>
                </a:effectLst>
              </a:rPr>
              <a:t>Normalizasyon</a:t>
            </a:r>
            <a:r>
              <a:rPr lang="tr-TR" sz="5400" dirty="0">
                <a:solidFill>
                  <a:schemeClr val="tx2">
                    <a:lumMod val="75000"/>
                  </a:schemeClr>
                </a:solidFill>
                <a:effectLst>
                  <a:outerShdw blurRad="38100" dist="38100" dir="2700000" algn="tl">
                    <a:srgbClr val="000000">
                      <a:alpha val="43137"/>
                    </a:srgbClr>
                  </a:outerShdw>
                </a:effectLst>
              </a:rPr>
              <a:t> Kuralı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1694315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Önemli 3 </a:t>
            </a:r>
            <a:r>
              <a:rPr lang="tr-TR" sz="5400" dirty="0" err="1">
                <a:solidFill>
                  <a:schemeClr val="tx2">
                    <a:lumMod val="75000"/>
                  </a:schemeClr>
                </a:solidFill>
                <a:effectLst>
                  <a:outerShdw blurRad="38100" dist="38100" dir="2700000" algn="tl">
                    <a:srgbClr val="000000">
                      <a:alpha val="43137"/>
                    </a:srgbClr>
                  </a:outerShdw>
                </a:effectLst>
              </a:rPr>
              <a:t>Normalizasyon</a:t>
            </a:r>
            <a:r>
              <a:rPr lang="tr-TR" sz="5400" dirty="0">
                <a:solidFill>
                  <a:schemeClr val="tx2">
                    <a:lumMod val="75000"/>
                  </a:schemeClr>
                </a:solidFill>
                <a:effectLst>
                  <a:outerShdw blurRad="38100" dist="38100" dir="2700000" algn="tl">
                    <a:srgbClr val="000000">
                      <a:alpha val="43137"/>
                    </a:srgbClr>
                  </a:outerShdw>
                </a:effectLst>
              </a:rPr>
              <a:t> Kuralı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200" y="1690688"/>
            <a:ext cx="10515600" cy="4802187"/>
          </a:xfrm>
        </p:spPr>
        <p:txBody>
          <a:bodyPr>
            <a:normAutofit fontScale="92500" lnSpcReduction="10000"/>
          </a:bodyPr>
          <a:lstStyle/>
          <a:p>
            <a:pPr marL="0" indent="0">
              <a:buNone/>
            </a:pPr>
            <a:r>
              <a:rPr lang="tr-TR" sz="1800" dirty="0">
                <a:solidFill>
                  <a:schemeClr val="bg2">
                    <a:lumMod val="25000"/>
                  </a:schemeClr>
                </a:solidFill>
              </a:rPr>
              <a:t>1NF</a:t>
            </a:r>
          </a:p>
          <a:p>
            <a:pPr>
              <a:buFont typeface="Wingdings" panose="05000000000000000000" pitchFamily="2" charset="2"/>
              <a:buChar char="ü"/>
            </a:pPr>
            <a:r>
              <a:rPr lang="tr-TR" sz="1800" b="0" dirty="0">
                <a:solidFill>
                  <a:schemeClr val="bg2">
                    <a:lumMod val="25000"/>
                  </a:schemeClr>
                </a:solidFill>
              </a:rPr>
              <a:t>Her kolonda yalnızca bir değer bulunabilir.</a:t>
            </a:r>
          </a:p>
          <a:p>
            <a:pPr>
              <a:buFont typeface="Wingdings" panose="05000000000000000000" pitchFamily="2" charset="2"/>
              <a:buChar char="ü"/>
            </a:pPr>
            <a:r>
              <a:rPr lang="tr-TR" sz="1800" b="0" dirty="0">
                <a:solidFill>
                  <a:schemeClr val="bg2">
                    <a:lumMod val="25000"/>
                  </a:schemeClr>
                </a:solidFill>
              </a:rPr>
              <a:t>Aynı tablo içinde tekrarlayan kolonlar bulunamaz.</a:t>
            </a:r>
          </a:p>
          <a:p>
            <a:pPr marL="0" indent="0">
              <a:buNone/>
            </a:pPr>
            <a:endParaRPr lang="tr-TR" sz="1800" b="0" dirty="0">
              <a:solidFill>
                <a:schemeClr val="bg2">
                  <a:lumMod val="25000"/>
                </a:schemeClr>
              </a:solidFill>
            </a:endParaRPr>
          </a:p>
          <a:p>
            <a:pPr marL="0" indent="0">
              <a:buNone/>
            </a:pPr>
            <a:r>
              <a:rPr lang="tr-TR" sz="1800" dirty="0">
                <a:solidFill>
                  <a:schemeClr val="bg2">
                    <a:lumMod val="25000"/>
                  </a:schemeClr>
                </a:solidFill>
              </a:rPr>
              <a:t>2NF</a:t>
            </a:r>
          </a:p>
          <a:p>
            <a:pPr>
              <a:buFont typeface="Wingdings" panose="05000000000000000000" pitchFamily="2" charset="2"/>
              <a:buChar char="ü"/>
            </a:pPr>
            <a:r>
              <a:rPr lang="tr-TR" sz="1800" b="0" dirty="0">
                <a:solidFill>
                  <a:schemeClr val="bg2">
                    <a:lumMod val="25000"/>
                  </a:schemeClr>
                </a:solidFill>
              </a:rPr>
              <a:t>1NF’ye uygun olmalıdır.</a:t>
            </a:r>
          </a:p>
          <a:p>
            <a:pPr>
              <a:buFont typeface="Wingdings" panose="05000000000000000000" pitchFamily="2" charset="2"/>
              <a:buChar char="ü"/>
            </a:pPr>
            <a:r>
              <a:rPr lang="tr-TR" sz="1800" b="0" dirty="0">
                <a:solidFill>
                  <a:schemeClr val="bg2">
                    <a:lumMod val="25000"/>
                  </a:schemeClr>
                </a:solidFill>
              </a:rPr>
              <a:t>Her satır eşsiz bir anahtarla tanınmalıdır.(</a:t>
            </a:r>
            <a:r>
              <a:rPr lang="tr-TR" sz="1800" b="0" dirty="0" err="1">
                <a:solidFill>
                  <a:schemeClr val="bg2">
                    <a:lumMod val="25000"/>
                  </a:schemeClr>
                </a:solidFill>
              </a:rPr>
              <a:t>Primary</a:t>
            </a:r>
            <a:r>
              <a:rPr lang="tr-TR" sz="1800" b="0" dirty="0">
                <a:solidFill>
                  <a:schemeClr val="bg2">
                    <a:lumMod val="25000"/>
                  </a:schemeClr>
                </a:solidFill>
              </a:rPr>
              <a:t> </a:t>
            </a:r>
            <a:r>
              <a:rPr lang="tr-TR" sz="1800" b="0" dirty="0" err="1">
                <a:solidFill>
                  <a:schemeClr val="bg2">
                    <a:lumMod val="25000"/>
                  </a:schemeClr>
                </a:solidFill>
              </a:rPr>
              <a:t>Key</a:t>
            </a:r>
            <a:r>
              <a:rPr lang="tr-TR" sz="1800" b="0" dirty="0">
                <a:solidFill>
                  <a:schemeClr val="bg2">
                    <a:lumMod val="25000"/>
                  </a:schemeClr>
                </a:solidFill>
              </a:rPr>
              <a:t> – </a:t>
            </a:r>
            <a:r>
              <a:rPr lang="tr-TR" sz="1800" b="0" dirty="0" err="1">
                <a:solidFill>
                  <a:schemeClr val="bg2">
                    <a:lumMod val="25000"/>
                  </a:schemeClr>
                </a:solidFill>
              </a:rPr>
              <a:t>Unique</a:t>
            </a:r>
            <a:r>
              <a:rPr lang="tr-TR" sz="1800" b="0" dirty="0">
                <a:solidFill>
                  <a:schemeClr val="bg2">
                    <a:lumMod val="25000"/>
                  </a:schemeClr>
                </a:solidFill>
              </a:rPr>
              <a:t> </a:t>
            </a:r>
            <a:r>
              <a:rPr lang="tr-TR" sz="1800" b="0" dirty="0" err="1">
                <a:solidFill>
                  <a:schemeClr val="bg2">
                    <a:lumMod val="25000"/>
                  </a:schemeClr>
                </a:solidFill>
              </a:rPr>
              <a:t>Key</a:t>
            </a:r>
            <a:r>
              <a:rPr lang="tr-TR" sz="1800" b="0" dirty="0">
                <a:solidFill>
                  <a:schemeClr val="bg2">
                    <a:lumMod val="25000"/>
                  </a:schemeClr>
                </a:solidFill>
              </a:rPr>
              <a:t>)</a:t>
            </a:r>
          </a:p>
          <a:p>
            <a:pPr>
              <a:buFont typeface="Wingdings" panose="05000000000000000000" pitchFamily="2" charset="2"/>
              <a:buChar char="ü"/>
            </a:pPr>
            <a:r>
              <a:rPr lang="tr-TR" sz="1800" b="0" dirty="0">
                <a:solidFill>
                  <a:schemeClr val="bg2">
                    <a:lumMod val="25000"/>
                  </a:schemeClr>
                </a:solidFill>
              </a:rPr>
              <a:t>Herhangi bir veri alt kümesi birden çok satırda tekrarlanmamalıdır. Bu tür veri alt kümeleri için yeni tablolar oluşturulmalıdır.</a:t>
            </a:r>
          </a:p>
          <a:p>
            <a:pPr>
              <a:buFont typeface="Wingdings" panose="05000000000000000000" pitchFamily="2" charset="2"/>
              <a:buChar char="ü"/>
            </a:pPr>
            <a:r>
              <a:rPr lang="tr-TR" sz="1800" b="0" dirty="0">
                <a:solidFill>
                  <a:schemeClr val="bg2">
                    <a:lumMod val="25000"/>
                  </a:schemeClr>
                </a:solidFill>
              </a:rPr>
              <a:t>Ana tablolar ile yeni tablolar arasında dış anahtarlar(</a:t>
            </a:r>
            <a:r>
              <a:rPr lang="tr-TR" sz="1800" b="0" dirty="0" err="1">
                <a:solidFill>
                  <a:schemeClr val="bg2">
                    <a:lumMod val="25000"/>
                  </a:schemeClr>
                </a:solidFill>
              </a:rPr>
              <a:t>foreign</a:t>
            </a:r>
            <a:r>
              <a:rPr lang="tr-TR" sz="1800" b="0" dirty="0">
                <a:solidFill>
                  <a:schemeClr val="bg2">
                    <a:lumMod val="25000"/>
                  </a:schemeClr>
                </a:solidFill>
              </a:rPr>
              <a:t> </a:t>
            </a:r>
            <a:r>
              <a:rPr lang="tr-TR" sz="1800" b="0" dirty="0" err="1">
                <a:solidFill>
                  <a:schemeClr val="bg2">
                    <a:lumMod val="25000"/>
                  </a:schemeClr>
                </a:solidFill>
              </a:rPr>
              <a:t>key</a:t>
            </a:r>
            <a:r>
              <a:rPr lang="tr-TR" sz="1800" b="0" dirty="0">
                <a:solidFill>
                  <a:schemeClr val="bg2">
                    <a:lumMod val="25000"/>
                  </a:schemeClr>
                </a:solidFill>
              </a:rPr>
              <a:t>) kullanılarak ilişkiler tanımlanmalıdır.</a:t>
            </a:r>
          </a:p>
          <a:p>
            <a:pPr marL="0" indent="0">
              <a:buNone/>
            </a:pPr>
            <a:endParaRPr lang="tr-TR" sz="1800" b="0" dirty="0">
              <a:solidFill>
                <a:schemeClr val="bg2">
                  <a:lumMod val="25000"/>
                </a:schemeClr>
              </a:solidFill>
            </a:endParaRPr>
          </a:p>
          <a:p>
            <a:pPr marL="0" indent="0">
              <a:buNone/>
            </a:pPr>
            <a:r>
              <a:rPr lang="tr-TR" sz="1800" dirty="0">
                <a:solidFill>
                  <a:schemeClr val="bg2">
                    <a:lumMod val="25000"/>
                  </a:schemeClr>
                </a:solidFill>
              </a:rPr>
              <a:t>3NF</a:t>
            </a:r>
          </a:p>
          <a:p>
            <a:pPr>
              <a:buFont typeface="Wingdings" panose="05000000000000000000" pitchFamily="2" charset="2"/>
              <a:buChar char="ü"/>
            </a:pPr>
            <a:r>
              <a:rPr lang="tr-TR" sz="1800" b="0" dirty="0">
                <a:solidFill>
                  <a:schemeClr val="bg2">
                    <a:lumMod val="25000"/>
                  </a:schemeClr>
                </a:solidFill>
              </a:rPr>
              <a:t>Veri tabanı 2NF olmalıdır</a:t>
            </a:r>
          </a:p>
          <a:p>
            <a:pPr>
              <a:buFont typeface="Wingdings" panose="05000000000000000000" pitchFamily="2" charset="2"/>
              <a:buChar char="ü"/>
            </a:pPr>
            <a:r>
              <a:rPr lang="tr-TR" sz="1800" b="0" dirty="0">
                <a:solidFill>
                  <a:schemeClr val="bg2">
                    <a:lumMod val="25000"/>
                  </a:schemeClr>
                </a:solidFill>
              </a:rPr>
              <a:t>Anahtar olmayan </a:t>
            </a:r>
            <a:r>
              <a:rPr lang="tr-TR" sz="1800" dirty="0">
                <a:solidFill>
                  <a:schemeClr val="bg2">
                    <a:lumMod val="25000"/>
                  </a:schemeClr>
                </a:solidFill>
              </a:rPr>
              <a:t>hiç bir kolon bir diğerine bağlı olmamalı</a:t>
            </a:r>
            <a:r>
              <a:rPr lang="tr-TR" sz="1800" b="0" dirty="0">
                <a:solidFill>
                  <a:schemeClr val="bg2">
                    <a:lumMod val="25000"/>
                  </a:schemeClr>
                </a:solidFill>
              </a:rPr>
              <a:t> ya da geçişken fonksiyonel bir bağımlılığı(</a:t>
            </a:r>
            <a:r>
              <a:rPr lang="tr-TR" sz="1800" b="0" dirty="0" err="1">
                <a:solidFill>
                  <a:schemeClr val="bg2">
                    <a:lumMod val="25000"/>
                  </a:schemeClr>
                </a:solidFill>
              </a:rPr>
              <a:t>transitional</a:t>
            </a:r>
            <a:r>
              <a:rPr lang="tr-TR" sz="1800" b="0" dirty="0">
                <a:solidFill>
                  <a:schemeClr val="bg2">
                    <a:lumMod val="25000"/>
                  </a:schemeClr>
                </a:solidFill>
              </a:rPr>
              <a:t> </a:t>
            </a:r>
            <a:r>
              <a:rPr lang="tr-TR" sz="1800" b="0" dirty="0" err="1">
                <a:solidFill>
                  <a:schemeClr val="bg2">
                    <a:lumMod val="25000"/>
                  </a:schemeClr>
                </a:solidFill>
              </a:rPr>
              <a:t>functional</a:t>
            </a:r>
            <a:r>
              <a:rPr lang="tr-TR" sz="1800" b="0" dirty="0">
                <a:solidFill>
                  <a:schemeClr val="bg2">
                    <a:lumMod val="25000"/>
                  </a:schemeClr>
                </a:solidFill>
              </a:rPr>
              <a:t> </a:t>
            </a:r>
            <a:r>
              <a:rPr lang="tr-TR" sz="1800" b="0" dirty="0" err="1">
                <a:solidFill>
                  <a:schemeClr val="bg2">
                    <a:lumMod val="25000"/>
                  </a:schemeClr>
                </a:solidFill>
              </a:rPr>
              <a:t>depency</a:t>
            </a:r>
            <a:r>
              <a:rPr lang="tr-TR" sz="1800" b="0" dirty="0">
                <a:solidFill>
                  <a:schemeClr val="bg2">
                    <a:lumMod val="25000"/>
                  </a:schemeClr>
                </a:solidFill>
              </a:rPr>
              <a:t>) olmamalıdır. Diğer bir deyişle her kolon anahtara tam bağlı olmak zorundadır.</a:t>
            </a:r>
          </a:p>
        </p:txBody>
      </p:sp>
    </p:spTree>
    <p:extLst>
      <p:ext uri="{BB962C8B-B14F-4D97-AF65-F5344CB8AC3E}">
        <p14:creationId xmlns:p14="http://schemas.microsoft.com/office/powerpoint/2010/main" val="220586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Diyagramlar ile Çalışmak</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7611444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İlişki Nedir? İlişki Türleri Nelerdir?</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85645788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İlişki Nedir? İlişki Türleri Nelerdir?</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normAutofit/>
          </a:bodyPr>
          <a:lstStyle/>
          <a:p>
            <a:pPr>
              <a:buFont typeface="Wingdings" panose="05000000000000000000" pitchFamily="2" charset="2"/>
              <a:buChar char="ü"/>
            </a:pPr>
            <a:endParaRPr lang="tr-TR" sz="2400" b="0" dirty="0">
              <a:solidFill>
                <a:schemeClr val="bg2">
                  <a:lumMod val="25000"/>
                </a:schemeClr>
              </a:solidFill>
            </a:endParaRPr>
          </a:p>
          <a:p>
            <a:pPr>
              <a:buFont typeface="Wingdings" panose="05000000000000000000" pitchFamily="2" charset="2"/>
              <a:buChar char="ü"/>
            </a:pPr>
            <a:r>
              <a:rPr lang="tr-TR" sz="2400" b="0" dirty="0">
                <a:solidFill>
                  <a:schemeClr val="bg2">
                    <a:lumMod val="25000"/>
                  </a:schemeClr>
                </a:solidFill>
              </a:rPr>
              <a:t>Bir-e-çok ilişki (</a:t>
            </a:r>
            <a:r>
              <a:rPr lang="tr-TR" sz="2400" b="0" dirty="0" err="1">
                <a:solidFill>
                  <a:schemeClr val="bg2">
                    <a:lumMod val="25000"/>
                  </a:schemeClr>
                </a:solidFill>
              </a:rPr>
              <a:t>One-to-many</a:t>
            </a:r>
            <a:r>
              <a:rPr lang="tr-TR" sz="2400" b="0" dirty="0">
                <a:solidFill>
                  <a:schemeClr val="bg2">
                    <a:lumMod val="25000"/>
                  </a:schemeClr>
                </a:solidFill>
              </a:rPr>
              <a:t>)</a:t>
            </a:r>
          </a:p>
          <a:p>
            <a:pPr>
              <a:buFont typeface="Wingdings" panose="05000000000000000000" pitchFamily="2" charset="2"/>
              <a:buChar char="ü"/>
            </a:pPr>
            <a:endParaRPr lang="tr-TR" sz="2400" b="0" dirty="0">
              <a:solidFill>
                <a:schemeClr val="bg2">
                  <a:lumMod val="25000"/>
                </a:schemeClr>
              </a:solidFill>
            </a:endParaRPr>
          </a:p>
          <a:p>
            <a:pPr>
              <a:buFont typeface="Wingdings" panose="05000000000000000000" pitchFamily="2" charset="2"/>
              <a:buChar char="ü"/>
            </a:pPr>
            <a:endParaRPr lang="tr-TR" sz="2400" b="0" dirty="0">
              <a:solidFill>
                <a:schemeClr val="bg2">
                  <a:lumMod val="25000"/>
                </a:schemeClr>
              </a:solidFill>
            </a:endParaRPr>
          </a:p>
          <a:p>
            <a:pPr>
              <a:buFont typeface="Wingdings" panose="05000000000000000000" pitchFamily="2" charset="2"/>
              <a:buChar char="ü"/>
            </a:pPr>
            <a:r>
              <a:rPr lang="tr-TR" sz="2400" b="0" dirty="0">
                <a:solidFill>
                  <a:schemeClr val="bg2">
                    <a:lumMod val="25000"/>
                  </a:schemeClr>
                </a:solidFill>
              </a:rPr>
              <a:t>Bir-e-bir ilişki (</a:t>
            </a:r>
            <a:r>
              <a:rPr lang="tr-TR" sz="2400" b="0" dirty="0" err="1">
                <a:solidFill>
                  <a:schemeClr val="bg2">
                    <a:lumMod val="25000"/>
                  </a:schemeClr>
                </a:solidFill>
              </a:rPr>
              <a:t>One-to-one</a:t>
            </a:r>
            <a:r>
              <a:rPr lang="tr-TR" sz="2400" b="0" dirty="0">
                <a:solidFill>
                  <a:schemeClr val="bg2">
                    <a:lumMod val="25000"/>
                  </a:schemeClr>
                </a:solidFill>
              </a:rPr>
              <a:t>)</a:t>
            </a:r>
          </a:p>
          <a:p>
            <a:pPr>
              <a:buFont typeface="Wingdings" panose="05000000000000000000" pitchFamily="2" charset="2"/>
              <a:buChar char="ü"/>
            </a:pPr>
            <a:endParaRPr lang="tr-TR" sz="2400" b="0" dirty="0">
              <a:solidFill>
                <a:schemeClr val="bg2">
                  <a:lumMod val="25000"/>
                </a:schemeClr>
              </a:solidFill>
            </a:endParaRPr>
          </a:p>
          <a:p>
            <a:pPr>
              <a:buFont typeface="Wingdings" panose="05000000000000000000" pitchFamily="2" charset="2"/>
              <a:buChar char="ü"/>
            </a:pPr>
            <a:endParaRPr lang="tr-TR" sz="2400" b="0" dirty="0">
              <a:solidFill>
                <a:schemeClr val="bg2">
                  <a:lumMod val="25000"/>
                </a:schemeClr>
              </a:solidFill>
            </a:endParaRPr>
          </a:p>
          <a:p>
            <a:pPr>
              <a:buFont typeface="Wingdings" panose="05000000000000000000" pitchFamily="2" charset="2"/>
              <a:buChar char="ü"/>
            </a:pPr>
            <a:r>
              <a:rPr lang="tr-TR" sz="2400" b="0" dirty="0">
                <a:solidFill>
                  <a:schemeClr val="bg2">
                    <a:lumMod val="25000"/>
                  </a:schemeClr>
                </a:solidFill>
              </a:rPr>
              <a:t>Çok-a-çok ilişki (</a:t>
            </a:r>
            <a:r>
              <a:rPr lang="tr-TR" sz="2400" b="0" dirty="0" err="1">
                <a:solidFill>
                  <a:schemeClr val="bg2">
                    <a:lumMod val="25000"/>
                  </a:schemeClr>
                </a:solidFill>
              </a:rPr>
              <a:t>Many-to-many</a:t>
            </a:r>
            <a:r>
              <a:rPr lang="tr-TR" sz="2400" b="0" dirty="0">
                <a:solidFill>
                  <a:schemeClr val="bg2">
                    <a:lumMod val="25000"/>
                  </a:schemeClr>
                </a:solidFill>
              </a:rPr>
              <a:t>)</a:t>
            </a:r>
          </a:p>
        </p:txBody>
      </p:sp>
      <p:pic>
        <p:nvPicPr>
          <p:cNvPr id="1026" name="Picture 2" descr="Table, row">
            <a:extLst>
              <a:ext uri="{FF2B5EF4-FFF2-40B4-BE49-F238E27FC236}">
                <a16:creationId xmlns:a16="http://schemas.microsoft.com/office/drawing/2014/main" id="{C865AF06-EB25-456D-9CED-8698688B3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819275"/>
            <a:ext cx="1219200" cy="1219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Column, table">
            <a:extLst>
              <a:ext uri="{FF2B5EF4-FFF2-40B4-BE49-F238E27FC236}">
                <a16:creationId xmlns:a16="http://schemas.microsoft.com/office/drawing/2014/main" id="{A0D1C530-CA90-41F9-B482-C6EE8B38C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4350" y="1819275"/>
            <a:ext cx="1219200" cy="1219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Ok: Sağ 3">
            <a:extLst>
              <a:ext uri="{FF2B5EF4-FFF2-40B4-BE49-F238E27FC236}">
                <a16:creationId xmlns:a16="http://schemas.microsoft.com/office/drawing/2014/main" id="{2585618E-30E9-416E-9F44-9365A160B8DD}"/>
              </a:ext>
            </a:extLst>
          </p:cNvPr>
          <p:cNvSpPr/>
          <p:nvPr/>
        </p:nvSpPr>
        <p:spPr>
          <a:xfrm>
            <a:off x="6962775" y="2266950"/>
            <a:ext cx="952500" cy="32385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pic>
        <p:nvPicPr>
          <p:cNvPr id="7" name="Picture 2" descr="Table, row">
            <a:extLst>
              <a:ext uri="{FF2B5EF4-FFF2-40B4-BE49-F238E27FC236}">
                <a16:creationId xmlns:a16="http://schemas.microsoft.com/office/drawing/2014/main" id="{B2DCBC6A-E387-4175-80AB-D4F509A25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3173412"/>
            <a:ext cx="1219200" cy="1219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Ok: Sağ 7">
            <a:extLst>
              <a:ext uri="{FF2B5EF4-FFF2-40B4-BE49-F238E27FC236}">
                <a16:creationId xmlns:a16="http://schemas.microsoft.com/office/drawing/2014/main" id="{210AC27B-3DD7-4AB9-9C15-762E7CE7B8E3}"/>
              </a:ext>
            </a:extLst>
          </p:cNvPr>
          <p:cNvSpPr/>
          <p:nvPr/>
        </p:nvSpPr>
        <p:spPr>
          <a:xfrm>
            <a:off x="6924675" y="3621087"/>
            <a:ext cx="952500" cy="32385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pic>
        <p:nvPicPr>
          <p:cNvPr id="9" name="Picture 2" descr="Table, row">
            <a:extLst>
              <a:ext uri="{FF2B5EF4-FFF2-40B4-BE49-F238E27FC236}">
                <a16:creationId xmlns:a16="http://schemas.microsoft.com/office/drawing/2014/main" id="{CF2CBE9F-885B-4183-8423-175BF5DCD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350" y="3179762"/>
            <a:ext cx="1219200" cy="1219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2" descr="Table, row">
            <a:extLst>
              <a:ext uri="{FF2B5EF4-FFF2-40B4-BE49-F238E27FC236}">
                <a16:creationId xmlns:a16="http://schemas.microsoft.com/office/drawing/2014/main" id="{396987F2-47F6-4653-954F-CC1ACFC5B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4527549"/>
            <a:ext cx="1219200" cy="1219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1" name="Picture 4" descr="Column, table">
            <a:extLst>
              <a:ext uri="{FF2B5EF4-FFF2-40B4-BE49-F238E27FC236}">
                <a16:creationId xmlns:a16="http://schemas.microsoft.com/office/drawing/2014/main" id="{5A362B9E-E291-43D5-9F29-8E19C2D30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4350" y="4527549"/>
            <a:ext cx="1219200" cy="1219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Ok: Sağ 11">
            <a:extLst>
              <a:ext uri="{FF2B5EF4-FFF2-40B4-BE49-F238E27FC236}">
                <a16:creationId xmlns:a16="http://schemas.microsoft.com/office/drawing/2014/main" id="{0E0408EC-1A31-4B4A-AC6A-C8F729AD597F}"/>
              </a:ext>
            </a:extLst>
          </p:cNvPr>
          <p:cNvSpPr/>
          <p:nvPr/>
        </p:nvSpPr>
        <p:spPr>
          <a:xfrm>
            <a:off x="6962775" y="4975224"/>
            <a:ext cx="952500" cy="32385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pic>
        <p:nvPicPr>
          <p:cNvPr id="13" name="Picture 2" descr="Table, row">
            <a:extLst>
              <a:ext uri="{FF2B5EF4-FFF2-40B4-BE49-F238E27FC236}">
                <a16:creationId xmlns:a16="http://schemas.microsoft.com/office/drawing/2014/main" id="{6160D7C4-E1D9-411D-97DD-01907460C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1813" y="4527549"/>
            <a:ext cx="1219200" cy="1219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Ok: Sağ 13">
            <a:extLst>
              <a:ext uri="{FF2B5EF4-FFF2-40B4-BE49-F238E27FC236}">
                <a16:creationId xmlns:a16="http://schemas.microsoft.com/office/drawing/2014/main" id="{02D85827-D930-4F7D-8BB5-B352741DEC6B}"/>
              </a:ext>
            </a:extLst>
          </p:cNvPr>
          <p:cNvSpPr/>
          <p:nvPr/>
        </p:nvSpPr>
        <p:spPr>
          <a:xfrm rot="10800000">
            <a:off x="9546431" y="4975224"/>
            <a:ext cx="952500" cy="32385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3DBD211B-49EA-41E1-AC85-201136E20295}"/>
              </a:ext>
            </a:extLst>
          </p:cNvPr>
          <p:cNvSpPr txBox="1"/>
          <p:nvPr/>
        </p:nvSpPr>
        <p:spPr>
          <a:xfrm>
            <a:off x="5979868" y="1992868"/>
            <a:ext cx="308463" cy="369332"/>
          </a:xfrm>
          <a:prstGeom prst="rect">
            <a:avLst/>
          </a:prstGeom>
          <a:noFill/>
        </p:spPr>
        <p:txBody>
          <a:bodyPr wrap="square" rtlCol="0">
            <a:spAutoFit/>
          </a:bodyPr>
          <a:lstStyle/>
          <a:p>
            <a:r>
              <a:rPr lang="tr-TR" dirty="0"/>
              <a:t>A</a:t>
            </a:r>
          </a:p>
        </p:txBody>
      </p:sp>
      <p:sp>
        <p:nvSpPr>
          <p:cNvPr id="16" name="Metin kutusu 15">
            <a:extLst>
              <a:ext uri="{FF2B5EF4-FFF2-40B4-BE49-F238E27FC236}">
                <a16:creationId xmlns:a16="http://schemas.microsoft.com/office/drawing/2014/main" id="{2D5F07D2-4D20-4855-91AA-8642C2529AB4}"/>
              </a:ext>
            </a:extLst>
          </p:cNvPr>
          <p:cNvSpPr txBox="1"/>
          <p:nvPr/>
        </p:nvSpPr>
        <p:spPr>
          <a:xfrm>
            <a:off x="5979868" y="3335893"/>
            <a:ext cx="308463" cy="369332"/>
          </a:xfrm>
          <a:prstGeom prst="rect">
            <a:avLst/>
          </a:prstGeom>
          <a:noFill/>
        </p:spPr>
        <p:txBody>
          <a:bodyPr wrap="square" rtlCol="0">
            <a:spAutoFit/>
          </a:bodyPr>
          <a:lstStyle/>
          <a:p>
            <a:r>
              <a:rPr lang="tr-TR" dirty="0"/>
              <a:t>A</a:t>
            </a:r>
          </a:p>
        </p:txBody>
      </p:sp>
      <p:sp>
        <p:nvSpPr>
          <p:cNvPr id="17" name="Metin kutusu 16">
            <a:extLst>
              <a:ext uri="{FF2B5EF4-FFF2-40B4-BE49-F238E27FC236}">
                <a16:creationId xmlns:a16="http://schemas.microsoft.com/office/drawing/2014/main" id="{A0A64AB2-B908-424A-9A8B-E88FC493344D}"/>
              </a:ext>
            </a:extLst>
          </p:cNvPr>
          <p:cNvSpPr txBox="1"/>
          <p:nvPr/>
        </p:nvSpPr>
        <p:spPr>
          <a:xfrm>
            <a:off x="5979868" y="4652207"/>
            <a:ext cx="308463" cy="369332"/>
          </a:xfrm>
          <a:prstGeom prst="rect">
            <a:avLst/>
          </a:prstGeom>
          <a:noFill/>
        </p:spPr>
        <p:txBody>
          <a:bodyPr wrap="square" rtlCol="0">
            <a:spAutoFit/>
          </a:bodyPr>
          <a:lstStyle/>
          <a:p>
            <a:r>
              <a:rPr lang="tr-TR" dirty="0"/>
              <a:t>A</a:t>
            </a:r>
          </a:p>
        </p:txBody>
      </p:sp>
      <p:sp>
        <p:nvSpPr>
          <p:cNvPr id="18" name="Metin kutusu 17">
            <a:extLst>
              <a:ext uri="{FF2B5EF4-FFF2-40B4-BE49-F238E27FC236}">
                <a16:creationId xmlns:a16="http://schemas.microsoft.com/office/drawing/2014/main" id="{B4DD208D-ADA1-4626-8563-0E38EACC5E28}"/>
              </a:ext>
            </a:extLst>
          </p:cNvPr>
          <p:cNvSpPr txBox="1"/>
          <p:nvPr/>
        </p:nvSpPr>
        <p:spPr>
          <a:xfrm>
            <a:off x="8589718" y="1992868"/>
            <a:ext cx="308463" cy="369332"/>
          </a:xfrm>
          <a:prstGeom prst="rect">
            <a:avLst/>
          </a:prstGeom>
          <a:noFill/>
        </p:spPr>
        <p:txBody>
          <a:bodyPr wrap="square" rtlCol="0">
            <a:spAutoFit/>
          </a:bodyPr>
          <a:lstStyle/>
          <a:p>
            <a:r>
              <a:rPr lang="tr-TR" dirty="0"/>
              <a:t>B</a:t>
            </a:r>
          </a:p>
        </p:txBody>
      </p:sp>
      <p:sp>
        <p:nvSpPr>
          <p:cNvPr id="19" name="Metin kutusu 18">
            <a:extLst>
              <a:ext uri="{FF2B5EF4-FFF2-40B4-BE49-F238E27FC236}">
                <a16:creationId xmlns:a16="http://schemas.microsoft.com/office/drawing/2014/main" id="{24729414-A84C-49F7-A4C1-3D9C27B2DCFC}"/>
              </a:ext>
            </a:extLst>
          </p:cNvPr>
          <p:cNvSpPr txBox="1"/>
          <p:nvPr/>
        </p:nvSpPr>
        <p:spPr>
          <a:xfrm>
            <a:off x="8589718" y="3361291"/>
            <a:ext cx="308463" cy="369332"/>
          </a:xfrm>
          <a:prstGeom prst="rect">
            <a:avLst/>
          </a:prstGeom>
          <a:noFill/>
        </p:spPr>
        <p:txBody>
          <a:bodyPr wrap="square" rtlCol="0">
            <a:spAutoFit/>
          </a:bodyPr>
          <a:lstStyle/>
          <a:p>
            <a:r>
              <a:rPr lang="tr-TR" dirty="0"/>
              <a:t>B</a:t>
            </a:r>
          </a:p>
        </p:txBody>
      </p:sp>
      <p:sp>
        <p:nvSpPr>
          <p:cNvPr id="20" name="Metin kutusu 19">
            <a:extLst>
              <a:ext uri="{FF2B5EF4-FFF2-40B4-BE49-F238E27FC236}">
                <a16:creationId xmlns:a16="http://schemas.microsoft.com/office/drawing/2014/main" id="{8AB3B701-D984-4D57-B0B8-FC1E64A3B214}"/>
              </a:ext>
            </a:extLst>
          </p:cNvPr>
          <p:cNvSpPr txBox="1"/>
          <p:nvPr/>
        </p:nvSpPr>
        <p:spPr>
          <a:xfrm>
            <a:off x="11154874" y="4702727"/>
            <a:ext cx="308463" cy="369332"/>
          </a:xfrm>
          <a:prstGeom prst="rect">
            <a:avLst/>
          </a:prstGeom>
          <a:noFill/>
        </p:spPr>
        <p:txBody>
          <a:bodyPr wrap="square" rtlCol="0">
            <a:spAutoFit/>
          </a:bodyPr>
          <a:lstStyle/>
          <a:p>
            <a:r>
              <a:rPr lang="tr-TR" dirty="0"/>
              <a:t>B</a:t>
            </a:r>
          </a:p>
        </p:txBody>
      </p:sp>
      <p:sp>
        <p:nvSpPr>
          <p:cNvPr id="21" name="Metin kutusu 20">
            <a:extLst>
              <a:ext uri="{FF2B5EF4-FFF2-40B4-BE49-F238E27FC236}">
                <a16:creationId xmlns:a16="http://schemas.microsoft.com/office/drawing/2014/main" id="{2CBA4371-11E9-4A26-A037-1013A5375EAE}"/>
              </a:ext>
            </a:extLst>
          </p:cNvPr>
          <p:cNvSpPr txBox="1"/>
          <p:nvPr/>
        </p:nvSpPr>
        <p:spPr>
          <a:xfrm>
            <a:off x="8589718" y="4702727"/>
            <a:ext cx="308463" cy="369332"/>
          </a:xfrm>
          <a:prstGeom prst="rect">
            <a:avLst/>
          </a:prstGeom>
          <a:noFill/>
        </p:spPr>
        <p:txBody>
          <a:bodyPr wrap="square" rtlCol="0">
            <a:spAutoFit/>
          </a:bodyPr>
          <a:lstStyle/>
          <a:p>
            <a:r>
              <a:rPr lang="tr-TR" dirty="0"/>
              <a:t>C</a:t>
            </a:r>
          </a:p>
        </p:txBody>
      </p:sp>
    </p:spTree>
    <p:extLst>
      <p:ext uri="{BB962C8B-B14F-4D97-AF65-F5344CB8AC3E}">
        <p14:creationId xmlns:p14="http://schemas.microsoft.com/office/powerpoint/2010/main" val="295103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2" grpId="0" animBg="1"/>
      <p:bldP spid="14" grpId="0" animBg="1"/>
      <p:bldP spid="5" grpId="0"/>
      <p:bldP spid="16" grpId="0"/>
      <p:bldP spid="17" grpId="0"/>
      <p:bldP spid="18"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Çay Demlemeyi Biliyor muyuz?</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8" name="Metin kutusu 7">
            <a:extLst>
              <a:ext uri="{FF2B5EF4-FFF2-40B4-BE49-F238E27FC236}">
                <a16:creationId xmlns:a16="http://schemas.microsoft.com/office/drawing/2014/main" id="{A670A941-A07A-446A-8381-E05669BCA163}"/>
              </a:ext>
            </a:extLst>
          </p:cNvPr>
          <p:cNvSpPr txBox="1"/>
          <p:nvPr/>
        </p:nvSpPr>
        <p:spPr>
          <a:xfrm>
            <a:off x="734086" y="2967335"/>
            <a:ext cx="5361914" cy="461665"/>
          </a:xfrm>
          <a:prstGeom prst="rect">
            <a:avLst/>
          </a:prstGeom>
          <a:noFill/>
        </p:spPr>
        <p:txBody>
          <a:bodyPr wrap="square">
            <a:spAutoFit/>
          </a:bodyPr>
          <a:lstStyle/>
          <a:p>
            <a:pPr algn="ctr"/>
            <a:r>
              <a:rPr lang="tr-TR" sz="2400" dirty="0">
                <a:solidFill>
                  <a:srgbClr val="3A4A58"/>
                </a:solidFill>
                <a:latin typeface="Corbel" pitchFamily="34" charset="0"/>
              </a:rPr>
              <a:t>Çay demlemenin algoritmasını yazınız</a:t>
            </a:r>
          </a:p>
        </p:txBody>
      </p:sp>
      <p:pic>
        <p:nvPicPr>
          <p:cNvPr id="10" name="Picture 3">
            <a:extLst>
              <a:ext uri="{FF2B5EF4-FFF2-40B4-BE49-F238E27FC236}">
                <a16:creationId xmlns:a16="http://schemas.microsoft.com/office/drawing/2014/main" id="{7187E46E-42AC-46E2-8BD9-C5468571890C}"/>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7640103" y="1919501"/>
            <a:ext cx="3713697" cy="3619977"/>
          </a:xfrm>
          <a:prstGeom prst="rect">
            <a:avLst/>
          </a:prstGeom>
        </p:spPr>
      </p:pic>
    </p:spTree>
    <p:extLst>
      <p:ext uri="{BB962C8B-B14F-4D97-AF65-F5344CB8AC3E}">
        <p14:creationId xmlns:p14="http://schemas.microsoft.com/office/powerpoint/2010/main" val="1964341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JOIN Kavramı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98353213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JOIN Kavramı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200" y="1825626"/>
            <a:ext cx="10515600" cy="698500"/>
          </a:xfrm>
        </p:spPr>
        <p:txBody>
          <a:bodyPr>
            <a:normAutofit/>
          </a:bodyPr>
          <a:lstStyle/>
          <a:p>
            <a:pPr>
              <a:buFont typeface="Wingdings" panose="05000000000000000000" pitchFamily="2" charset="2"/>
              <a:buChar char="ü"/>
            </a:pPr>
            <a:r>
              <a:rPr lang="tr-TR" sz="2000" b="0" dirty="0">
                <a:solidFill>
                  <a:schemeClr val="bg2">
                    <a:lumMod val="25000"/>
                  </a:schemeClr>
                </a:solidFill>
              </a:rPr>
              <a:t>JOIN yan tümcesi, aralarında ilgili bir sütuna(</a:t>
            </a:r>
            <a:r>
              <a:rPr lang="tr-TR" sz="2000" b="0" dirty="0" err="1">
                <a:solidFill>
                  <a:schemeClr val="bg2">
                    <a:lumMod val="25000"/>
                  </a:schemeClr>
                </a:solidFill>
              </a:rPr>
              <a:t>Primary</a:t>
            </a:r>
            <a:r>
              <a:rPr lang="tr-TR" sz="2000" b="0" dirty="0">
                <a:solidFill>
                  <a:schemeClr val="bg2">
                    <a:lumMod val="25000"/>
                  </a:schemeClr>
                </a:solidFill>
              </a:rPr>
              <a:t> </a:t>
            </a:r>
            <a:r>
              <a:rPr lang="tr-TR" sz="2000" b="0" dirty="0" err="1">
                <a:solidFill>
                  <a:schemeClr val="bg2">
                    <a:lumMod val="25000"/>
                  </a:schemeClr>
                </a:solidFill>
              </a:rPr>
              <a:t>Key</a:t>
            </a:r>
            <a:r>
              <a:rPr lang="tr-TR" sz="2000" b="0" dirty="0">
                <a:solidFill>
                  <a:schemeClr val="bg2">
                    <a:lumMod val="25000"/>
                  </a:schemeClr>
                </a:solidFill>
              </a:rPr>
              <a:t> – </a:t>
            </a:r>
            <a:r>
              <a:rPr lang="tr-TR" sz="2000" b="0" dirty="0" err="1">
                <a:solidFill>
                  <a:schemeClr val="bg2">
                    <a:lumMod val="25000"/>
                  </a:schemeClr>
                </a:solidFill>
              </a:rPr>
              <a:t>Foreign</a:t>
            </a:r>
            <a:r>
              <a:rPr lang="tr-TR" sz="2000" b="0" dirty="0">
                <a:solidFill>
                  <a:schemeClr val="bg2">
                    <a:lumMod val="25000"/>
                  </a:schemeClr>
                </a:solidFill>
              </a:rPr>
              <a:t> </a:t>
            </a:r>
            <a:r>
              <a:rPr lang="tr-TR" sz="2000" b="0" dirty="0" err="1">
                <a:solidFill>
                  <a:schemeClr val="bg2">
                    <a:lumMod val="25000"/>
                  </a:schemeClr>
                </a:solidFill>
              </a:rPr>
              <a:t>Key</a:t>
            </a:r>
            <a:r>
              <a:rPr lang="tr-TR" sz="2000" b="0" dirty="0">
                <a:solidFill>
                  <a:schemeClr val="bg2">
                    <a:lumMod val="25000"/>
                  </a:schemeClr>
                </a:solidFill>
              </a:rPr>
              <a:t>) dayalı olarak iki veya daha fazla tablodaki satırları birleştirmek için kullanılır.</a:t>
            </a:r>
          </a:p>
        </p:txBody>
      </p:sp>
      <p:pic>
        <p:nvPicPr>
          <p:cNvPr id="20" name="Resim 19">
            <a:extLst>
              <a:ext uri="{FF2B5EF4-FFF2-40B4-BE49-F238E27FC236}">
                <a16:creationId xmlns:a16="http://schemas.microsoft.com/office/drawing/2014/main" id="{8DC272C0-58CD-4FA5-974F-06C4C2F34AE1}"/>
              </a:ext>
            </a:extLst>
          </p:cNvPr>
          <p:cNvPicPr>
            <a:picLocks noChangeAspect="1"/>
          </p:cNvPicPr>
          <p:nvPr/>
        </p:nvPicPr>
        <p:blipFill>
          <a:blip r:embed="rId3"/>
          <a:stretch>
            <a:fillRect/>
          </a:stretch>
        </p:blipFill>
        <p:spPr>
          <a:xfrm>
            <a:off x="1691252" y="2693988"/>
            <a:ext cx="9038095" cy="1790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Alt Başlık 2">
            <a:extLst>
              <a:ext uri="{FF2B5EF4-FFF2-40B4-BE49-F238E27FC236}">
                <a16:creationId xmlns:a16="http://schemas.microsoft.com/office/drawing/2014/main" id="{4E303D30-A802-4B55-B444-4C88DFB5B4AC}"/>
              </a:ext>
            </a:extLst>
          </p:cNvPr>
          <p:cNvSpPr txBox="1">
            <a:spLocks/>
          </p:cNvSpPr>
          <p:nvPr/>
        </p:nvSpPr>
        <p:spPr>
          <a:xfrm>
            <a:off x="838200" y="4844616"/>
            <a:ext cx="10515600" cy="15675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tr-TR" sz="2000" dirty="0">
                <a:solidFill>
                  <a:schemeClr val="bg2">
                    <a:lumMod val="25000"/>
                  </a:schemeClr>
                </a:solidFill>
              </a:rPr>
              <a:t>INNER JOIN :</a:t>
            </a:r>
            <a:r>
              <a:rPr lang="tr-TR" sz="2000" b="0" dirty="0">
                <a:solidFill>
                  <a:schemeClr val="bg2">
                    <a:lumMod val="25000"/>
                  </a:schemeClr>
                </a:solidFill>
              </a:rPr>
              <a:t> Her iki tabloda da eşleşen değerlere sahip kayıtları döndürür.</a:t>
            </a:r>
          </a:p>
          <a:p>
            <a:pPr>
              <a:buFont typeface="Wingdings" panose="05000000000000000000" pitchFamily="2" charset="2"/>
              <a:buChar char="ü"/>
            </a:pPr>
            <a:r>
              <a:rPr lang="tr-TR" sz="2000" dirty="0">
                <a:solidFill>
                  <a:schemeClr val="bg2">
                    <a:lumMod val="25000"/>
                  </a:schemeClr>
                </a:solidFill>
              </a:rPr>
              <a:t>LEFT JOIN :</a:t>
            </a:r>
            <a:r>
              <a:rPr lang="tr-TR" sz="2000" b="0" dirty="0">
                <a:solidFill>
                  <a:schemeClr val="bg2">
                    <a:lumMod val="25000"/>
                  </a:schemeClr>
                </a:solidFill>
              </a:rPr>
              <a:t> Soldaki tablodaki tüm kayıtları ve sağdaki tablodaki eşleşen kayıtları döndürür.</a:t>
            </a:r>
          </a:p>
          <a:p>
            <a:pPr>
              <a:buFont typeface="Wingdings" panose="05000000000000000000" pitchFamily="2" charset="2"/>
              <a:buChar char="ü"/>
            </a:pPr>
            <a:r>
              <a:rPr lang="tr-TR" sz="2000" dirty="0">
                <a:solidFill>
                  <a:schemeClr val="bg2">
                    <a:lumMod val="25000"/>
                  </a:schemeClr>
                </a:solidFill>
              </a:rPr>
              <a:t>RIGHT JOIN :</a:t>
            </a:r>
            <a:r>
              <a:rPr lang="tr-TR" sz="2000" b="0" dirty="0">
                <a:solidFill>
                  <a:schemeClr val="bg2">
                    <a:lumMod val="25000"/>
                  </a:schemeClr>
                </a:solidFill>
              </a:rPr>
              <a:t> Sağdaki tablodaki tüm kayıtları ve soldaki tablodaki eşleşen kayıtları döndürür.</a:t>
            </a:r>
          </a:p>
          <a:p>
            <a:pPr>
              <a:buFont typeface="Wingdings" panose="05000000000000000000" pitchFamily="2" charset="2"/>
              <a:buChar char="ü"/>
            </a:pPr>
            <a:r>
              <a:rPr lang="tr-TR" sz="2000" dirty="0">
                <a:solidFill>
                  <a:schemeClr val="bg2">
                    <a:lumMod val="25000"/>
                  </a:schemeClr>
                </a:solidFill>
              </a:rPr>
              <a:t>FULL OUTER JOIN :</a:t>
            </a:r>
            <a:r>
              <a:rPr lang="tr-TR" sz="2000" b="0" dirty="0">
                <a:solidFill>
                  <a:schemeClr val="bg2">
                    <a:lumMod val="25000"/>
                  </a:schemeClr>
                </a:solidFill>
              </a:rPr>
              <a:t> Sol veya sağ tabloda bir eşleşme olduğunda tüm kayıtları döndürür.</a:t>
            </a:r>
          </a:p>
        </p:txBody>
      </p:sp>
    </p:spTree>
    <p:extLst>
      <p:ext uri="{BB962C8B-B14F-4D97-AF65-F5344CB8AC3E}">
        <p14:creationId xmlns:p14="http://schemas.microsoft.com/office/powerpoint/2010/main" val="181028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fade">
                                      <p:cBhvr>
                                        <p:cTn id="17" dur="500"/>
                                        <p:tgtEl>
                                          <p:spTgt spid="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1" end="1"/>
                                            </p:txEl>
                                          </p:spTgt>
                                        </p:tgtEl>
                                        <p:attrNameLst>
                                          <p:attrName>style.visibility</p:attrName>
                                        </p:attrNameLst>
                                      </p:cBhvr>
                                      <p:to>
                                        <p:strVal val="visible"/>
                                      </p:to>
                                    </p:set>
                                    <p:animEffect transition="in" filter="fade">
                                      <p:cBhvr>
                                        <p:cTn id="22" dur="500"/>
                                        <p:tgtEl>
                                          <p:spTgt spid="2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animEffect transition="in" filter="fade">
                                      <p:cBhvr>
                                        <p:cTn id="27" dur="500"/>
                                        <p:tgtEl>
                                          <p:spTgt spid="2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xEl>
                                              <p:pRg st="3" end="3"/>
                                            </p:txEl>
                                          </p:spTgt>
                                        </p:tgtEl>
                                        <p:attrNameLst>
                                          <p:attrName>style.visibility</p:attrName>
                                        </p:attrNameLst>
                                      </p:cBhvr>
                                      <p:to>
                                        <p:strVal val="visible"/>
                                      </p:to>
                                    </p:set>
                                    <p:animEffect transition="in" filter="fade">
                                      <p:cBhvr>
                                        <p:cTn id="32"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Inner </a:t>
            </a:r>
            <a:r>
              <a:rPr lang="tr-TR" sz="5400" dirty="0" err="1">
                <a:solidFill>
                  <a:schemeClr val="tx2">
                    <a:lumMod val="75000"/>
                  </a:schemeClr>
                </a:solidFill>
                <a:effectLst>
                  <a:outerShdw blurRad="38100" dist="38100" dir="2700000" algn="tl">
                    <a:srgbClr val="000000">
                      <a:alpha val="43137"/>
                    </a:srgbClr>
                  </a:outerShdw>
                </a:effectLst>
              </a:rPr>
              <a:t>Join</a:t>
            </a:r>
            <a:r>
              <a:rPr lang="tr-TR" sz="5400" dirty="0">
                <a:solidFill>
                  <a:schemeClr val="tx2">
                    <a:lumMod val="75000"/>
                  </a:schemeClr>
                </a:solidFill>
                <a:effectLst>
                  <a:outerShdw blurRad="38100" dist="38100" dir="2700000" algn="tl">
                    <a:srgbClr val="000000">
                      <a:alpha val="43137"/>
                    </a:srgbClr>
                  </a:outerShdw>
                </a:effectLst>
              </a:rPr>
              <a:t> Kavramı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66836220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Left</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Join</a:t>
            </a:r>
            <a:r>
              <a:rPr lang="tr-TR" sz="5400" dirty="0">
                <a:solidFill>
                  <a:schemeClr val="tx2">
                    <a:lumMod val="75000"/>
                  </a:schemeClr>
                </a:solidFill>
                <a:effectLst>
                  <a:outerShdw blurRad="38100" dist="38100" dir="2700000" algn="tl">
                    <a:srgbClr val="000000">
                      <a:alpha val="43137"/>
                    </a:srgbClr>
                  </a:outerShdw>
                </a:effectLst>
              </a:rPr>
              <a:t> Kavramı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23303012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Right </a:t>
            </a:r>
            <a:r>
              <a:rPr lang="tr-TR" sz="5400" dirty="0" err="1">
                <a:solidFill>
                  <a:schemeClr val="tx2">
                    <a:lumMod val="75000"/>
                  </a:schemeClr>
                </a:solidFill>
                <a:effectLst>
                  <a:outerShdw blurRad="38100" dist="38100" dir="2700000" algn="tl">
                    <a:srgbClr val="000000">
                      <a:alpha val="43137"/>
                    </a:srgbClr>
                  </a:outerShdw>
                </a:effectLst>
              </a:rPr>
              <a:t>Join</a:t>
            </a:r>
            <a:r>
              <a:rPr lang="tr-TR" sz="5400" dirty="0">
                <a:solidFill>
                  <a:schemeClr val="tx2">
                    <a:lumMod val="75000"/>
                  </a:schemeClr>
                </a:solidFill>
                <a:effectLst>
                  <a:outerShdw blurRad="38100" dist="38100" dir="2700000" algn="tl">
                    <a:srgbClr val="000000">
                      <a:alpha val="43137"/>
                    </a:srgbClr>
                  </a:outerShdw>
                </a:effectLst>
              </a:rPr>
              <a:t> Kavramı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7156622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Full </a:t>
            </a:r>
            <a:r>
              <a:rPr lang="tr-TR" sz="5400" dirty="0" err="1">
                <a:solidFill>
                  <a:schemeClr val="tx2">
                    <a:lumMod val="75000"/>
                  </a:schemeClr>
                </a:solidFill>
                <a:effectLst>
                  <a:outerShdw blurRad="38100" dist="38100" dir="2700000" algn="tl">
                    <a:srgbClr val="000000">
                      <a:alpha val="43137"/>
                    </a:srgbClr>
                  </a:outerShdw>
                </a:effectLst>
              </a:rPr>
              <a:t>Join</a:t>
            </a:r>
            <a:r>
              <a:rPr lang="tr-TR" sz="5400">
                <a:solidFill>
                  <a:schemeClr val="tx2">
                    <a:lumMod val="75000"/>
                  </a:schemeClr>
                </a:solidFill>
                <a:effectLst>
                  <a:outerShdw blurRad="38100" dist="38100" dir="2700000" algn="tl">
                    <a:srgbClr val="000000">
                      <a:alpha val="43137"/>
                    </a:srgbClr>
                  </a:outerShdw>
                </a:effectLst>
              </a:rPr>
              <a:t> Kavramı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8521188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Union</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Union</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All</a:t>
            </a:r>
            <a:r>
              <a:rPr lang="tr-TR" sz="5400" dirty="0">
                <a:solidFill>
                  <a:schemeClr val="tx2">
                    <a:lumMod val="75000"/>
                  </a:schemeClr>
                </a:solidFill>
                <a:effectLst>
                  <a:outerShdw blurRad="38100" dist="38100" dir="2700000" algn="tl">
                    <a:srgbClr val="000000">
                      <a:alpha val="43137"/>
                    </a:srgbClr>
                  </a:outerShdw>
                </a:effectLst>
              </a:rPr>
              <a:t> Kavramı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9331192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Sub</a:t>
            </a:r>
            <a:r>
              <a:rPr lang="tr-TR" sz="5400" dirty="0">
                <a:solidFill>
                  <a:schemeClr val="tx2">
                    <a:lumMod val="75000"/>
                  </a:schemeClr>
                </a:solidFill>
                <a:effectLst>
                  <a:outerShdw blurRad="38100" dist="38100" dir="2700000" algn="tl">
                    <a:srgbClr val="000000">
                      <a:alpha val="43137"/>
                    </a:srgbClr>
                  </a:outerShdw>
                </a:effectLst>
              </a:rPr>
              <a:t> Query Kavramı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7502552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Group </a:t>
            </a:r>
            <a:r>
              <a:rPr lang="tr-TR" sz="5400" dirty="0" err="1">
                <a:solidFill>
                  <a:schemeClr val="tx2">
                    <a:lumMod val="75000"/>
                  </a:schemeClr>
                </a:solidFill>
                <a:effectLst>
                  <a:outerShdw blurRad="38100" dist="38100" dir="2700000" algn="tl">
                    <a:srgbClr val="000000">
                      <a:alpha val="43137"/>
                    </a:srgbClr>
                  </a:outerShdw>
                </a:effectLst>
              </a:rPr>
              <a:t>By</a:t>
            </a:r>
            <a:r>
              <a:rPr lang="tr-TR" sz="5400" dirty="0">
                <a:solidFill>
                  <a:schemeClr val="tx2">
                    <a:lumMod val="75000"/>
                  </a:schemeClr>
                </a:solidFill>
                <a:effectLst>
                  <a:outerShdw blurRad="38100" dist="38100" dir="2700000" algn="tl">
                    <a:srgbClr val="000000">
                      <a:alpha val="43137"/>
                    </a:srgbClr>
                  </a:outerShdw>
                </a:effectLst>
              </a:rPr>
              <a:t> Kavramı</a:t>
            </a:r>
            <a:endParaRPr lang="tr-TR" sz="2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2575616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Aggregate</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Functions</a:t>
            </a:r>
            <a:r>
              <a:rPr lang="tr-TR" sz="54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516008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Çay Demlemeyi Biliyor muyuz?</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9" name="Picture 3">
            <a:extLst>
              <a:ext uri="{FF2B5EF4-FFF2-40B4-BE49-F238E27FC236}">
                <a16:creationId xmlns:a16="http://schemas.microsoft.com/office/drawing/2014/main" id="{D53E9B80-00A0-4123-AE3E-50CA533EF339}"/>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7640103" y="1919501"/>
            <a:ext cx="3713697" cy="3619977"/>
          </a:xfrm>
          <a:prstGeom prst="rect">
            <a:avLst/>
          </a:prstGeom>
        </p:spPr>
      </p:pic>
      <p:sp>
        <p:nvSpPr>
          <p:cNvPr id="7" name="Metin kutusu 6">
            <a:extLst>
              <a:ext uri="{FF2B5EF4-FFF2-40B4-BE49-F238E27FC236}">
                <a16:creationId xmlns:a16="http://schemas.microsoft.com/office/drawing/2014/main" id="{2D98D847-5F76-44F6-85CA-BB752828CB12}"/>
              </a:ext>
            </a:extLst>
          </p:cNvPr>
          <p:cNvSpPr txBox="1"/>
          <p:nvPr/>
        </p:nvSpPr>
        <p:spPr>
          <a:xfrm>
            <a:off x="838200" y="1970794"/>
            <a:ext cx="9443484" cy="3785652"/>
          </a:xfrm>
          <a:prstGeom prst="rect">
            <a:avLst/>
          </a:prstGeom>
          <a:noFill/>
        </p:spPr>
        <p:txBody>
          <a:bodyPr wrap="square">
            <a:spAutoFit/>
          </a:bodyPr>
          <a:lstStyle/>
          <a:p>
            <a:r>
              <a:rPr lang="tr-TR" sz="2400" dirty="0">
                <a:solidFill>
                  <a:srgbClr val="3A4A58"/>
                </a:solidFill>
                <a:latin typeface="Corbel" pitchFamily="34" charset="0"/>
              </a:rPr>
              <a:t>01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BAŞLA</a:t>
            </a:r>
          </a:p>
          <a:p>
            <a:r>
              <a:rPr lang="tr-TR" sz="2400" dirty="0">
                <a:solidFill>
                  <a:srgbClr val="3A4A58"/>
                </a:solidFill>
                <a:latin typeface="Corbel" pitchFamily="34" charset="0"/>
              </a:rPr>
              <a:t>02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Demliğe çay koy</a:t>
            </a:r>
          </a:p>
          <a:p>
            <a:r>
              <a:rPr lang="tr-TR" sz="2400" dirty="0">
                <a:solidFill>
                  <a:srgbClr val="3A4A58"/>
                </a:solidFill>
                <a:latin typeface="Corbel" pitchFamily="34" charset="0"/>
              </a:rPr>
              <a:t>03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Çaydanlığa su doldur</a:t>
            </a:r>
          </a:p>
          <a:p>
            <a:r>
              <a:rPr lang="tr-TR" sz="2400" dirty="0">
                <a:solidFill>
                  <a:srgbClr val="3A4A58"/>
                </a:solidFill>
                <a:latin typeface="Corbel" pitchFamily="34" charset="0"/>
              </a:rPr>
              <a:t>04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Çaydanlığı ocağa koy ve altını yak</a:t>
            </a:r>
          </a:p>
          <a:p>
            <a:r>
              <a:rPr lang="tr-TR" sz="2400" dirty="0">
                <a:solidFill>
                  <a:srgbClr val="3A4A58"/>
                </a:solidFill>
                <a:latin typeface="Corbel" pitchFamily="34" charset="0"/>
              </a:rPr>
              <a:t>05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Su kaynayana kadar bekle</a:t>
            </a:r>
          </a:p>
          <a:p>
            <a:r>
              <a:rPr lang="tr-TR" sz="2400" dirty="0">
                <a:solidFill>
                  <a:srgbClr val="3A4A58"/>
                </a:solidFill>
                <a:latin typeface="Corbel" pitchFamily="34" charset="0"/>
              </a:rPr>
              <a:t>06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Çayı demle ve çaydanlığa su ilave et</a:t>
            </a:r>
          </a:p>
          <a:p>
            <a:r>
              <a:rPr lang="tr-TR" sz="2400" dirty="0">
                <a:solidFill>
                  <a:srgbClr val="3A4A58"/>
                </a:solidFill>
                <a:latin typeface="Corbel" pitchFamily="34" charset="0"/>
              </a:rPr>
              <a:t>07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Tekrar ocağa koy</a:t>
            </a:r>
          </a:p>
          <a:p>
            <a:r>
              <a:rPr lang="tr-TR" sz="2400" dirty="0">
                <a:solidFill>
                  <a:srgbClr val="3A4A58"/>
                </a:solidFill>
                <a:latin typeface="Corbel" pitchFamily="34" charset="0"/>
              </a:rPr>
              <a:t>08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Su kaynayana ve çay dem alana kadar bekle</a:t>
            </a:r>
          </a:p>
          <a:p>
            <a:r>
              <a:rPr lang="tr-TR" sz="2400" dirty="0">
                <a:solidFill>
                  <a:srgbClr val="3A4A58"/>
                </a:solidFill>
                <a:latin typeface="Corbel" pitchFamily="34" charset="0"/>
              </a:rPr>
              <a:t>09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Servis yap</a:t>
            </a:r>
          </a:p>
          <a:p>
            <a:r>
              <a:rPr lang="tr-TR" sz="2400" dirty="0">
                <a:solidFill>
                  <a:srgbClr val="3A4A58"/>
                </a:solidFill>
                <a:latin typeface="Corbel" pitchFamily="34" charset="0"/>
              </a:rPr>
              <a:t>10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BİTİR</a:t>
            </a:r>
          </a:p>
        </p:txBody>
      </p:sp>
    </p:spTree>
    <p:extLst>
      <p:ext uri="{BB962C8B-B14F-4D97-AF65-F5344CB8AC3E}">
        <p14:creationId xmlns:p14="http://schemas.microsoft.com/office/powerpoint/2010/main" val="110808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Having</a:t>
            </a:r>
            <a:r>
              <a:rPr lang="tr-TR" sz="5400" dirty="0">
                <a:solidFill>
                  <a:schemeClr val="tx2">
                    <a:lumMod val="75000"/>
                  </a:schemeClr>
                </a:solidFill>
                <a:effectLst>
                  <a:outerShdw blurRad="38100" dist="38100" dir="2700000" algn="tl">
                    <a:srgbClr val="000000">
                      <a:alpha val="43137"/>
                    </a:srgbClr>
                  </a:outerShdw>
                </a:effectLst>
              </a:rPr>
              <a:t> ile Group </a:t>
            </a:r>
            <a:r>
              <a:rPr lang="tr-TR" sz="5400" dirty="0" err="1">
                <a:solidFill>
                  <a:schemeClr val="tx2">
                    <a:lumMod val="75000"/>
                  </a:schemeClr>
                </a:solidFill>
                <a:effectLst>
                  <a:outerShdw blurRad="38100" dist="38100" dir="2700000" algn="tl">
                    <a:srgbClr val="000000">
                      <a:alpha val="43137"/>
                    </a:srgbClr>
                  </a:outerShdw>
                </a:effectLst>
              </a:rPr>
              <a:t>By</a:t>
            </a:r>
            <a:r>
              <a:rPr lang="tr-TR" sz="5400" dirty="0">
                <a:solidFill>
                  <a:schemeClr val="tx2">
                    <a:lumMod val="75000"/>
                  </a:schemeClr>
                </a:solidFill>
                <a:effectLst>
                  <a:outerShdw blurRad="38100" dist="38100" dir="2700000" algn="tl">
                    <a:srgbClr val="000000">
                      <a:alpha val="43137"/>
                    </a:srgbClr>
                  </a:outerShdw>
                </a:effectLst>
              </a:rPr>
              <a:t> Filtreleme</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97983213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Sorularla Sorgu Çalışmaları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6258682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View</a:t>
            </a:r>
            <a:r>
              <a:rPr lang="tr-TR" sz="5400" dirty="0">
                <a:solidFill>
                  <a:schemeClr val="tx2">
                    <a:lumMod val="75000"/>
                  </a:schemeClr>
                </a:solidFill>
                <a:effectLst>
                  <a:outerShdw blurRad="38100" dist="38100" dir="2700000" algn="tl">
                    <a:srgbClr val="000000">
                      <a:alpha val="43137"/>
                    </a:srgbClr>
                  </a:outerShdw>
                </a:effectLst>
              </a:rPr>
              <a:t>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1071094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DDL ile </a:t>
            </a:r>
            <a:r>
              <a:rPr lang="tr-TR" sz="5400" dirty="0" err="1">
                <a:solidFill>
                  <a:schemeClr val="tx2">
                    <a:lumMod val="75000"/>
                  </a:schemeClr>
                </a:solidFill>
                <a:effectLst>
                  <a:outerShdw blurRad="38100" dist="38100" dir="2700000" algn="tl">
                    <a:srgbClr val="000000">
                      <a:alpha val="43137"/>
                    </a:srgbClr>
                  </a:outerShdw>
                </a:effectLst>
              </a:rPr>
              <a:t>View</a:t>
            </a:r>
            <a:r>
              <a:rPr lang="tr-TR" sz="5400" dirty="0">
                <a:solidFill>
                  <a:schemeClr val="tx2">
                    <a:lumMod val="75000"/>
                  </a:schemeClr>
                </a:solidFill>
                <a:effectLst>
                  <a:outerShdw blurRad="38100" dist="38100" dir="2700000" algn="tl">
                    <a:srgbClr val="000000">
                      <a:alpha val="43137"/>
                    </a:srgbClr>
                  </a:outerShdw>
                </a:effectLst>
              </a:rPr>
              <a:t> Oluşturma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8635502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Editor ile </a:t>
            </a:r>
            <a:r>
              <a:rPr lang="tr-TR" sz="5400" dirty="0" err="1">
                <a:solidFill>
                  <a:schemeClr val="tx2">
                    <a:lumMod val="75000"/>
                  </a:schemeClr>
                </a:solidFill>
                <a:effectLst>
                  <a:outerShdw blurRad="38100" dist="38100" dir="2700000" algn="tl">
                    <a:srgbClr val="000000">
                      <a:alpha val="43137"/>
                    </a:srgbClr>
                  </a:outerShdw>
                </a:effectLst>
              </a:rPr>
              <a:t>View</a:t>
            </a:r>
            <a:r>
              <a:rPr lang="tr-TR" sz="5400" dirty="0">
                <a:solidFill>
                  <a:schemeClr val="tx2">
                    <a:lumMod val="75000"/>
                  </a:schemeClr>
                </a:solidFill>
                <a:effectLst>
                  <a:outerShdw blurRad="38100" dist="38100" dir="2700000" algn="tl">
                    <a:srgbClr val="000000">
                      <a:alpha val="43137"/>
                    </a:srgbClr>
                  </a:outerShdw>
                </a:effectLst>
              </a:rPr>
              <a:t> Oluşturma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38673842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Değişken(</a:t>
            </a:r>
            <a:r>
              <a:rPr lang="tr-TR" sz="5400" dirty="0" err="1">
                <a:solidFill>
                  <a:schemeClr val="tx2">
                    <a:lumMod val="75000"/>
                  </a:schemeClr>
                </a:solidFill>
                <a:effectLst>
                  <a:outerShdw blurRad="38100" dist="38100" dir="2700000" algn="tl">
                    <a:srgbClr val="000000">
                      <a:alpha val="43137"/>
                    </a:srgbClr>
                  </a:outerShdw>
                </a:effectLst>
              </a:rPr>
              <a:t>Variable</a:t>
            </a:r>
            <a:r>
              <a:rPr lang="tr-TR" sz="54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1167150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If – Else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5222763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Case </a:t>
            </a:r>
            <a:r>
              <a:rPr lang="tr-TR" sz="5400" dirty="0" err="1">
                <a:solidFill>
                  <a:schemeClr val="tx2">
                    <a:lumMod val="75000"/>
                  </a:schemeClr>
                </a:solidFill>
                <a:effectLst>
                  <a:outerShdw blurRad="38100" dist="38100" dir="2700000" algn="tl">
                    <a:srgbClr val="000000">
                      <a:alpha val="43137"/>
                    </a:srgbClr>
                  </a:outerShdw>
                </a:effectLst>
              </a:rPr>
              <a:t>When</a:t>
            </a:r>
            <a:r>
              <a:rPr lang="tr-TR" sz="54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3670481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Null</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Function</a:t>
            </a:r>
            <a:r>
              <a:rPr lang="tr-TR" sz="54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252578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Select </a:t>
            </a:r>
            <a:r>
              <a:rPr lang="tr-TR" sz="5400" dirty="0" err="1">
                <a:solidFill>
                  <a:schemeClr val="tx2">
                    <a:lumMod val="75000"/>
                  </a:schemeClr>
                </a:solidFill>
                <a:effectLst>
                  <a:outerShdw blurRad="38100" dist="38100" dir="2700000" algn="tl">
                    <a:srgbClr val="000000">
                      <a:alpha val="43137"/>
                    </a:srgbClr>
                  </a:outerShdw>
                </a:effectLst>
              </a:rPr>
              <a:t>Into</a:t>
            </a:r>
            <a:r>
              <a:rPr lang="tr-TR" sz="54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4285570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Radyo Örneği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10" name="Picture 5">
            <a:extLst>
              <a:ext uri="{FF2B5EF4-FFF2-40B4-BE49-F238E27FC236}">
                <a16:creationId xmlns:a16="http://schemas.microsoft.com/office/drawing/2014/main" id="{6D6E877A-81D6-4E32-86EF-B5F179F3B1E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8041081" y="1772640"/>
            <a:ext cx="3312719" cy="3312719"/>
          </a:xfrm>
          <a:prstGeom prst="rect">
            <a:avLst/>
          </a:prstGeom>
        </p:spPr>
      </p:pic>
      <p:sp>
        <p:nvSpPr>
          <p:cNvPr id="12" name="Metin kutusu 11">
            <a:extLst>
              <a:ext uri="{FF2B5EF4-FFF2-40B4-BE49-F238E27FC236}">
                <a16:creationId xmlns:a16="http://schemas.microsoft.com/office/drawing/2014/main" id="{77A95673-8AF2-497C-A4ED-EEB17036452D}"/>
              </a:ext>
            </a:extLst>
          </p:cNvPr>
          <p:cNvSpPr txBox="1"/>
          <p:nvPr/>
        </p:nvSpPr>
        <p:spPr>
          <a:xfrm>
            <a:off x="1082749" y="3428999"/>
            <a:ext cx="5750665" cy="830997"/>
          </a:xfrm>
          <a:prstGeom prst="rect">
            <a:avLst/>
          </a:prstGeom>
          <a:noFill/>
        </p:spPr>
        <p:txBody>
          <a:bodyPr wrap="square">
            <a:spAutoFit/>
          </a:bodyPr>
          <a:lstStyle/>
          <a:p>
            <a:pPr algn="ctr"/>
            <a:r>
              <a:rPr lang="tr-TR" sz="2400" b="1" dirty="0">
                <a:solidFill>
                  <a:srgbClr val="3A4A58"/>
                </a:solidFill>
                <a:latin typeface="Corbel" pitchFamily="34" charset="0"/>
              </a:rPr>
              <a:t>Sevdiğiniz bir şarkıyı analog bir radyoda bulma algoritmasını yazınız</a:t>
            </a:r>
          </a:p>
        </p:txBody>
      </p:sp>
    </p:spTree>
    <p:extLst>
      <p:ext uri="{BB962C8B-B14F-4D97-AF65-F5344CB8AC3E}">
        <p14:creationId xmlns:p14="http://schemas.microsoft.com/office/powerpoint/2010/main" val="339804202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Insert </a:t>
            </a:r>
            <a:r>
              <a:rPr lang="tr-TR" sz="5400" dirty="0" err="1">
                <a:solidFill>
                  <a:schemeClr val="tx2">
                    <a:lumMod val="75000"/>
                  </a:schemeClr>
                </a:solidFill>
                <a:effectLst>
                  <a:outerShdw blurRad="38100" dist="38100" dir="2700000" algn="tl">
                    <a:srgbClr val="000000">
                      <a:alpha val="43137"/>
                    </a:srgbClr>
                  </a:outerShdw>
                </a:effectLst>
              </a:rPr>
              <a:t>Into</a:t>
            </a:r>
            <a:r>
              <a:rPr lang="tr-TR" sz="5400" dirty="0">
                <a:solidFill>
                  <a:schemeClr val="tx2">
                    <a:lumMod val="75000"/>
                  </a:schemeClr>
                </a:solidFill>
                <a:effectLst>
                  <a:outerShdw blurRad="38100" dist="38100" dir="2700000" algn="tl">
                    <a:srgbClr val="000000">
                      <a:alpha val="43137"/>
                    </a:srgbClr>
                  </a:outerShdw>
                </a:effectLst>
              </a:rPr>
              <a:t> Select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5641744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Stored</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Procedure</a:t>
            </a:r>
            <a:r>
              <a:rPr lang="tr-TR" sz="5400" dirty="0">
                <a:solidFill>
                  <a:schemeClr val="tx2">
                    <a:lumMod val="75000"/>
                  </a:schemeClr>
                </a:solidFill>
                <a:effectLst>
                  <a:outerShdw blurRad="38100" dist="38100" dir="2700000" algn="tl">
                    <a:srgbClr val="000000">
                      <a:alpha val="43137"/>
                    </a:srgbClr>
                  </a:outerShdw>
                </a:effectLst>
              </a:rPr>
              <a:t>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8735119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sv-SE" sz="5400" dirty="0">
                <a:solidFill>
                  <a:schemeClr val="tx2">
                    <a:lumMod val="75000"/>
                  </a:schemeClr>
                </a:solidFill>
                <a:effectLst>
                  <a:outerShdw blurRad="38100" dist="38100" dir="2700000" algn="tl">
                    <a:srgbClr val="000000">
                      <a:alpha val="43137"/>
                    </a:srgbClr>
                  </a:outerShdw>
                </a:effectLst>
              </a:rPr>
              <a:t>Stored Procedure </a:t>
            </a:r>
            <a:br>
              <a:rPr lang="tr-TR" sz="5400" dirty="0">
                <a:solidFill>
                  <a:schemeClr val="tx2">
                    <a:lumMod val="75000"/>
                  </a:schemeClr>
                </a:solidFill>
                <a:effectLst>
                  <a:outerShdw blurRad="38100" dist="38100" dir="2700000" algn="tl">
                    <a:srgbClr val="000000">
                      <a:alpha val="43137"/>
                    </a:srgbClr>
                  </a:outerShdw>
                </a:effectLst>
              </a:rPr>
            </a:br>
            <a:r>
              <a:rPr lang="sv-SE" sz="5400" dirty="0">
                <a:solidFill>
                  <a:schemeClr val="tx2">
                    <a:lumMod val="75000"/>
                  </a:schemeClr>
                </a:solidFill>
                <a:effectLst>
                  <a:outerShdw blurRad="38100" dist="38100" dir="2700000" algn="tl">
                    <a:srgbClr val="000000">
                      <a:alpha val="43137"/>
                    </a:srgbClr>
                  </a:outerShdw>
                </a:effectLst>
              </a:rPr>
              <a:t>Oluşturma ve Kullanma</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63764250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sv-SE" sz="5400" dirty="0">
                <a:solidFill>
                  <a:schemeClr val="tx2">
                    <a:lumMod val="75000"/>
                  </a:schemeClr>
                </a:solidFill>
                <a:effectLst>
                  <a:outerShdw blurRad="38100" dist="38100" dir="2700000" algn="tl">
                    <a:srgbClr val="000000">
                      <a:alpha val="43137"/>
                    </a:srgbClr>
                  </a:outerShdw>
                </a:effectLst>
              </a:rPr>
              <a:t>Stored Procedure</a:t>
            </a:r>
            <a:r>
              <a:rPr lang="tr-TR" sz="5400" dirty="0">
                <a:solidFill>
                  <a:schemeClr val="tx2">
                    <a:lumMod val="75000"/>
                  </a:schemeClr>
                </a:solidFill>
                <a:effectLst>
                  <a:outerShdw blurRad="38100" dist="38100" dir="2700000" algn="tl">
                    <a:srgbClr val="000000">
                      <a:alpha val="43137"/>
                    </a:srgbClr>
                  </a:outerShdw>
                </a:effectLst>
              </a:rPr>
              <a:t> ile</a:t>
            </a:r>
            <a:r>
              <a:rPr lang="sv-SE" sz="5400" dirty="0">
                <a:solidFill>
                  <a:schemeClr val="tx2">
                    <a:lumMod val="75000"/>
                  </a:schemeClr>
                </a:solidFill>
                <a:effectLst>
                  <a:outerShdw blurRad="38100" dist="38100" dir="2700000" algn="tl">
                    <a:srgbClr val="000000">
                      <a:alpha val="43137"/>
                    </a:srgbClr>
                  </a:outerShdw>
                </a:effectLst>
              </a:rPr>
              <a:t> Parametrede Null Kullanımı</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24698017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sv-SE" sz="5400" dirty="0">
                <a:solidFill>
                  <a:schemeClr val="tx2">
                    <a:lumMod val="75000"/>
                  </a:schemeClr>
                </a:solidFill>
                <a:effectLst>
                  <a:outerShdw blurRad="38100" dist="38100" dir="2700000" algn="tl">
                    <a:srgbClr val="000000">
                      <a:alpha val="43137"/>
                    </a:srgbClr>
                  </a:outerShdw>
                </a:effectLst>
              </a:rPr>
              <a:t>User Defined Function Nedir?</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
        <p:nvSpPr>
          <p:cNvPr id="5" name="Metin kutusu 4">
            <a:extLst>
              <a:ext uri="{FF2B5EF4-FFF2-40B4-BE49-F238E27FC236}">
                <a16:creationId xmlns:a16="http://schemas.microsoft.com/office/drawing/2014/main" id="{13CCE71C-4337-4335-B135-2043F82A5957}"/>
              </a:ext>
            </a:extLst>
          </p:cNvPr>
          <p:cNvSpPr txBox="1"/>
          <p:nvPr/>
        </p:nvSpPr>
        <p:spPr>
          <a:xfrm>
            <a:off x="3048838" y="4346471"/>
            <a:ext cx="6094324" cy="830997"/>
          </a:xfrm>
          <a:prstGeom prst="rect">
            <a:avLst/>
          </a:prstGeom>
          <a:noFill/>
        </p:spPr>
        <p:txBody>
          <a:bodyPr wrap="square">
            <a:spAutoFit/>
          </a:bodyPr>
          <a:lstStyle/>
          <a:p>
            <a:pPr algn="ctr"/>
            <a:r>
              <a:rPr lang="tr-TR" sz="2400" dirty="0" err="1">
                <a:solidFill>
                  <a:schemeClr val="tx2">
                    <a:lumMod val="75000"/>
                  </a:schemeClr>
                </a:solidFill>
                <a:effectLst>
                  <a:outerShdw blurRad="38100" dist="38100" dir="2700000" algn="tl">
                    <a:srgbClr val="000000">
                      <a:alpha val="43137"/>
                    </a:srgbClr>
                  </a:outerShdw>
                </a:effectLst>
              </a:rPr>
              <a:t>Scalar-valued</a:t>
            </a:r>
            <a:r>
              <a:rPr lang="tr-TR" sz="2400" dirty="0">
                <a:solidFill>
                  <a:schemeClr val="tx2">
                    <a:lumMod val="75000"/>
                  </a:schemeClr>
                </a:solidFill>
                <a:effectLst>
                  <a:outerShdw blurRad="38100" dist="38100" dir="2700000" algn="tl">
                    <a:srgbClr val="000000">
                      <a:alpha val="43137"/>
                    </a:srgbClr>
                  </a:outerShdw>
                </a:effectLst>
              </a:rPr>
              <a:t> </a:t>
            </a:r>
            <a:r>
              <a:rPr lang="tr-TR" sz="2400" dirty="0" err="1">
                <a:solidFill>
                  <a:schemeClr val="tx2">
                    <a:lumMod val="75000"/>
                  </a:schemeClr>
                </a:solidFill>
                <a:effectLst>
                  <a:outerShdw blurRad="38100" dist="38100" dir="2700000" algn="tl">
                    <a:srgbClr val="000000">
                      <a:alpha val="43137"/>
                    </a:srgbClr>
                  </a:outerShdw>
                </a:effectLst>
              </a:rPr>
              <a:t>function</a:t>
            </a:r>
            <a:endParaRPr lang="tr-TR" sz="2400" dirty="0">
              <a:solidFill>
                <a:schemeClr val="tx2">
                  <a:lumMod val="75000"/>
                </a:schemeClr>
              </a:solidFill>
              <a:effectLst>
                <a:outerShdw blurRad="38100" dist="38100" dir="2700000" algn="tl">
                  <a:srgbClr val="000000">
                    <a:alpha val="43137"/>
                  </a:srgbClr>
                </a:outerShdw>
              </a:effectLst>
            </a:endParaRPr>
          </a:p>
          <a:p>
            <a:pPr algn="ctr"/>
            <a:r>
              <a:rPr lang="tr-TR" sz="2400" dirty="0" err="1">
                <a:solidFill>
                  <a:schemeClr val="tx2">
                    <a:lumMod val="75000"/>
                  </a:schemeClr>
                </a:solidFill>
                <a:effectLst>
                  <a:outerShdw blurRad="38100" dist="38100" dir="2700000" algn="tl">
                    <a:srgbClr val="000000">
                      <a:alpha val="43137"/>
                    </a:srgbClr>
                  </a:outerShdw>
                </a:effectLst>
              </a:rPr>
              <a:t>Table-valued</a:t>
            </a:r>
            <a:r>
              <a:rPr lang="tr-TR" sz="2400" dirty="0">
                <a:solidFill>
                  <a:schemeClr val="tx2">
                    <a:lumMod val="75000"/>
                  </a:schemeClr>
                </a:solidFill>
                <a:effectLst>
                  <a:outerShdw blurRad="38100" dist="38100" dir="2700000" algn="tl">
                    <a:srgbClr val="000000">
                      <a:alpha val="43137"/>
                    </a:srgbClr>
                  </a:outerShdw>
                </a:effectLst>
              </a:rPr>
              <a:t> </a:t>
            </a:r>
            <a:r>
              <a:rPr lang="tr-TR" sz="2400" dirty="0" err="1">
                <a:solidFill>
                  <a:schemeClr val="tx2">
                    <a:lumMod val="75000"/>
                  </a:schemeClr>
                </a:solidFill>
                <a:effectLst>
                  <a:outerShdw blurRad="38100" dist="38100" dir="2700000" algn="tl">
                    <a:srgbClr val="000000">
                      <a:alpha val="43137"/>
                    </a:srgbClr>
                  </a:outerShdw>
                </a:effectLst>
              </a:rPr>
              <a:t>function</a:t>
            </a:r>
            <a:endParaRPr lang="tr-TR" sz="2400" dirty="0"/>
          </a:p>
        </p:txBody>
      </p:sp>
    </p:spTree>
    <p:extLst>
      <p:ext uri="{BB962C8B-B14F-4D97-AF65-F5344CB8AC3E}">
        <p14:creationId xmlns:p14="http://schemas.microsoft.com/office/powerpoint/2010/main" val="17340189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sv-SE" sz="5400" dirty="0">
                <a:solidFill>
                  <a:schemeClr val="tx2">
                    <a:lumMod val="75000"/>
                  </a:schemeClr>
                </a:solidFill>
                <a:effectLst>
                  <a:outerShdw blurRad="38100" dist="38100" dir="2700000" algn="tl">
                    <a:srgbClr val="000000">
                      <a:alpha val="43137"/>
                    </a:srgbClr>
                  </a:outerShdw>
                </a:effectLst>
              </a:rPr>
              <a:t>Scalar-</a:t>
            </a:r>
            <a:r>
              <a:rPr lang="tr-TR" sz="5400" dirty="0">
                <a:solidFill>
                  <a:schemeClr val="tx2">
                    <a:lumMod val="75000"/>
                  </a:schemeClr>
                </a:solidFill>
                <a:effectLst>
                  <a:outerShdw blurRad="38100" dist="38100" dir="2700000" algn="tl">
                    <a:srgbClr val="000000">
                      <a:alpha val="43137"/>
                    </a:srgbClr>
                  </a:outerShdw>
                </a:effectLst>
              </a:rPr>
              <a:t>V</a:t>
            </a:r>
            <a:r>
              <a:rPr lang="sv-SE" sz="5400" dirty="0">
                <a:solidFill>
                  <a:schemeClr val="tx2">
                    <a:lumMod val="75000"/>
                  </a:schemeClr>
                </a:solidFill>
                <a:effectLst>
                  <a:outerShdw blurRad="38100" dist="38100" dir="2700000" algn="tl">
                    <a:srgbClr val="000000">
                      <a:alpha val="43137"/>
                    </a:srgbClr>
                  </a:outerShdw>
                </a:effectLst>
              </a:rPr>
              <a:t>alued Function Oluşturma ve Kullanma</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79953502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Table</a:t>
            </a:r>
            <a:r>
              <a:rPr lang="tr-TR" sz="5400" dirty="0">
                <a:solidFill>
                  <a:schemeClr val="tx2">
                    <a:lumMod val="75000"/>
                  </a:schemeClr>
                </a:solidFill>
                <a:effectLst>
                  <a:outerShdw blurRad="38100" dist="38100" dir="2700000" algn="tl">
                    <a:srgbClr val="000000">
                      <a:alpha val="43137"/>
                    </a:srgbClr>
                  </a:outerShdw>
                </a:effectLst>
              </a:rPr>
              <a:t>-V</a:t>
            </a:r>
            <a:r>
              <a:rPr lang="sv-SE" sz="5400" dirty="0">
                <a:solidFill>
                  <a:schemeClr val="tx2">
                    <a:lumMod val="75000"/>
                  </a:schemeClr>
                </a:solidFill>
                <a:effectLst>
                  <a:outerShdw blurRad="38100" dist="38100" dir="2700000" algn="tl">
                    <a:srgbClr val="000000">
                      <a:alpha val="43137"/>
                    </a:srgbClr>
                  </a:outerShdw>
                </a:effectLst>
              </a:rPr>
              <a:t>alued Function Oluşturma ve Kullanma</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7483208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Try-Catch</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309760211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Transaction</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27903094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Transaction</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normAutofit fontScale="92500" lnSpcReduction="10000"/>
          </a:bodyPr>
          <a:lstStyle/>
          <a:p>
            <a:pPr marL="0" indent="0">
              <a:buNone/>
            </a:pPr>
            <a:r>
              <a:rPr lang="en-US" b="0" i="0" dirty="0">
                <a:solidFill>
                  <a:srgbClr val="292929"/>
                </a:solidFill>
                <a:effectLst/>
                <a:latin typeface="Metropolis" panose="00000500000000000000"/>
              </a:rPr>
              <a:t>ACID (Atomicity, Consistency, Isolation, Durability)</a:t>
            </a:r>
            <a:endParaRPr lang="tr-TR" b="0" i="0" dirty="0">
              <a:solidFill>
                <a:srgbClr val="292929"/>
              </a:solidFill>
              <a:effectLst/>
              <a:latin typeface="Metropolis" panose="00000500000000000000"/>
            </a:endParaRPr>
          </a:p>
          <a:p>
            <a:pPr>
              <a:buFont typeface="Wingdings" panose="05000000000000000000" pitchFamily="2" charset="2"/>
              <a:buChar char="ü"/>
            </a:pPr>
            <a:endParaRPr lang="tr-TR" b="0" i="0" dirty="0">
              <a:solidFill>
                <a:srgbClr val="292929"/>
              </a:solidFill>
              <a:effectLst/>
              <a:latin typeface="charter"/>
            </a:endParaRPr>
          </a:p>
          <a:p>
            <a:pPr lvl="1">
              <a:buFont typeface="Wingdings" panose="05000000000000000000" pitchFamily="2" charset="2"/>
              <a:buChar char="ü"/>
            </a:pPr>
            <a:r>
              <a:rPr lang="tr-TR" b="1" i="0" dirty="0" err="1">
                <a:solidFill>
                  <a:srgbClr val="292929"/>
                </a:solidFill>
                <a:effectLst/>
                <a:latin typeface="charter"/>
              </a:rPr>
              <a:t>Bölünemezlik</a:t>
            </a:r>
            <a:r>
              <a:rPr lang="tr-TR" b="0" i="0" dirty="0">
                <a:solidFill>
                  <a:srgbClr val="292929"/>
                </a:solidFill>
                <a:effectLst/>
                <a:latin typeface="charter"/>
              </a:rPr>
              <a:t>(</a:t>
            </a:r>
            <a:r>
              <a:rPr lang="tr-TR" b="0" i="1" dirty="0" err="1">
                <a:solidFill>
                  <a:srgbClr val="292929"/>
                </a:solidFill>
                <a:effectLst/>
                <a:latin typeface="charter"/>
              </a:rPr>
              <a:t>Atomicity</a:t>
            </a:r>
            <a:r>
              <a:rPr lang="tr-TR" b="0" i="0" dirty="0">
                <a:solidFill>
                  <a:srgbClr val="292929"/>
                </a:solidFill>
                <a:effectLst/>
                <a:latin typeface="charter"/>
              </a:rPr>
              <a:t>)</a:t>
            </a:r>
          </a:p>
          <a:p>
            <a:pPr lvl="2">
              <a:buFont typeface="Wingdings" panose="05000000000000000000" pitchFamily="2" charset="2"/>
              <a:buChar char="ü"/>
            </a:pPr>
            <a:r>
              <a:rPr lang="tr-TR" b="0" i="0" dirty="0">
                <a:solidFill>
                  <a:srgbClr val="252525"/>
                </a:solidFill>
                <a:effectLst/>
                <a:latin typeface="Roboto" panose="02000000000000000000" pitchFamily="2" charset="0"/>
              </a:rPr>
              <a:t>İş birimi içindeki tüm işlemlerin başarıyla tamamlanmasını sağlar. Aksi takdirde, işlem başarısızlık noktasında durdurulur ve önceki tüm işlemler eski durumlarına geri döndürülür.</a:t>
            </a:r>
            <a:endParaRPr lang="tr-TR" b="0" dirty="0">
              <a:solidFill>
                <a:srgbClr val="292929"/>
              </a:solidFill>
              <a:latin typeface="charter"/>
            </a:endParaRPr>
          </a:p>
          <a:p>
            <a:pPr lvl="1">
              <a:buFont typeface="Wingdings" panose="05000000000000000000" pitchFamily="2" charset="2"/>
              <a:buChar char="ü"/>
            </a:pPr>
            <a:r>
              <a:rPr lang="tr-TR" b="1" i="0" dirty="0">
                <a:solidFill>
                  <a:srgbClr val="292929"/>
                </a:solidFill>
                <a:effectLst/>
                <a:latin typeface="charter"/>
              </a:rPr>
              <a:t>Tutarlılık</a:t>
            </a:r>
            <a:r>
              <a:rPr lang="tr-TR" b="0" i="0" dirty="0">
                <a:solidFill>
                  <a:srgbClr val="292929"/>
                </a:solidFill>
                <a:effectLst/>
                <a:latin typeface="charter"/>
              </a:rPr>
              <a:t>(</a:t>
            </a:r>
            <a:r>
              <a:rPr lang="tr-TR" b="0" i="0" dirty="0" err="1">
                <a:solidFill>
                  <a:srgbClr val="292929"/>
                </a:solidFill>
                <a:effectLst/>
                <a:latin typeface="charter"/>
              </a:rPr>
              <a:t>Consistency</a:t>
            </a:r>
            <a:r>
              <a:rPr lang="tr-TR" b="0" i="0" dirty="0">
                <a:solidFill>
                  <a:srgbClr val="292929"/>
                </a:solidFill>
                <a:effectLst/>
                <a:latin typeface="charter"/>
              </a:rPr>
              <a:t>)</a:t>
            </a:r>
          </a:p>
          <a:p>
            <a:pPr lvl="2">
              <a:buFont typeface="Wingdings" panose="05000000000000000000" pitchFamily="2" charset="2"/>
              <a:buChar char="ü"/>
            </a:pPr>
            <a:r>
              <a:rPr lang="tr-TR" b="0" i="0" dirty="0">
                <a:solidFill>
                  <a:srgbClr val="252525"/>
                </a:solidFill>
                <a:effectLst/>
                <a:latin typeface="Roboto" panose="02000000000000000000" pitchFamily="2" charset="0"/>
              </a:rPr>
              <a:t>Başarılı bir şekilde taahhüt edilen bir işlemden sonra </a:t>
            </a:r>
            <a:r>
              <a:rPr lang="tr-TR" b="0" i="0" dirty="0" err="1">
                <a:solidFill>
                  <a:srgbClr val="252525"/>
                </a:solidFill>
                <a:effectLst/>
                <a:latin typeface="Roboto" panose="02000000000000000000" pitchFamily="2" charset="0"/>
              </a:rPr>
              <a:t>veritabanının</a:t>
            </a:r>
            <a:r>
              <a:rPr lang="tr-TR" b="0" i="0" dirty="0">
                <a:solidFill>
                  <a:srgbClr val="252525"/>
                </a:solidFill>
                <a:effectLst/>
                <a:latin typeface="Roboto" panose="02000000000000000000" pitchFamily="2" charset="0"/>
              </a:rPr>
              <a:t> durumları düzgün bir şekilde değiştirmesini sağlar.</a:t>
            </a:r>
            <a:endParaRPr lang="tr-TR" b="0" i="0" dirty="0">
              <a:solidFill>
                <a:srgbClr val="292929"/>
              </a:solidFill>
              <a:effectLst/>
              <a:latin typeface="charter"/>
            </a:endParaRPr>
          </a:p>
          <a:p>
            <a:pPr lvl="1">
              <a:buFont typeface="Wingdings" panose="05000000000000000000" pitchFamily="2" charset="2"/>
              <a:buChar char="ü"/>
            </a:pPr>
            <a:r>
              <a:rPr lang="tr-TR" b="1" i="0" dirty="0">
                <a:solidFill>
                  <a:srgbClr val="292929"/>
                </a:solidFill>
                <a:effectLst/>
                <a:latin typeface="charter"/>
              </a:rPr>
              <a:t>İzolasyon</a:t>
            </a:r>
            <a:r>
              <a:rPr lang="tr-TR" b="0" i="0" dirty="0">
                <a:solidFill>
                  <a:srgbClr val="292929"/>
                </a:solidFill>
                <a:effectLst/>
                <a:latin typeface="charter"/>
              </a:rPr>
              <a:t>(</a:t>
            </a:r>
            <a:r>
              <a:rPr lang="tr-TR" b="0" i="0" dirty="0" err="1">
                <a:solidFill>
                  <a:srgbClr val="292929"/>
                </a:solidFill>
                <a:effectLst/>
                <a:latin typeface="charter"/>
              </a:rPr>
              <a:t>Isolation</a:t>
            </a:r>
            <a:r>
              <a:rPr lang="tr-TR" b="0" i="0" dirty="0">
                <a:solidFill>
                  <a:srgbClr val="292929"/>
                </a:solidFill>
                <a:effectLst/>
                <a:latin typeface="charter"/>
              </a:rPr>
              <a:t>)</a:t>
            </a:r>
          </a:p>
          <a:p>
            <a:pPr lvl="2">
              <a:buFont typeface="Wingdings" panose="05000000000000000000" pitchFamily="2" charset="2"/>
              <a:buChar char="ü"/>
            </a:pPr>
            <a:r>
              <a:rPr lang="tr-TR" b="0" i="0" dirty="0">
                <a:solidFill>
                  <a:srgbClr val="252525"/>
                </a:solidFill>
                <a:effectLst/>
                <a:latin typeface="Roboto" panose="02000000000000000000" pitchFamily="2" charset="0"/>
              </a:rPr>
              <a:t>İşlemlerin birbirinden bağımsız ve şeffaf bir şekilde işlemesini sağlar.</a:t>
            </a:r>
            <a:endParaRPr lang="tr-TR" b="0" dirty="0">
              <a:solidFill>
                <a:srgbClr val="292929"/>
              </a:solidFill>
              <a:latin typeface="charter"/>
            </a:endParaRPr>
          </a:p>
          <a:p>
            <a:pPr lvl="1">
              <a:buFont typeface="Wingdings" panose="05000000000000000000" pitchFamily="2" charset="2"/>
              <a:buChar char="ü"/>
            </a:pPr>
            <a:r>
              <a:rPr lang="tr-TR" b="1" i="0" dirty="0">
                <a:solidFill>
                  <a:srgbClr val="292929"/>
                </a:solidFill>
                <a:effectLst/>
                <a:latin typeface="charter"/>
              </a:rPr>
              <a:t>Dayanıklılık</a:t>
            </a:r>
            <a:r>
              <a:rPr lang="tr-TR" b="0" i="0" dirty="0">
                <a:solidFill>
                  <a:srgbClr val="292929"/>
                </a:solidFill>
                <a:effectLst/>
                <a:latin typeface="charter"/>
              </a:rPr>
              <a:t> (</a:t>
            </a:r>
            <a:r>
              <a:rPr lang="tr-TR" b="0" i="0" dirty="0" err="1">
                <a:solidFill>
                  <a:srgbClr val="292929"/>
                </a:solidFill>
                <a:effectLst/>
                <a:latin typeface="charter"/>
              </a:rPr>
              <a:t>Durability</a:t>
            </a:r>
            <a:r>
              <a:rPr lang="tr-TR" b="0" i="0" dirty="0">
                <a:solidFill>
                  <a:srgbClr val="292929"/>
                </a:solidFill>
                <a:effectLst/>
                <a:latin typeface="charter"/>
              </a:rPr>
              <a:t>)</a:t>
            </a:r>
          </a:p>
          <a:p>
            <a:pPr lvl="2">
              <a:buFont typeface="Wingdings" panose="05000000000000000000" pitchFamily="2" charset="2"/>
              <a:buChar char="ü"/>
            </a:pPr>
            <a:r>
              <a:rPr lang="tr-TR" b="0" i="0" dirty="0">
                <a:solidFill>
                  <a:srgbClr val="252525"/>
                </a:solidFill>
                <a:effectLst/>
                <a:latin typeface="Roboto" panose="02000000000000000000" pitchFamily="2" charset="0"/>
              </a:rPr>
              <a:t>Sistem arızası durumunda taahhüt edilen bir işlemin sonucunun veya etkisinin devam etmesini sağlar.</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395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Radyo Örneği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10" name="Picture 5">
            <a:extLst>
              <a:ext uri="{FF2B5EF4-FFF2-40B4-BE49-F238E27FC236}">
                <a16:creationId xmlns:a16="http://schemas.microsoft.com/office/drawing/2014/main" id="{6D6E877A-81D6-4E32-86EF-B5F179F3B1E6}"/>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8041081" y="1772640"/>
            <a:ext cx="3312719" cy="3312719"/>
          </a:xfrm>
          <a:prstGeom prst="rect">
            <a:avLst/>
          </a:prstGeom>
        </p:spPr>
      </p:pic>
      <p:sp>
        <p:nvSpPr>
          <p:cNvPr id="7" name="Metin kutusu 6">
            <a:extLst>
              <a:ext uri="{FF2B5EF4-FFF2-40B4-BE49-F238E27FC236}">
                <a16:creationId xmlns:a16="http://schemas.microsoft.com/office/drawing/2014/main" id="{3724D4AC-F4B9-4EEE-9766-239A84784746}"/>
              </a:ext>
            </a:extLst>
          </p:cNvPr>
          <p:cNvSpPr txBox="1"/>
          <p:nvPr/>
        </p:nvSpPr>
        <p:spPr>
          <a:xfrm>
            <a:off x="852800" y="1905505"/>
            <a:ext cx="7202881" cy="3046988"/>
          </a:xfrm>
          <a:prstGeom prst="rect">
            <a:avLst/>
          </a:prstGeom>
          <a:noFill/>
        </p:spPr>
        <p:txBody>
          <a:bodyPr wrap="square">
            <a:spAutoFit/>
          </a:bodyPr>
          <a:lstStyle/>
          <a:p>
            <a:r>
              <a:rPr lang="tr-TR" sz="2400" dirty="0">
                <a:solidFill>
                  <a:srgbClr val="3A4A58"/>
                </a:solidFill>
                <a:latin typeface="Corbel" pitchFamily="34" charset="0"/>
              </a:rPr>
              <a:t>01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BAŞLA</a:t>
            </a:r>
          </a:p>
          <a:p>
            <a:r>
              <a:rPr lang="tr-TR" sz="2400" dirty="0">
                <a:solidFill>
                  <a:srgbClr val="3A4A58"/>
                </a:solidFill>
                <a:latin typeface="Corbel" pitchFamily="34" charset="0"/>
              </a:rPr>
              <a:t>02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İbreyi en sola getir</a:t>
            </a:r>
          </a:p>
          <a:p>
            <a:r>
              <a:rPr lang="tr-TR" sz="2400" dirty="0">
                <a:solidFill>
                  <a:srgbClr val="3A4A58"/>
                </a:solidFill>
                <a:latin typeface="Corbel" pitchFamily="34" charset="0"/>
              </a:rPr>
              <a:t>03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İbreyi bir birim sağa ilerlet</a:t>
            </a:r>
          </a:p>
          <a:p>
            <a:r>
              <a:rPr lang="tr-TR" sz="2400" dirty="0">
                <a:solidFill>
                  <a:srgbClr val="3A4A58"/>
                </a:solidFill>
                <a:latin typeface="Corbel" pitchFamily="34" charset="0"/>
              </a:rPr>
              <a:t>04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İstasyon yok ise 03 adımına git</a:t>
            </a:r>
          </a:p>
          <a:p>
            <a:r>
              <a:rPr lang="tr-TR" sz="2400" dirty="0">
                <a:solidFill>
                  <a:srgbClr val="3A4A58"/>
                </a:solidFill>
                <a:latin typeface="Corbel" pitchFamily="34" charset="0"/>
              </a:rPr>
              <a:t>05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Aradığınız istasyon değil ise 03 adımına git</a:t>
            </a:r>
          </a:p>
          <a:p>
            <a:r>
              <a:rPr lang="tr-TR" sz="2400" dirty="0">
                <a:solidFill>
                  <a:srgbClr val="3A4A58"/>
                </a:solidFill>
                <a:latin typeface="Corbel" pitchFamily="34" charset="0"/>
              </a:rPr>
              <a:t>06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İbreyi bırak</a:t>
            </a:r>
          </a:p>
          <a:p>
            <a:r>
              <a:rPr lang="tr-TR" sz="2400" dirty="0">
                <a:solidFill>
                  <a:srgbClr val="3A4A58"/>
                </a:solidFill>
                <a:latin typeface="Corbel" pitchFamily="34" charset="0"/>
              </a:rPr>
              <a:t>07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Şarkıyı dinle</a:t>
            </a:r>
          </a:p>
          <a:p>
            <a:r>
              <a:rPr lang="tr-TR" sz="2400" dirty="0">
                <a:solidFill>
                  <a:srgbClr val="3A4A58"/>
                </a:solidFill>
                <a:latin typeface="Corbel" pitchFamily="34" charset="0"/>
              </a:rPr>
              <a:t>08 </a:t>
            </a:r>
            <a:r>
              <a:rPr lang="tr-TR" sz="2400" dirty="0">
                <a:solidFill>
                  <a:srgbClr val="3A4A58"/>
                </a:solidFill>
                <a:latin typeface="Corbel" pitchFamily="34" charset="0"/>
                <a:sym typeface="Wingdings" panose="05000000000000000000" pitchFamily="2" charset="2"/>
              </a:rPr>
              <a:t></a:t>
            </a:r>
            <a:r>
              <a:rPr lang="tr-TR" sz="2400" dirty="0">
                <a:solidFill>
                  <a:srgbClr val="3A4A58"/>
                </a:solidFill>
                <a:latin typeface="Corbel" pitchFamily="34" charset="0"/>
              </a:rPr>
              <a:t> BİTİR</a:t>
            </a:r>
          </a:p>
        </p:txBody>
      </p:sp>
    </p:spTree>
    <p:extLst>
      <p:ext uri="{BB962C8B-B14F-4D97-AF65-F5344CB8AC3E}">
        <p14:creationId xmlns:p14="http://schemas.microsoft.com/office/powerpoint/2010/main" val="94422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Triggers</a:t>
            </a:r>
            <a:r>
              <a:rPr lang="tr-TR" sz="5400" dirty="0">
                <a:solidFill>
                  <a:schemeClr val="tx2">
                    <a:lumMod val="75000"/>
                  </a:schemeClr>
                </a:solidFill>
                <a:effectLst>
                  <a:outerShdw blurRad="38100" dist="38100" dir="2700000" algn="tl">
                    <a:srgbClr val="000000">
                      <a:alpha val="43137"/>
                    </a:srgbClr>
                  </a:outerShdw>
                </a:effectLst>
              </a:rPr>
              <a:t>(Tetikleyiciler)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Database (Veri Tabanı) MSSQL Server</a:t>
            </a:r>
          </a:p>
        </p:txBody>
      </p:sp>
    </p:spTree>
    <p:extLst>
      <p:ext uri="{BB962C8B-B14F-4D97-AF65-F5344CB8AC3E}">
        <p14:creationId xmlns:p14="http://schemas.microsoft.com/office/powerpoint/2010/main" val="11754259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err="1">
                <a:solidFill>
                  <a:schemeClr val="tx2">
                    <a:lumMod val="75000"/>
                  </a:schemeClr>
                </a:solidFill>
                <a:effectLst>
                  <a:outerShdw blurRad="38100" dist="38100" dir="2700000" algn="tl">
                    <a:srgbClr val="000000">
                      <a:alpha val="43137"/>
                    </a:srgbClr>
                  </a:outerShdw>
                </a:effectLst>
              </a:rPr>
              <a:t>Triggers</a:t>
            </a:r>
            <a:r>
              <a:rPr lang="tr-TR" sz="5400" dirty="0">
                <a:solidFill>
                  <a:schemeClr val="tx2">
                    <a:lumMod val="75000"/>
                  </a:schemeClr>
                </a:solidFill>
                <a:effectLst>
                  <a:outerShdw blurRad="38100" dist="38100" dir="2700000" algn="tl">
                    <a:srgbClr val="000000">
                      <a:alpha val="43137"/>
                    </a:srgbClr>
                  </a:outerShdw>
                </a:effectLst>
              </a:rPr>
              <a:t>(Tetikleyiciler)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normAutofit fontScale="92500"/>
          </a:bodyPr>
          <a:lstStyle/>
          <a:p>
            <a:pPr marL="0" indent="0">
              <a:buNone/>
            </a:pPr>
            <a:r>
              <a:rPr lang="tr-TR" dirty="0"/>
              <a:t>SQL tetikleyicisi(</a:t>
            </a:r>
            <a:r>
              <a:rPr lang="tr-TR" dirty="0" err="1"/>
              <a:t>Triggers</a:t>
            </a:r>
            <a:r>
              <a:rPr lang="tr-TR" dirty="0"/>
              <a:t>)</a:t>
            </a:r>
            <a:r>
              <a:rPr lang="tr-TR" b="0" dirty="0"/>
              <a:t>, bir veri tabanında bir olay meydana geldiğinde tetiklenen bir veri tabanı nesnesidir. Bir veri tabanı tablosunda bir </a:t>
            </a:r>
            <a:r>
              <a:rPr lang="tr-TR" dirty="0"/>
              <a:t>kayıt eklenmesi, güncellenmesi veya silinmesi </a:t>
            </a:r>
            <a:r>
              <a:rPr lang="tr-TR" b="0" dirty="0"/>
              <a:t>gibi bir değişiklik meydana geldiğinde veri tabanında "bir şey yapacak" bir SQL sorgusu yürütebiliriz.</a:t>
            </a:r>
          </a:p>
          <a:p>
            <a:pPr marL="0" indent="0">
              <a:buNone/>
            </a:pPr>
            <a:endParaRPr lang="tr-TR" b="0" dirty="0"/>
          </a:p>
          <a:p>
            <a:pPr>
              <a:buFont typeface="Wingdings" panose="05000000000000000000" pitchFamily="2" charset="2"/>
              <a:buChar char="ü"/>
            </a:pPr>
            <a:r>
              <a:rPr lang="tr-TR" dirty="0" err="1"/>
              <a:t>After</a:t>
            </a:r>
            <a:r>
              <a:rPr lang="tr-TR" b="0" dirty="0"/>
              <a:t> </a:t>
            </a:r>
            <a:r>
              <a:rPr lang="tr-TR" b="0" dirty="0" err="1"/>
              <a:t>Triggers</a:t>
            </a:r>
            <a:endParaRPr lang="tr-TR" b="0" dirty="0"/>
          </a:p>
          <a:p>
            <a:pPr lvl="1">
              <a:buFont typeface="Wingdings" panose="05000000000000000000" pitchFamily="2" charset="2"/>
              <a:buChar char="ü"/>
            </a:pPr>
            <a:r>
              <a:rPr lang="tr-TR" b="0" dirty="0"/>
              <a:t>AFTER tetikleyicileri, bir INSERT, UPDATE veya DELETE ifadesinin eyleminden sonra yürütülür.</a:t>
            </a:r>
          </a:p>
          <a:p>
            <a:pPr>
              <a:buFont typeface="Wingdings" panose="05000000000000000000" pitchFamily="2" charset="2"/>
              <a:buChar char="ü"/>
            </a:pPr>
            <a:r>
              <a:rPr lang="tr-TR" dirty="0" err="1"/>
              <a:t>Instead</a:t>
            </a:r>
            <a:r>
              <a:rPr lang="tr-TR" dirty="0"/>
              <a:t> Of </a:t>
            </a:r>
            <a:r>
              <a:rPr lang="tr-TR" b="0" dirty="0" err="1"/>
              <a:t>Triggers</a:t>
            </a:r>
            <a:endParaRPr lang="tr-TR" b="0" dirty="0"/>
          </a:p>
          <a:p>
            <a:pPr lvl="1">
              <a:buFont typeface="Wingdings" panose="05000000000000000000" pitchFamily="2" charset="2"/>
              <a:buChar char="ü"/>
            </a:pPr>
            <a:r>
              <a:rPr lang="tr-TR" b="0" dirty="0"/>
              <a:t>INSTEAD OF tetikleyicileri, bir INSERT, UPDATE veya DELETE ifadesinin öncesinde ilgili ifadenin </a:t>
            </a:r>
            <a:r>
              <a:rPr lang="tr-TR" u="sng" dirty="0"/>
              <a:t>yerine</a:t>
            </a:r>
            <a:r>
              <a:rPr lang="tr-TR" b="0" dirty="0"/>
              <a:t> yürütülür.</a:t>
            </a:r>
          </a:p>
        </p:txBody>
      </p:sp>
    </p:spTree>
    <p:extLst>
      <p:ext uri="{BB962C8B-B14F-4D97-AF65-F5344CB8AC3E}">
        <p14:creationId xmlns:p14="http://schemas.microsoft.com/office/powerpoint/2010/main" val="29314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ADO.NET</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32649953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ADO.NET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200" y="1825625"/>
            <a:ext cx="6507145" cy="4351338"/>
          </a:xfrm>
        </p:spPr>
        <p:txBody>
          <a:bodyPr>
            <a:noAutofit/>
          </a:bodyPr>
          <a:lstStyle/>
          <a:p>
            <a:pPr>
              <a:buFont typeface="Wingdings" panose="05000000000000000000" pitchFamily="2" charset="2"/>
              <a:buChar char="ü"/>
            </a:pPr>
            <a:r>
              <a:rPr lang="tr-TR" sz="2400" b="0" dirty="0"/>
              <a:t>Veri tabanı ile C# dilini konuşturmak için kullanılan teknolojilerden bir tanesidir.</a:t>
            </a:r>
          </a:p>
          <a:p>
            <a:pPr>
              <a:buFont typeface="Wingdings" panose="05000000000000000000" pitchFamily="2" charset="2"/>
              <a:buChar char="ü"/>
            </a:pPr>
            <a:r>
              <a:rPr lang="tr-TR" sz="2400" b="0" dirty="0"/>
              <a:t>Temel amacı, kendi yazdığınız uygulamalar yardımıyla SQL üzerinde istediğimiz sorguları (</a:t>
            </a:r>
            <a:r>
              <a:rPr lang="tr-TR" sz="2400" b="0" dirty="0" err="1"/>
              <a:t>query</a:t>
            </a:r>
            <a:r>
              <a:rPr lang="tr-TR" sz="2400" b="0" dirty="0"/>
              <a:t>, </a:t>
            </a:r>
            <a:r>
              <a:rPr lang="tr-TR" sz="2400" b="0" dirty="0" err="1"/>
              <a:t>procedure</a:t>
            </a:r>
            <a:r>
              <a:rPr lang="tr-TR" sz="2400" b="0" dirty="0"/>
              <a:t>, </a:t>
            </a:r>
            <a:r>
              <a:rPr lang="tr-TR" sz="2400" b="0" dirty="0" err="1"/>
              <a:t>view</a:t>
            </a:r>
            <a:r>
              <a:rPr lang="tr-TR" sz="2400" b="0" dirty="0"/>
              <a:t> </a:t>
            </a:r>
            <a:r>
              <a:rPr lang="tr-TR" sz="2400" b="0" dirty="0" err="1"/>
              <a:t>vs</a:t>
            </a:r>
            <a:r>
              <a:rPr lang="tr-TR" sz="2400" b="0" dirty="0"/>
              <a:t> olabilir) çalıştırabilecek programlar oluşturmaktır.</a:t>
            </a:r>
          </a:p>
          <a:p>
            <a:pPr>
              <a:buFont typeface="Wingdings" panose="05000000000000000000" pitchFamily="2" charset="2"/>
              <a:buChar char="ü"/>
            </a:pPr>
            <a:r>
              <a:rPr lang="pt-BR" sz="2400" b="0" dirty="0"/>
              <a:t>ADO.NET bir programlama dili değildir.</a:t>
            </a:r>
            <a:endParaRPr lang="tr-TR" sz="2400" b="0" dirty="0"/>
          </a:p>
          <a:p>
            <a:pPr>
              <a:buFont typeface="Wingdings" panose="05000000000000000000" pitchFamily="2" charset="2"/>
              <a:buChar char="ü"/>
            </a:pPr>
            <a:r>
              <a:rPr lang="tr-TR" sz="2400" b="0" dirty="0"/>
              <a:t>2 adet veri erişim mimarisi vardır.</a:t>
            </a:r>
          </a:p>
          <a:p>
            <a:pPr lvl="1">
              <a:buFont typeface="Wingdings" panose="05000000000000000000" pitchFamily="2" charset="2"/>
              <a:buChar char="ü"/>
            </a:pPr>
            <a:r>
              <a:rPr lang="tr-TR" sz="2000" dirty="0" err="1"/>
              <a:t>Connected</a:t>
            </a:r>
            <a:r>
              <a:rPr lang="tr-TR" sz="2000" b="0" dirty="0"/>
              <a:t> – Sürekli veri tabanı ile bir iletişim vardır.</a:t>
            </a:r>
          </a:p>
          <a:p>
            <a:pPr lvl="1">
              <a:buFont typeface="Wingdings" panose="05000000000000000000" pitchFamily="2" charset="2"/>
              <a:buChar char="ü"/>
            </a:pPr>
            <a:r>
              <a:rPr lang="tr-TR" sz="2000" dirty="0" err="1"/>
              <a:t>Disconnected</a:t>
            </a:r>
            <a:r>
              <a:rPr lang="tr-TR" sz="2000" b="0" dirty="0"/>
              <a:t> – Veri tabanı ile iletişim bir kere sağlandıktan sonra bağlantı kesilir.</a:t>
            </a:r>
          </a:p>
        </p:txBody>
      </p:sp>
      <p:pic>
        <p:nvPicPr>
          <p:cNvPr id="1026" name="Picture 2" descr="ADO.NET Is Fun (Part III) - DZone Database">
            <a:extLst>
              <a:ext uri="{FF2B5EF4-FFF2-40B4-BE49-F238E27FC236}">
                <a16:creationId xmlns:a16="http://schemas.microsoft.com/office/drawing/2014/main" id="{BD22C8A6-D986-4559-B35D-C13359345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345" y="1825625"/>
            <a:ext cx="4374853" cy="32082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8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Connection </a:t>
            </a:r>
            <a:r>
              <a:rPr lang="en-US" sz="5400" dirty="0" err="1">
                <a:solidFill>
                  <a:schemeClr val="tx2">
                    <a:lumMod val="75000"/>
                  </a:schemeClr>
                </a:solidFill>
                <a:effectLst>
                  <a:outerShdw blurRad="38100" dist="38100" dir="2700000" algn="tl">
                    <a:srgbClr val="000000">
                      <a:alpha val="43137"/>
                    </a:srgbClr>
                  </a:outerShdw>
                </a:effectLst>
              </a:rPr>
              <a:t>ve</a:t>
            </a:r>
            <a:r>
              <a:rPr lang="en-US" sz="5400" dirty="0">
                <a:solidFill>
                  <a:schemeClr val="tx2">
                    <a:lumMod val="75000"/>
                  </a:schemeClr>
                </a:solidFill>
                <a:effectLst>
                  <a:outerShdw blurRad="38100" dist="38100" dir="2700000" algn="tl">
                    <a:srgbClr val="000000">
                      <a:alpha val="43137"/>
                    </a:srgbClr>
                  </a:outerShdw>
                </a:effectLst>
              </a:rPr>
              <a:t> </a:t>
            </a:r>
            <a:br>
              <a:rPr lang="tr-TR" sz="5400" dirty="0">
                <a:solidFill>
                  <a:schemeClr val="tx2">
                    <a:lumMod val="75000"/>
                  </a:schemeClr>
                </a:solidFill>
                <a:effectLst>
                  <a:outerShdw blurRad="38100" dist="38100" dir="2700000" algn="tl">
                    <a:srgbClr val="000000">
                      <a:alpha val="43137"/>
                    </a:srgbClr>
                  </a:outerShdw>
                </a:effectLst>
              </a:rPr>
            </a:br>
            <a:r>
              <a:rPr lang="en-US" sz="5400" dirty="0">
                <a:solidFill>
                  <a:schemeClr val="tx2">
                    <a:lumMod val="75000"/>
                  </a:schemeClr>
                </a:solidFill>
                <a:effectLst>
                  <a:outerShdw blurRad="38100" dist="38100" dir="2700000" algn="tl">
                    <a:srgbClr val="000000">
                      <a:alpha val="43137"/>
                    </a:srgbClr>
                  </a:outerShdw>
                </a:effectLst>
              </a:rPr>
              <a:t>Connection Strings </a:t>
            </a:r>
            <a:br>
              <a:rPr lang="tr-TR" sz="5400" dirty="0">
                <a:solidFill>
                  <a:schemeClr val="tx2">
                    <a:lumMod val="75000"/>
                  </a:schemeClr>
                </a:solidFill>
                <a:effectLst>
                  <a:outerShdw blurRad="38100" dist="38100" dir="2700000" algn="tl">
                    <a:srgbClr val="000000">
                      <a:alpha val="43137"/>
                    </a:srgbClr>
                  </a:outerShdw>
                </a:effectLst>
              </a:rPr>
            </a:br>
            <a:r>
              <a:rPr lang="en-US" sz="5400" dirty="0" err="1">
                <a:solidFill>
                  <a:schemeClr val="tx2">
                    <a:lumMod val="75000"/>
                  </a:schemeClr>
                </a:solidFill>
                <a:effectLst>
                  <a:outerShdw blurRad="38100" dist="38100" dir="2700000" algn="tl">
                    <a:srgbClr val="000000">
                      <a:alpha val="43137"/>
                    </a:srgbClr>
                  </a:outerShdw>
                </a:effectLst>
              </a:rPr>
              <a:t>Kavramları</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407076386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Co</a:t>
            </a:r>
            <a:r>
              <a:rPr lang="tr-TR" sz="5400" dirty="0" err="1">
                <a:solidFill>
                  <a:schemeClr val="tx2">
                    <a:lumMod val="75000"/>
                  </a:schemeClr>
                </a:solidFill>
                <a:effectLst>
                  <a:outerShdw blurRad="38100" dist="38100" dir="2700000" algn="tl">
                    <a:srgbClr val="000000">
                      <a:alpha val="43137"/>
                    </a:srgbClr>
                  </a:outerShdw>
                </a:effectLst>
              </a:rPr>
              <a:t>mmand</a:t>
            </a:r>
            <a:r>
              <a:rPr lang="tr-TR"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Kavram</a:t>
            </a:r>
            <a:r>
              <a:rPr lang="tr-TR" sz="5400" dirty="0">
                <a:solidFill>
                  <a:schemeClr val="tx2">
                    <a:lumMod val="75000"/>
                  </a:schemeClr>
                </a:solidFill>
                <a:effectLst>
                  <a:outerShdw blurRad="38100" dist="38100" dir="2700000" algn="tl">
                    <a:srgbClr val="000000">
                      <a:alpha val="43137"/>
                    </a:srgbClr>
                  </a:outerShdw>
                </a:effectLst>
              </a:rPr>
              <a:t>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36537717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Connection, Connection Strings </a:t>
            </a:r>
            <a:r>
              <a:rPr lang="en-US" sz="5400" dirty="0" err="1">
                <a:solidFill>
                  <a:schemeClr val="tx2">
                    <a:lumMod val="75000"/>
                  </a:schemeClr>
                </a:solidFill>
                <a:effectLst>
                  <a:outerShdw blurRad="38100" dist="38100" dir="2700000" algn="tl">
                    <a:srgbClr val="000000">
                      <a:alpha val="43137"/>
                    </a:srgbClr>
                  </a:outerShdw>
                </a:effectLst>
              </a:rPr>
              <a:t>ve</a:t>
            </a:r>
            <a:r>
              <a:rPr lang="en-US" sz="5400" dirty="0">
                <a:solidFill>
                  <a:schemeClr val="tx2">
                    <a:lumMod val="75000"/>
                  </a:schemeClr>
                </a:solidFill>
                <a:effectLst>
                  <a:outerShdw blurRad="38100" dist="38100" dir="2700000" algn="tl">
                    <a:srgbClr val="000000">
                      <a:alpha val="43137"/>
                    </a:srgbClr>
                  </a:outerShdw>
                </a:effectLst>
              </a:rPr>
              <a:t> Command </a:t>
            </a:r>
            <a:r>
              <a:rPr lang="en-US" sz="5400" dirty="0" err="1">
                <a:solidFill>
                  <a:schemeClr val="tx2">
                    <a:lumMod val="75000"/>
                  </a:schemeClr>
                </a:solidFill>
                <a:effectLst>
                  <a:outerShdw blurRad="38100" dist="38100" dir="2700000" algn="tl">
                    <a:srgbClr val="000000">
                      <a:alpha val="43137"/>
                    </a:srgbClr>
                  </a:outerShdw>
                </a:effectLst>
              </a:rPr>
              <a:t>Kavramları</a:t>
            </a:r>
            <a:r>
              <a:rPr lang="en-US" sz="5400" dirty="0">
                <a:solidFill>
                  <a:schemeClr val="tx2">
                    <a:lumMod val="75000"/>
                  </a:schemeClr>
                </a:solidFill>
                <a:effectLst>
                  <a:outerShdw blurRad="38100" dist="38100" dir="2700000" algn="tl">
                    <a:srgbClr val="000000">
                      <a:alpha val="43137"/>
                    </a:srgbClr>
                  </a:outerShdw>
                </a:effectLst>
              </a:rPr>
              <a:t> </a:t>
            </a:r>
            <a:br>
              <a:rPr lang="tr-TR" sz="5400" dirty="0">
                <a:solidFill>
                  <a:schemeClr val="tx2">
                    <a:lumMod val="75000"/>
                  </a:schemeClr>
                </a:solidFill>
                <a:effectLst>
                  <a:outerShdw blurRad="38100" dist="38100" dir="2700000" algn="tl">
                    <a:srgbClr val="000000">
                      <a:alpha val="43137"/>
                    </a:srgbClr>
                  </a:outerShdw>
                </a:effectLst>
              </a:rPr>
            </a:br>
            <a:r>
              <a:rPr lang="en-US" sz="5400" dirty="0">
                <a:solidFill>
                  <a:schemeClr val="tx2">
                    <a:lumMod val="75000"/>
                  </a:schemeClr>
                </a:solidFill>
                <a:effectLst>
                  <a:outerShdw blurRad="38100" dist="38100" dir="2700000" algn="tl">
                    <a:srgbClr val="000000">
                      <a:alpha val="43137"/>
                    </a:srgbClr>
                  </a:outerShdw>
                </a:effectLst>
              </a:rPr>
              <a:t>(NET Core)</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231252082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err="1">
                <a:solidFill>
                  <a:schemeClr val="tx2">
                    <a:lumMod val="75000"/>
                  </a:schemeClr>
                </a:solidFill>
                <a:effectLst>
                  <a:outerShdw blurRad="38100" dist="38100" dir="2700000" algn="tl">
                    <a:srgbClr val="000000">
                      <a:alpha val="43137"/>
                    </a:srgbClr>
                  </a:outerShdw>
                </a:effectLst>
              </a:rPr>
              <a:t>DataTable</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ve</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DataGridView</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Kontrolü</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101139155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err="1">
                <a:solidFill>
                  <a:schemeClr val="tx2">
                    <a:lumMod val="75000"/>
                  </a:schemeClr>
                </a:solidFill>
                <a:effectLst>
                  <a:outerShdw blurRad="38100" dist="38100" dir="2700000" algn="tl">
                    <a:srgbClr val="000000">
                      <a:alpha val="43137"/>
                    </a:srgbClr>
                  </a:outerShdw>
                </a:effectLst>
              </a:rPr>
              <a:t>SqlDataReader</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ve</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ExecuteReader</a:t>
            </a:r>
            <a:r>
              <a:rPr lang="tr-TR" sz="5400" dirty="0">
                <a:solidFill>
                  <a:schemeClr val="tx2">
                    <a:lumMod val="75000"/>
                  </a:schemeClr>
                </a:solidFill>
                <a:effectLst>
                  <a:outerShdw blurRad="38100" dist="38100" dir="2700000" algn="tl">
                    <a:srgbClr val="000000">
                      <a:alpha val="43137"/>
                    </a:srgbClr>
                  </a:outerShdw>
                </a:effectLst>
              </a:rPr>
              <a:t> ile Veri Tabanından Veri Okuma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29885419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err="1">
                <a:solidFill>
                  <a:schemeClr val="tx2">
                    <a:lumMod val="75000"/>
                  </a:schemeClr>
                </a:solidFill>
                <a:effectLst>
                  <a:outerShdw blurRad="38100" dist="38100" dir="2700000" algn="tl">
                    <a:srgbClr val="000000">
                      <a:alpha val="43137"/>
                    </a:srgbClr>
                  </a:outerShdw>
                </a:effectLst>
              </a:rPr>
              <a:t>ExecuteNonQuery</a:t>
            </a:r>
            <a:r>
              <a:rPr lang="tr-TR" sz="5400" dirty="0">
                <a:solidFill>
                  <a:schemeClr val="tx2">
                    <a:lumMod val="75000"/>
                  </a:schemeClr>
                </a:solidFill>
                <a:effectLst>
                  <a:outerShdw blurRad="38100" dist="38100" dir="2700000" algn="tl">
                    <a:srgbClr val="000000">
                      <a:alpha val="43137"/>
                    </a:srgbClr>
                  </a:outerShdw>
                </a:effectLst>
              </a:rPr>
              <a:t> ile Veri Tabanına </a:t>
            </a:r>
            <a:r>
              <a:rPr lang="tr-TR" sz="5400" dirty="0" err="1">
                <a:solidFill>
                  <a:schemeClr val="tx2">
                    <a:lumMod val="75000"/>
                  </a:schemeClr>
                </a:solidFill>
                <a:effectLst>
                  <a:outerShdw blurRad="38100" dist="38100" dir="2700000" algn="tl">
                    <a:srgbClr val="000000">
                      <a:alpha val="43137"/>
                    </a:srgbClr>
                  </a:outerShdw>
                </a:effectLst>
              </a:rPr>
              <a:t>Insert</a:t>
            </a:r>
            <a:r>
              <a:rPr lang="tr-TR" sz="5400" dirty="0">
                <a:solidFill>
                  <a:schemeClr val="tx2">
                    <a:lumMod val="75000"/>
                  </a:schemeClr>
                </a:solidFill>
                <a:effectLst>
                  <a:outerShdw blurRad="38100" dist="38100" dir="2700000" algn="tl">
                    <a:srgbClr val="000000">
                      <a:alpha val="43137"/>
                    </a:srgbClr>
                  </a:outerShdw>
                </a:effectLst>
              </a:rPr>
              <a:t>, Update, </a:t>
            </a:r>
            <a:r>
              <a:rPr lang="tr-TR" sz="5400" dirty="0" err="1">
                <a:solidFill>
                  <a:schemeClr val="tx2">
                    <a:lumMod val="75000"/>
                  </a:schemeClr>
                </a:solidFill>
                <a:effectLst>
                  <a:outerShdw blurRad="38100" dist="38100" dir="2700000" algn="tl">
                    <a:srgbClr val="000000">
                      <a:alpha val="43137"/>
                    </a:srgbClr>
                  </a:outerShdw>
                </a:effectLst>
              </a:rPr>
              <a:t>Delete</a:t>
            </a:r>
            <a:r>
              <a:rPr lang="tr-TR" sz="5400" dirty="0">
                <a:solidFill>
                  <a:schemeClr val="tx2">
                    <a:lumMod val="75000"/>
                  </a:schemeClr>
                </a:solidFill>
                <a:effectLst>
                  <a:outerShdw blurRad="38100" dist="38100" dir="2700000" algn="tl">
                    <a:srgbClr val="000000">
                      <a:alpha val="43137"/>
                    </a:srgbClr>
                  </a:outerShdw>
                </a:effectLst>
              </a:rPr>
              <a:t> Yapma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309782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1">
            <a:extLst>
              <a:ext uri="{FF2B5EF4-FFF2-40B4-BE49-F238E27FC236}">
                <a16:creationId xmlns:a16="http://schemas.microsoft.com/office/drawing/2014/main" id="{4898C507-C5E3-4219-804C-DB257F16049F}"/>
              </a:ext>
            </a:extLst>
          </p:cNvPr>
          <p:cNvSpPr>
            <a:spLocks noGrp="1"/>
          </p:cNvSpPr>
          <p:nvPr>
            <p:ph type="ctrTitle"/>
          </p:nvPr>
        </p:nvSpPr>
        <p:spPr>
          <a:xfrm>
            <a:off x="3164114" y="1314886"/>
            <a:ext cx="8496944" cy="1369037"/>
          </a:xfrm>
        </p:spPr>
        <p:txBody>
          <a:bodyPr>
            <a:normAutofit/>
          </a:bodyPr>
          <a:lstStyle/>
          <a:p>
            <a:r>
              <a:rPr lang="tr-TR" sz="4400" dirty="0">
                <a:solidFill>
                  <a:srgbClr val="333F50"/>
                </a:solidFill>
                <a:effectLst>
                  <a:outerShdw blurRad="38100" dist="38100" dir="2700000" algn="tl">
                    <a:srgbClr val="000000">
                      <a:alpha val="43137"/>
                    </a:srgbClr>
                  </a:outerShdw>
                </a:effectLst>
              </a:rPr>
              <a:t>K. Murat Başeren</a:t>
            </a:r>
          </a:p>
        </p:txBody>
      </p:sp>
      <p:pic>
        <p:nvPicPr>
          <p:cNvPr id="4" name="Picture 1">
            <a:extLst>
              <a:ext uri="{FF2B5EF4-FFF2-40B4-BE49-F238E27FC236}">
                <a16:creationId xmlns:a16="http://schemas.microsoft.com/office/drawing/2014/main" id="{B8262FDB-432C-48E8-B69D-3C9318A29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746" y="2375632"/>
            <a:ext cx="2106736" cy="2106736"/>
          </a:xfrm>
          <a:prstGeom prst="ellipse">
            <a:avLst/>
          </a:prstGeom>
          <a:ln w="63500" cap="rnd">
            <a:solidFill>
              <a:schemeClr val="bg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3">
            <a:extLst>
              <a:ext uri="{FF2B5EF4-FFF2-40B4-BE49-F238E27FC236}">
                <a16:creationId xmlns:a16="http://schemas.microsoft.com/office/drawing/2014/main" id="{6FD87D35-B129-4845-B8C3-AADD32214005}"/>
              </a:ext>
            </a:extLst>
          </p:cNvPr>
          <p:cNvSpPr txBox="1"/>
          <p:nvPr/>
        </p:nvSpPr>
        <p:spPr>
          <a:xfrm>
            <a:off x="5345064" y="2807005"/>
            <a:ext cx="3436710" cy="1938992"/>
          </a:xfrm>
          <a:prstGeom prst="rect">
            <a:avLst/>
          </a:prstGeom>
          <a:noFill/>
        </p:spPr>
        <p:txBody>
          <a:bodyPr wrap="none" rtlCol="0">
            <a:spAutoFit/>
          </a:bodyPr>
          <a:lstStyle/>
          <a:p>
            <a:pPr marL="457200" indent="-457200">
              <a:buFont typeface="Wingdings" panose="05000000000000000000" pitchFamily="2" charset="2"/>
              <a:buChar char="Ø"/>
            </a:pPr>
            <a:r>
              <a:rPr lang="tr-TR" sz="2000" dirty="0">
                <a:solidFill>
                  <a:srgbClr val="415968"/>
                </a:solidFill>
              </a:rPr>
              <a:t>Codeove </a:t>
            </a:r>
            <a:r>
              <a:rPr lang="tr-TR" sz="2000" dirty="0" err="1">
                <a:solidFill>
                  <a:srgbClr val="415968"/>
                </a:solidFill>
              </a:rPr>
              <a:t>Co-Founder</a:t>
            </a:r>
            <a:endParaRPr lang="tr-TR" sz="2000" dirty="0">
              <a:solidFill>
                <a:srgbClr val="415968"/>
              </a:solidFill>
            </a:endParaRPr>
          </a:p>
          <a:p>
            <a:pPr marL="457200" indent="-457200">
              <a:buFont typeface="Wingdings" panose="05000000000000000000" pitchFamily="2" charset="2"/>
              <a:buChar char="Ø"/>
            </a:pPr>
            <a:r>
              <a:rPr lang="tr-TR" sz="2000" dirty="0">
                <a:solidFill>
                  <a:srgbClr val="415968"/>
                </a:solidFill>
              </a:rPr>
              <a:t>Yazılım Mimarı &amp; Geliştirici</a:t>
            </a:r>
          </a:p>
          <a:p>
            <a:pPr marL="457200" indent="-457200">
              <a:buFont typeface="Wingdings" panose="05000000000000000000" pitchFamily="2" charset="2"/>
              <a:buChar char="Ø"/>
            </a:pPr>
            <a:r>
              <a:rPr lang="tr-TR" sz="2000" dirty="0">
                <a:solidFill>
                  <a:srgbClr val="415968"/>
                </a:solidFill>
              </a:rPr>
              <a:t>Eğitmen</a:t>
            </a:r>
          </a:p>
          <a:p>
            <a:pPr marL="457200" indent="-457200">
              <a:buFont typeface="Wingdings" panose="05000000000000000000" pitchFamily="2" charset="2"/>
              <a:buChar char="Ø"/>
            </a:pPr>
            <a:r>
              <a:rPr lang="tr-TR" sz="2000" dirty="0">
                <a:solidFill>
                  <a:srgbClr val="415968"/>
                </a:solidFill>
              </a:rPr>
              <a:t>MCP</a:t>
            </a:r>
          </a:p>
          <a:p>
            <a:pPr marL="457200" indent="-457200">
              <a:buFont typeface="Wingdings" panose="05000000000000000000" pitchFamily="2" charset="2"/>
              <a:buChar char="Ø"/>
            </a:pPr>
            <a:r>
              <a:rPr lang="tr-TR" sz="2000" dirty="0">
                <a:solidFill>
                  <a:srgbClr val="415968"/>
                </a:solidFill>
              </a:rPr>
              <a:t>MBA</a:t>
            </a:r>
          </a:p>
          <a:p>
            <a:pPr marL="457200" indent="-457200">
              <a:buFont typeface="Wingdings" panose="05000000000000000000" pitchFamily="2" charset="2"/>
              <a:buChar char="Ø"/>
            </a:pPr>
            <a:r>
              <a:rPr lang="tr-TR" sz="2000" dirty="0">
                <a:solidFill>
                  <a:srgbClr val="415968"/>
                </a:solidFill>
              </a:rPr>
              <a:t>Kimyager</a:t>
            </a:r>
          </a:p>
        </p:txBody>
      </p:sp>
      <p:sp>
        <p:nvSpPr>
          <p:cNvPr id="7" name="Metin kutusu 6">
            <a:extLst>
              <a:ext uri="{FF2B5EF4-FFF2-40B4-BE49-F238E27FC236}">
                <a16:creationId xmlns:a16="http://schemas.microsoft.com/office/drawing/2014/main" id="{E7CFE902-CEFD-4E30-A2A5-F7FF7268BE93}"/>
              </a:ext>
            </a:extLst>
          </p:cNvPr>
          <p:cNvSpPr txBox="1"/>
          <p:nvPr/>
        </p:nvSpPr>
        <p:spPr>
          <a:xfrm>
            <a:off x="5345064" y="4813360"/>
            <a:ext cx="4582972" cy="369332"/>
          </a:xfrm>
          <a:prstGeom prst="rect">
            <a:avLst/>
          </a:prstGeom>
          <a:noFill/>
        </p:spPr>
        <p:txBody>
          <a:bodyPr wrap="square">
            <a:spAutoFit/>
          </a:bodyPr>
          <a:lstStyle/>
          <a:p>
            <a:r>
              <a:rPr lang="tr-TR" dirty="0">
                <a:hlinkClick r:id="rId3"/>
              </a:rPr>
              <a:t>https://about.me/KadirMuratBaseren</a:t>
            </a:r>
            <a:r>
              <a:rPr lang="tr-TR" dirty="0"/>
              <a:t> </a:t>
            </a:r>
          </a:p>
        </p:txBody>
      </p:sp>
    </p:spTree>
    <p:extLst>
      <p:ext uri="{BB962C8B-B14F-4D97-AF65-F5344CB8AC3E}">
        <p14:creationId xmlns:p14="http://schemas.microsoft.com/office/powerpoint/2010/main" val="201513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Algoritma Yazma Yöntemleri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7" name="Metin kutusu 6">
            <a:extLst>
              <a:ext uri="{FF2B5EF4-FFF2-40B4-BE49-F238E27FC236}">
                <a16:creationId xmlns:a16="http://schemas.microsoft.com/office/drawing/2014/main" id="{4588BBF1-91D3-46EA-B0B9-9F60D076A007}"/>
              </a:ext>
            </a:extLst>
          </p:cNvPr>
          <p:cNvSpPr txBox="1"/>
          <p:nvPr/>
        </p:nvSpPr>
        <p:spPr>
          <a:xfrm>
            <a:off x="384967" y="2317473"/>
            <a:ext cx="4582972" cy="830997"/>
          </a:xfrm>
          <a:prstGeom prst="rect">
            <a:avLst/>
          </a:prstGeom>
          <a:noFill/>
        </p:spPr>
        <p:txBody>
          <a:bodyPr wrap="square">
            <a:spAutoFit/>
          </a:bodyPr>
          <a:lstStyle/>
          <a:p>
            <a:pPr marL="742950" lvl="1" indent="-285750">
              <a:buFont typeface="Wingdings" panose="05000000000000000000" pitchFamily="2" charset="2"/>
              <a:buChar char="Ø"/>
            </a:pPr>
            <a:r>
              <a:rPr lang="tr-TR" sz="2400" dirty="0">
                <a:solidFill>
                  <a:srgbClr val="3A4A58"/>
                </a:solidFill>
              </a:rPr>
              <a:t>Sözde Kod</a:t>
            </a:r>
          </a:p>
          <a:p>
            <a:pPr marL="742950" lvl="1" indent="-285750">
              <a:buFont typeface="Wingdings" panose="05000000000000000000" pitchFamily="2" charset="2"/>
              <a:buChar char="Ø"/>
            </a:pPr>
            <a:r>
              <a:rPr lang="tr-TR" sz="2400" dirty="0">
                <a:solidFill>
                  <a:srgbClr val="3A4A58"/>
                </a:solidFill>
              </a:rPr>
              <a:t>Akış Şeması</a:t>
            </a:r>
          </a:p>
        </p:txBody>
      </p:sp>
      <p:pic>
        <p:nvPicPr>
          <p:cNvPr id="8" name="Picture 2" descr="Algorithm, condition, process, secuence">
            <a:extLst>
              <a:ext uri="{FF2B5EF4-FFF2-40B4-BE49-F238E27FC236}">
                <a16:creationId xmlns:a16="http://schemas.microsoft.com/office/drawing/2014/main" id="{A35AC087-C0A9-4C0D-AADB-8498B2DC003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6968241" y="2115772"/>
            <a:ext cx="3153953" cy="31539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45067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err="1">
                <a:solidFill>
                  <a:schemeClr val="tx2">
                    <a:lumMod val="75000"/>
                  </a:schemeClr>
                </a:solidFill>
                <a:effectLst>
                  <a:outerShdw blurRad="38100" dist="38100" dir="2700000" algn="tl">
                    <a:srgbClr val="000000">
                      <a:alpha val="43137"/>
                    </a:srgbClr>
                  </a:outerShdw>
                </a:effectLst>
              </a:rPr>
              <a:t>ExecuteScalar</a:t>
            </a:r>
            <a:r>
              <a:rPr lang="tr-TR" sz="5400" dirty="0">
                <a:solidFill>
                  <a:schemeClr val="tx2">
                    <a:lumMod val="75000"/>
                  </a:schemeClr>
                </a:solidFill>
                <a:effectLst>
                  <a:outerShdw blurRad="38100" dist="38100" dir="2700000" algn="tl">
                    <a:srgbClr val="000000">
                      <a:alpha val="43137"/>
                    </a:srgbClr>
                  </a:outerShdw>
                </a:effectLst>
              </a:rPr>
              <a:t> Metodu ile Değer Okuma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365962756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ADO</a:t>
            </a:r>
            <a:r>
              <a:rPr lang="tr-TR" sz="5400" dirty="0">
                <a:solidFill>
                  <a:schemeClr val="tx2">
                    <a:lumMod val="75000"/>
                  </a:schemeClr>
                </a:solidFill>
                <a:effectLst>
                  <a:outerShdw blurRad="38100" dist="38100" dir="2700000" algn="tl">
                    <a:srgbClr val="000000">
                      <a:alpha val="43137"/>
                    </a:srgbClr>
                  </a:outerShdw>
                </a:effectLst>
              </a:rPr>
              <a:t>.</a:t>
            </a:r>
            <a:r>
              <a:rPr lang="en-US" sz="5400" dirty="0">
                <a:solidFill>
                  <a:schemeClr val="tx2">
                    <a:lumMod val="75000"/>
                  </a:schemeClr>
                </a:solidFill>
                <a:effectLst>
                  <a:outerShdw blurRad="38100" dist="38100" dir="2700000" algn="tl">
                    <a:srgbClr val="000000">
                      <a:alpha val="43137"/>
                    </a:srgbClr>
                  </a:outerShdw>
                </a:effectLst>
              </a:rPr>
              <a:t>NET </a:t>
            </a:r>
            <a:r>
              <a:rPr lang="en-US" sz="5400" dirty="0" err="1">
                <a:solidFill>
                  <a:schemeClr val="tx2">
                    <a:lumMod val="75000"/>
                  </a:schemeClr>
                </a:solidFill>
                <a:effectLst>
                  <a:outerShdw blurRad="38100" dist="38100" dir="2700000" algn="tl">
                    <a:srgbClr val="000000">
                      <a:alpha val="43137"/>
                    </a:srgbClr>
                  </a:outerShdw>
                </a:effectLst>
              </a:rPr>
              <a:t>ile</a:t>
            </a:r>
            <a:r>
              <a:rPr lang="en-US" sz="5400" dirty="0">
                <a:solidFill>
                  <a:schemeClr val="tx2">
                    <a:lumMod val="75000"/>
                  </a:schemeClr>
                </a:solidFill>
                <a:effectLst>
                  <a:outerShdw blurRad="38100" dist="38100" dir="2700000" algn="tl">
                    <a:srgbClr val="000000">
                      <a:alpha val="43137"/>
                    </a:srgbClr>
                  </a:outerShdw>
                </a:effectLst>
              </a:rPr>
              <a:t> View </a:t>
            </a:r>
            <a:r>
              <a:rPr lang="en-US" sz="5400" dirty="0" err="1">
                <a:solidFill>
                  <a:schemeClr val="tx2">
                    <a:lumMod val="75000"/>
                  </a:schemeClr>
                </a:solidFill>
                <a:effectLst>
                  <a:outerShdw blurRad="38100" dist="38100" dir="2700000" algn="tl">
                    <a:srgbClr val="000000">
                      <a:alpha val="43137"/>
                    </a:srgbClr>
                  </a:outerShdw>
                </a:effectLst>
              </a:rPr>
              <a:t>Kullanımı</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42828250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ADO</a:t>
            </a:r>
            <a:r>
              <a:rPr lang="tr-TR" sz="5400" dirty="0">
                <a:solidFill>
                  <a:schemeClr val="tx2">
                    <a:lumMod val="75000"/>
                  </a:schemeClr>
                </a:solidFill>
                <a:effectLst>
                  <a:outerShdw blurRad="38100" dist="38100" dir="2700000" algn="tl">
                    <a:srgbClr val="000000">
                      <a:alpha val="43137"/>
                    </a:srgbClr>
                  </a:outerShdw>
                </a:effectLst>
              </a:rPr>
              <a:t>.</a:t>
            </a:r>
            <a:r>
              <a:rPr lang="en-US" sz="5400" dirty="0">
                <a:solidFill>
                  <a:schemeClr val="tx2">
                    <a:lumMod val="75000"/>
                  </a:schemeClr>
                </a:solidFill>
                <a:effectLst>
                  <a:outerShdw blurRad="38100" dist="38100" dir="2700000" algn="tl">
                    <a:srgbClr val="000000">
                      <a:alpha val="43137"/>
                    </a:srgbClr>
                  </a:outerShdw>
                </a:effectLst>
              </a:rPr>
              <a:t>NET </a:t>
            </a:r>
            <a:r>
              <a:rPr lang="en-US" sz="5400" dirty="0" err="1">
                <a:solidFill>
                  <a:schemeClr val="tx2">
                    <a:lumMod val="75000"/>
                  </a:schemeClr>
                </a:solidFill>
                <a:effectLst>
                  <a:outerShdw blurRad="38100" dist="38100" dir="2700000" algn="tl">
                    <a:srgbClr val="000000">
                      <a:alpha val="43137"/>
                    </a:srgbClr>
                  </a:outerShdw>
                </a:effectLst>
              </a:rPr>
              <a:t>ile</a:t>
            </a:r>
            <a:r>
              <a:rPr lang="en-US" sz="5400" dirty="0">
                <a:solidFill>
                  <a:schemeClr val="tx2">
                    <a:lumMod val="75000"/>
                  </a:schemeClr>
                </a:solidFill>
                <a:effectLst>
                  <a:outerShdw blurRad="38100" dist="38100" dir="2700000" algn="tl">
                    <a:srgbClr val="000000">
                      <a:alpha val="43137"/>
                    </a:srgbClr>
                  </a:outerShdw>
                </a:effectLst>
              </a:rPr>
              <a:t> Stored Procedure </a:t>
            </a:r>
            <a:r>
              <a:rPr lang="en-US" sz="5400" dirty="0" err="1">
                <a:solidFill>
                  <a:schemeClr val="tx2">
                    <a:lumMod val="75000"/>
                  </a:schemeClr>
                </a:solidFill>
                <a:effectLst>
                  <a:outerShdw blurRad="38100" dist="38100" dir="2700000" algn="tl">
                    <a:srgbClr val="000000">
                      <a:alpha val="43137"/>
                    </a:srgbClr>
                  </a:outerShdw>
                </a:effectLst>
              </a:rPr>
              <a:t>Kullanımı</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25912415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err="1">
                <a:solidFill>
                  <a:schemeClr val="tx2">
                    <a:lumMod val="75000"/>
                  </a:schemeClr>
                </a:solidFill>
                <a:effectLst>
                  <a:outerShdw blurRad="38100" dist="38100" dir="2700000" algn="tl">
                    <a:srgbClr val="000000">
                      <a:alpha val="43137"/>
                    </a:srgbClr>
                  </a:outerShdw>
                </a:effectLst>
              </a:rPr>
              <a:t>SQLDataAdapter</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Kullanımı</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391705062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fontScale="90000"/>
          </a:bodyPr>
          <a:lstStyle/>
          <a:p>
            <a:r>
              <a:rPr lang="en-US" sz="5400" dirty="0" err="1">
                <a:solidFill>
                  <a:schemeClr val="tx2">
                    <a:lumMod val="75000"/>
                  </a:schemeClr>
                </a:solidFill>
                <a:effectLst>
                  <a:outerShdw blurRad="38100" dist="38100" dir="2700000" algn="tl">
                    <a:srgbClr val="000000">
                      <a:alpha val="43137"/>
                    </a:srgbClr>
                  </a:outerShdw>
                </a:effectLst>
              </a:rPr>
              <a:t>SQLDataAdapter</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ve</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CommandBuilder</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ile</a:t>
            </a:r>
            <a:r>
              <a:rPr lang="en-US" sz="5400" dirty="0">
                <a:solidFill>
                  <a:schemeClr val="tx2">
                    <a:lumMod val="75000"/>
                  </a:schemeClr>
                </a:solidFill>
                <a:effectLst>
                  <a:outerShdw blurRad="38100" dist="38100" dir="2700000" algn="tl">
                    <a:srgbClr val="000000">
                      <a:alpha val="43137"/>
                    </a:srgbClr>
                  </a:outerShdw>
                </a:effectLst>
              </a:rPr>
              <a:t> </a:t>
            </a:r>
            <a:br>
              <a:rPr lang="tr-TR" sz="5400" dirty="0">
                <a:solidFill>
                  <a:schemeClr val="tx2">
                    <a:lumMod val="75000"/>
                  </a:schemeClr>
                </a:solidFill>
                <a:effectLst>
                  <a:outerShdw blurRad="38100" dist="38100" dir="2700000" algn="tl">
                    <a:srgbClr val="000000">
                      <a:alpha val="43137"/>
                    </a:srgbClr>
                  </a:outerShdw>
                </a:effectLst>
              </a:rPr>
            </a:br>
            <a:r>
              <a:rPr lang="en-US" sz="5400" dirty="0">
                <a:solidFill>
                  <a:schemeClr val="tx2">
                    <a:lumMod val="75000"/>
                  </a:schemeClr>
                </a:solidFill>
                <a:effectLst>
                  <a:outerShdw blurRad="38100" dist="38100" dir="2700000" algn="tl">
                    <a:srgbClr val="000000">
                      <a:alpha val="43137"/>
                    </a:srgbClr>
                  </a:outerShdw>
                </a:effectLst>
              </a:rPr>
              <a:t>CRUD </a:t>
            </a:r>
            <a:r>
              <a:rPr lang="en-US" sz="5400" dirty="0" err="1">
                <a:solidFill>
                  <a:schemeClr val="tx2">
                    <a:lumMod val="75000"/>
                  </a:schemeClr>
                </a:solidFill>
                <a:effectLst>
                  <a:outerShdw blurRad="38100" dist="38100" dir="2700000" algn="tl">
                    <a:srgbClr val="000000">
                      <a:alpha val="43137"/>
                    </a:srgbClr>
                  </a:outerShdw>
                </a:effectLst>
              </a:rPr>
              <a:t>İşlemleri</a:t>
            </a:r>
            <a:br>
              <a:rPr lang="tr-TR" sz="5400" dirty="0">
                <a:solidFill>
                  <a:schemeClr val="tx2">
                    <a:lumMod val="75000"/>
                  </a:schemeClr>
                </a:solidFill>
                <a:effectLst>
                  <a:outerShdw blurRad="38100" dist="38100" dir="2700000" algn="tl">
                    <a:srgbClr val="000000">
                      <a:alpha val="43137"/>
                    </a:srgbClr>
                  </a:outerShdw>
                </a:effectLst>
              </a:rPr>
            </a:br>
            <a:r>
              <a:rPr lang="tr-TR" sz="2200" dirty="0">
                <a:solidFill>
                  <a:schemeClr val="tx2">
                    <a:lumMod val="75000"/>
                  </a:schemeClr>
                </a:solidFill>
                <a:effectLst>
                  <a:outerShdw blurRad="38100" dist="38100" dir="2700000" algn="tl">
                    <a:srgbClr val="000000">
                      <a:alpha val="43137"/>
                    </a:srgbClr>
                  </a:outerShdw>
                </a:effectLst>
              </a:rPr>
              <a:t>  </a:t>
            </a:r>
            <a:br>
              <a:rPr lang="tr-TR" sz="5400" dirty="0">
                <a:solidFill>
                  <a:schemeClr val="tx2">
                    <a:lumMod val="75000"/>
                  </a:schemeClr>
                </a:solidFill>
                <a:effectLst>
                  <a:outerShdw blurRad="38100" dist="38100" dir="2700000" algn="tl">
                    <a:srgbClr val="000000">
                      <a:alpha val="43137"/>
                    </a:srgbClr>
                  </a:outerShdw>
                </a:effectLst>
              </a:rPr>
            </a:br>
            <a:r>
              <a:rPr lang="tr-TR" sz="2200" dirty="0">
                <a:solidFill>
                  <a:schemeClr val="tx2">
                    <a:lumMod val="75000"/>
                  </a:schemeClr>
                </a:solidFill>
                <a:effectLst>
                  <a:outerShdw blurRad="38100" dist="38100" dir="2700000" algn="tl">
                    <a:srgbClr val="000000">
                      <a:alpha val="43137"/>
                    </a:srgbClr>
                  </a:outerShdw>
                </a:effectLst>
              </a:rPr>
              <a:t>CRUD : </a:t>
            </a:r>
            <a:r>
              <a:rPr lang="tr-TR" sz="2200" b="0" dirty="0" err="1">
                <a:solidFill>
                  <a:schemeClr val="tx2">
                    <a:lumMod val="75000"/>
                  </a:schemeClr>
                </a:solidFill>
                <a:effectLst>
                  <a:outerShdw blurRad="38100" dist="38100" dir="2700000" algn="tl">
                    <a:srgbClr val="000000">
                      <a:alpha val="43137"/>
                    </a:srgbClr>
                  </a:outerShdw>
                </a:effectLst>
              </a:rPr>
              <a:t>Create</a:t>
            </a:r>
            <a:r>
              <a:rPr lang="tr-TR" sz="2200" b="0" dirty="0">
                <a:solidFill>
                  <a:schemeClr val="tx2">
                    <a:lumMod val="75000"/>
                  </a:schemeClr>
                </a:solidFill>
                <a:effectLst>
                  <a:outerShdw blurRad="38100" dist="38100" dir="2700000" algn="tl">
                    <a:srgbClr val="000000">
                      <a:alpha val="43137"/>
                    </a:srgbClr>
                  </a:outerShdw>
                </a:effectLst>
              </a:rPr>
              <a:t>(</a:t>
            </a:r>
            <a:r>
              <a:rPr lang="tr-TR" sz="2200" b="0" dirty="0" err="1">
                <a:solidFill>
                  <a:schemeClr val="tx2">
                    <a:lumMod val="75000"/>
                  </a:schemeClr>
                </a:solidFill>
                <a:effectLst>
                  <a:outerShdw blurRad="38100" dist="38100" dir="2700000" algn="tl">
                    <a:srgbClr val="000000">
                      <a:alpha val="43137"/>
                    </a:srgbClr>
                  </a:outerShdw>
                </a:effectLst>
              </a:rPr>
              <a:t>Insert</a:t>
            </a:r>
            <a:r>
              <a:rPr lang="tr-TR" sz="2200" b="0" dirty="0">
                <a:solidFill>
                  <a:schemeClr val="tx2">
                    <a:lumMod val="75000"/>
                  </a:schemeClr>
                </a:solidFill>
                <a:effectLst>
                  <a:outerShdw blurRad="38100" dist="38100" dir="2700000" algn="tl">
                    <a:srgbClr val="000000">
                      <a:alpha val="43137"/>
                    </a:srgbClr>
                  </a:outerShdw>
                </a:effectLst>
              </a:rPr>
              <a:t>), Read(Select), Update, </a:t>
            </a:r>
            <a:r>
              <a:rPr lang="tr-TR" sz="2200" b="0" dirty="0" err="1">
                <a:solidFill>
                  <a:schemeClr val="tx2">
                    <a:lumMod val="75000"/>
                  </a:schemeClr>
                </a:solidFill>
                <a:effectLst>
                  <a:outerShdw blurRad="38100" dist="38100" dir="2700000" algn="tl">
                    <a:srgbClr val="000000">
                      <a:alpha val="43137"/>
                    </a:srgbClr>
                  </a:outerShdw>
                </a:effectLst>
              </a:rPr>
              <a:t>Delete</a:t>
            </a:r>
            <a:endParaRPr lang="tr-TR" sz="5400" b="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54854357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SQLDataAdapter ve </a:t>
            </a:r>
            <a:r>
              <a:rPr lang="tr-TR" sz="5400" dirty="0" err="1">
                <a:solidFill>
                  <a:schemeClr val="tx2">
                    <a:lumMod val="75000"/>
                  </a:schemeClr>
                </a:solidFill>
                <a:effectLst>
                  <a:outerShdw blurRad="38100" dist="38100" dir="2700000" algn="tl">
                    <a:srgbClr val="000000">
                      <a:alpha val="43137"/>
                    </a:srgbClr>
                  </a:outerShdw>
                </a:effectLst>
              </a:rPr>
              <a:t>sys</a:t>
            </a:r>
            <a:r>
              <a:rPr lang="tr-TR" sz="5400" dirty="0">
                <a:solidFill>
                  <a:schemeClr val="tx2">
                    <a:lumMod val="75000"/>
                  </a:schemeClr>
                </a:solidFill>
                <a:effectLst>
                  <a:outerShdw blurRad="38100" dist="38100" dir="2700000" algn="tl">
                    <a:srgbClr val="000000">
                      <a:alpha val="43137"/>
                    </a:srgbClr>
                  </a:outerShdw>
                </a:effectLst>
              </a:rPr>
              <a:t>.</a:t>
            </a:r>
            <a:r>
              <a:rPr lang="es-ES" sz="5400" dirty="0">
                <a:solidFill>
                  <a:schemeClr val="tx2">
                    <a:lumMod val="75000"/>
                  </a:schemeClr>
                </a:solidFill>
                <a:effectLst>
                  <a:outerShdw blurRad="38100" dist="38100" dir="2700000" algn="tl">
                    <a:srgbClr val="000000">
                      <a:alpha val="43137"/>
                    </a:srgbClr>
                  </a:outerShdw>
                </a:effectLst>
              </a:rPr>
              <a:t>View</a:t>
            </a:r>
            <a:r>
              <a:rPr lang="tr-TR" sz="5400" dirty="0">
                <a:solidFill>
                  <a:schemeClr val="tx2">
                    <a:lumMod val="75000"/>
                  </a:schemeClr>
                </a:solidFill>
                <a:effectLst>
                  <a:outerShdw blurRad="38100" dist="38100" dir="2700000" algn="tl">
                    <a:srgbClr val="000000">
                      <a:alpha val="43137"/>
                    </a:srgbClr>
                  </a:outerShdw>
                </a:effectLst>
              </a:rPr>
              <a:t>s </a:t>
            </a:r>
            <a:r>
              <a:rPr lang="es-ES" sz="5400" dirty="0">
                <a:solidFill>
                  <a:schemeClr val="tx2">
                    <a:lumMod val="75000"/>
                  </a:schemeClr>
                </a:solidFill>
                <a:effectLst>
                  <a:outerShdw blurRad="38100" dist="38100" dir="2700000" algn="tl">
                    <a:srgbClr val="000000">
                      <a:alpha val="43137"/>
                    </a:srgbClr>
                  </a:outerShdw>
                </a:effectLst>
              </a:rPr>
              <a:t>ile Raporlama Uygulaması</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379452839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DataSet</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298940966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DataSet</a:t>
            </a:r>
            <a:r>
              <a:rPr lang="tr-TR" sz="5400" dirty="0">
                <a:solidFill>
                  <a:schemeClr val="tx2">
                    <a:lumMod val="75000"/>
                  </a:schemeClr>
                </a:solidFill>
                <a:effectLst>
                  <a:outerShdw blurRad="38100" dist="38100" dir="2700000" algn="tl">
                    <a:srgbClr val="000000">
                      <a:alpha val="43137"/>
                    </a:srgbClr>
                  </a:outerShdw>
                </a:effectLst>
              </a:rPr>
              <a:t> ve Veri Tabanı ile Çalışma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ADO.NET</a:t>
            </a:r>
          </a:p>
        </p:txBody>
      </p:sp>
    </p:spTree>
    <p:extLst>
      <p:ext uri="{BB962C8B-B14F-4D97-AF65-F5344CB8AC3E}">
        <p14:creationId xmlns:p14="http://schemas.microsoft.com/office/powerpoint/2010/main" val="10533906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&amp; </a:t>
            </a:r>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a:t>
            </a:r>
            <a:r>
              <a:rPr lang="tr-TR" sz="5400" dirty="0" err="1">
                <a:solidFill>
                  <a:schemeClr val="tx2">
                    <a:lumMod val="75000"/>
                  </a:schemeClr>
                </a:solidFill>
                <a:effectLst>
                  <a:outerShdw blurRad="38100" dist="38100" dir="2700000" algn="tl">
                    <a:srgbClr val="000000">
                      <a:alpha val="43137"/>
                    </a:srgbClr>
                  </a:outerShdw>
                </a:effectLst>
              </a:rPr>
              <a:t>Core</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3909362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Object </a:t>
            </a:r>
            <a:r>
              <a:rPr lang="tr-TR" sz="5400" dirty="0" err="1">
                <a:solidFill>
                  <a:schemeClr val="tx2">
                    <a:lumMod val="75000"/>
                  </a:schemeClr>
                </a:solidFill>
                <a:effectLst>
                  <a:outerShdw blurRad="38100" dist="38100" dir="2700000" algn="tl">
                    <a:srgbClr val="000000">
                      <a:alpha val="43137"/>
                    </a:srgbClr>
                  </a:outerShdw>
                </a:effectLst>
              </a:rPr>
              <a:t>Relational</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Mapping</a:t>
            </a:r>
            <a:r>
              <a:rPr lang="tr-TR" sz="5400" dirty="0">
                <a:solidFill>
                  <a:schemeClr val="tx2">
                    <a:lumMod val="75000"/>
                  </a:schemeClr>
                </a:solidFill>
                <a:effectLst>
                  <a:outerShdw blurRad="38100" dist="38100" dir="2700000" algn="tl">
                    <a:srgbClr val="000000">
                      <a:alpha val="43137"/>
                    </a:srgbClr>
                  </a:outerShdw>
                </a:effectLst>
              </a:rPr>
              <a:t>(ORM) Nedir? Avantajları Nelerdir?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7245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Sözde Kod (</a:t>
            </a:r>
            <a:r>
              <a:rPr lang="tr-TR" sz="5400" dirty="0" err="1">
                <a:solidFill>
                  <a:schemeClr val="tx2">
                    <a:lumMod val="75000"/>
                  </a:schemeClr>
                </a:solidFill>
                <a:effectLst>
                  <a:outerShdw blurRad="38100" dist="38100" dir="2700000" algn="tl">
                    <a:srgbClr val="000000">
                      <a:alpha val="43137"/>
                    </a:srgbClr>
                  </a:outerShdw>
                </a:effectLst>
              </a:rPr>
              <a:t>Pseudocode</a:t>
            </a:r>
            <a:r>
              <a:rPr lang="tr-TR" sz="5400" dirty="0">
                <a:solidFill>
                  <a:schemeClr val="tx2">
                    <a:lumMod val="75000"/>
                  </a:schemeClr>
                </a:solidFill>
                <a:effectLst>
                  <a:outerShdw blurRad="38100" dist="38100" dir="2700000" algn="tl">
                    <a:srgbClr val="000000">
                      <a:alpha val="43137"/>
                    </a:srgbClr>
                  </a:outerShdw>
                </a:effectLst>
              </a:rPr>
              <a:t>) Nedir ?</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9" name="Metin kutusu 8">
            <a:extLst>
              <a:ext uri="{FF2B5EF4-FFF2-40B4-BE49-F238E27FC236}">
                <a16:creationId xmlns:a16="http://schemas.microsoft.com/office/drawing/2014/main" id="{30248B6C-9426-4BF2-B7EC-EBD11A7CD1DB}"/>
              </a:ext>
            </a:extLst>
          </p:cNvPr>
          <p:cNvSpPr txBox="1"/>
          <p:nvPr/>
        </p:nvSpPr>
        <p:spPr>
          <a:xfrm>
            <a:off x="2292287" y="2640639"/>
            <a:ext cx="7607425" cy="1938992"/>
          </a:xfrm>
          <a:prstGeom prst="rect">
            <a:avLst/>
          </a:prstGeom>
          <a:noFill/>
        </p:spPr>
        <p:txBody>
          <a:bodyPr wrap="square">
            <a:spAutoFit/>
          </a:bodyPr>
          <a:lstStyle/>
          <a:p>
            <a:pPr marL="457200" lvl="1" indent="0" algn="ctr">
              <a:buNone/>
            </a:pPr>
            <a:r>
              <a:rPr lang="tr-TR" sz="2400" b="1" dirty="0">
                <a:solidFill>
                  <a:srgbClr val="3A4A58"/>
                </a:solidFill>
              </a:rPr>
              <a:t>Sözde Kod; </a:t>
            </a:r>
            <a:r>
              <a:rPr lang="tr-TR" sz="2400" dirty="0">
                <a:solidFill>
                  <a:srgbClr val="3A4A58"/>
                </a:solidFill>
              </a:rPr>
              <a:t>bilişim bilimleri alanında algoritmalar ve programlar oluşturulurken ve aktarılırken kullanılan, günlük konuşma diline benzer ve belli bir programlama dilinin detaylarından uzak anlatımlardır.</a:t>
            </a:r>
          </a:p>
          <a:p>
            <a:pPr marL="457200" lvl="1" indent="0" algn="ctr">
              <a:buNone/>
            </a:pPr>
            <a:endParaRPr lang="tr-TR" sz="2400" b="1" dirty="0">
              <a:solidFill>
                <a:srgbClr val="3A4A58"/>
              </a:solidFill>
            </a:endParaRPr>
          </a:p>
        </p:txBody>
      </p:sp>
    </p:spTree>
    <p:extLst>
      <p:ext uri="{BB962C8B-B14F-4D97-AF65-F5344CB8AC3E}">
        <p14:creationId xmlns:p14="http://schemas.microsoft.com/office/powerpoint/2010/main" val="27327014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Object </a:t>
            </a:r>
            <a:r>
              <a:rPr lang="tr-TR" sz="5400" dirty="0" err="1">
                <a:solidFill>
                  <a:schemeClr val="tx2">
                    <a:lumMod val="75000"/>
                  </a:schemeClr>
                </a:solidFill>
                <a:effectLst>
                  <a:outerShdw blurRad="38100" dist="38100" dir="2700000" algn="tl">
                    <a:srgbClr val="000000">
                      <a:alpha val="43137"/>
                    </a:srgbClr>
                  </a:outerShdw>
                </a:effectLst>
              </a:rPr>
              <a:t>Relational</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Mapping</a:t>
            </a:r>
            <a:r>
              <a:rPr lang="tr-TR" sz="5400" dirty="0">
                <a:solidFill>
                  <a:schemeClr val="tx2">
                    <a:lumMod val="75000"/>
                  </a:schemeClr>
                </a:solidFill>
                <a:effectLst>
                  <a:outerShdw blurRad="38100" dist="38100" dir="2700000" algn="tl">
                    <a:srgbClr val="000000">
                      <a:alpha val="43137"/>
                    </a:srgbClr>
                  </a:outerShdw>
                </a:effectLst>
              </a:rPr>
              <a:t>(ORM) Nedir? Avantajları Nelerdir?</a:t>
            </a:r>
          </a:p>
        </p:txBody>
      </p:sp>
      <p:pic>
        <p:nvPicPr>
          <p:cNvPr id="4" name="Shape 200">
            <a:extLst>
              <a:ext uri="{FF2B5EF4-FFF2-40B4-BE49-F238E27FC236}">
                <a16:creationId xmlns:a16="http://schemas.microsoft.com/office/drawing/2014/main" id="{5BD49B6E-1E3B-43F0-9AF1-047B81DFFFAF}"/>
              </a:ext>
            </a:extLst>
          </p:cNvPr>
          <p:cNvPicPr preferRelativeResize="0"/>
          <p:nvPr/>
        </p:nvPicPr>
        <p:blipFill rotWithShape="1">
          <a:blip r:embed="rId3">
            <a:alphaModFix/>
          </a:blip>
          <a:srcRect/>
          <a:stretch/>
        </p:blipFill>
        <p:spPr>
          <a:xfrm>
            <a:off x="1841100" y="2518105"/>
            <a:ext cx="8509800" cy="3204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8579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&amp; </a:t>
            </a:r>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a:t>
            </a:r>
            <a:r>
              <a:rPr lang="tr-TR" sz="5400" dirty="0" err="1">
                <a:solidFill>
                  <a:schemeClr val="tx2">
                    <a:lumMod val="75000"/>
                  </a:schemeClr>
                </a:solidFill>
                <a:effectLst>
                  <a:outerShdw blurRad="38100" dist="38100" dir="2700000" algn="tl">
                    <a:srgbClr val="000000">
                      <a:alpha val="43137"/>
                    </a:srgbClr>
                  </a:outerShdw>
                </a:effectLst>
              </a:rPr>
              <a:t>Core</a:t>
            </a:r>
            <a:r>
              <a:rPr lang="tr-TR" sz="5400" dirty="0">
                <a:solidFill>
                  <a:schemeClr val="tx2">
                    <a:lumMod val="75000"/>
                  </a:schemeClr>
                </a:solidFill>
                <a:effectLst>
                  <a:outerShdw blurRad="38100" dist="38100" dir="2700000" algn="tl">
                    <a:srgbClr val="000000">
                      <a:alpha val="43137"/>
                    </a:srgbClr>
                  </a:outerShdw>
                </a:effectLst>
              </a:rPr>
              <a:t>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989381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&amp; </a:t>
            </a:r>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a:t>
            </a:r>
            <a:r>
              <a:rPr lang="tr-TR" sz="5400" dirty="0" err="1">
                <a:solidFill>
                  <a:schemeClr val="tx2">
                    <a:lumMod val="75000"/>
                  </a:schemeClr>
                </a:solidFill>
                <a:effectLst>
                  <a:outerShdw blurRad="38100" dist="38100" dir="2700000" algn="tl">
                    <a:srgbClr val="000000">
                      <a:alpha val="43137"/>
                    </a:srgbClr>
                  </a:outerShdw>
                </a:effectLst>
              </a:rPr>
              <a:t>Core</a:t>
            </a:r>
            <a:r>
              <a:rPr lang="tr-TR" sz="5400" dirty="0">
                <a:solidFill>
                  <a:schemeClr val="tx2">
                    <a:lumMod val="75000"/>
                  </a:schemeClr>
                </a:solidFill>
                <a:effectLst>
                  <a:outerShdw blurRad="38100" dist="38100" dir="2700000" algn="tl">
                    <a:srgbClr val="000000">
                      <a:alpha val="43137"/>
                    </a:srgbClr>
                  </a:outerShdw>
                </a:effectLst>
              </a:rPr>
              <a:t> Nedir?</a:t>
            </a:r>
          </a:p>
        </p:txBody>
      </p:sp>
      <p:pic>
        <p:nvPicPr>
          <p:cNvPr id="1028" name="Picture 4" descr="Entity Framework Nedir ?. Entity Framework Microsoft tarafından… | by  Kadircan Doğan | Medium">
            <a:extLst>
              <a:ext uri="{FF2B5EF4-FFF2-40B4-BE49-F238E27FC236}">
                <a16:creationId xmlns:a16="http://schemas.microsoft.com/office/drawing/2014/main" id="{20D0F83C-9D00-4229-8509-ADD21DFEF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857" y="2028825"/>
            <a:ext cx="3362824" cy="432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Introduction to Entity Framework Core - The Engineering Projects">
            <a:extLst>
              <a:ext uri="{FF2B5EF4-FFF2-40B4-BE49-F238E27FC236}">
                <a16:creationId xmlns:a16="http://schemas.microsoft.com/office/drawing/2014/main" id="{DB7F4876-DA70-4E01-9EA8-CF47558F9C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0" t="1676" r="2594" b="4387"/>
          <a:stretch/>
        </p:blipFill>
        <p:spPr bwMode="auto">
          <a:xfrm>
            <a:off x="7058024" y="2028825"/>
            <a:ext cx="3309446" cy="432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95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(Model) Kavramı ve </a:t>
            </a:r>
            <a:r>
              <a:rPr lang="tr-TR" sz="5400" dirty="0" err="1">
                <a:solidFill>
                  <a:schemeClr val="tx2">
                    <a:lumMod val="75000"/>
                  </a:schemeClr>
                </a:solidFill>
                <a:effectLst>
                  <a:outerShdw blurRad="38100" dist="38100" dir="2700000" algn="tl">
                    <a:srgbClr val="000000">
                      <a:alpha val="43137"/>
                    </a:srgbClr>
                  </a:outerShdw>
                </a:effectLst>
              </a:rPr>
              <a:t>Mapping</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05653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NuGet</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Package</a:t>
            </a:r>
            <a:r>
              <a:rPr lang="tr-TR" sz="5400" dirty="0">
                <a:solidFill>
                  <a:schemeClr val="tx2">
                    <a:lumMod val="75000"/>
                  </a:schemeClr>
                </a:solidFill>
                <a:effectLst>
                  <a:outerShdw blurRad="38100" dist="38100" dir="2700000" algn="tl">
                    <a:srgbClr val="000000">
                      <a:alpha val="43137"/>
                    </a:srgbClr>
                  </a:outerShdw>
                </a:effectLst>
              </a:rPr>
              <a:t> Manager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5536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NuGet</a:t>
            </a:r>
            <a:r>
              <a:rPr lang="tr-TR" sz="5400" dirty="0">
                <a:solidFill>
                  <a:schemeClr val="tx2">
                    <a:lumMod val="75000"/>
                  </a:schemeClr>
                </a:solidFill>
                <a:effectLst>
                  <a:outerShdw blurRad="38100" dist="38100" dir="2700000" algn="tl">
                    <a:srgbClr val="000000">
                      <a:alpha val="43137"/>
                    </a:srgbClr>
                  </a:outerShdw>
                </a:effectLst>
              </a:rPr>
              <a:t> Üzerinden </a:t>
            </a:r>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Yükleme</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a:t>
            </a:r>
            <a:r>
              <a:rPr lang="tr-TR" sz="2800" dirty="0" err="1">
                <a:solidFill>
                  <a:schemeClr val="tx2">
                    <a:lumMod val="75000"/>
                  </a:schemeClr>
                </a:solidFill>
                <a:effectLst>
                  <a:outerShdw blurRad="38100" dist="38100" dir="2700000" algn="tl">
                    <a:srgbClr val="000000">
                      <a:alpha val="43137"/>
                    </a:srgbClr>
                  </a:outerShdw>
                </a:effectLst>
              </a:rPr>
              <a:t>Nuget</a:t>
            </a:r>
            <a:r>
              <a:rPr lang="tr-TR" sz="2800" dirty="0">
                <a:solidFill>
                  <a:schemeClr val="tx2">
                    <a:lumMod val="75000"/>
                  </a:schemeClr>
                </a:solidFill>
                <a:effectLst>
                  <a:outerShdw blurRad="38100" dist="38100" dir="2700000" algn="tl">
                    <a:srgbClr val="000000">
                      <a:alpha val="43137"/>
                    </a:srgbClr>
                  </a:outerShdw>
                </a:effectLst>
              </a:rPr>
              <a:t> </a:t>
            </a:r>
            <a:r>
              <a:rPr lang="tr-TR" sz="2800" dirty="0" err="1">
                <a:solidFill>
                  <a:schemeClr val="tx2">
                    <a:lumMod val="75000"/>
                  </a:schemeClr>
                </a:solidFill>
                <a:effectLst>
                  <a:outerShdw blurRad="38100" dist="38100" dir="2700000" algn="tl">
                    <a:srgbClr val="000000">
                      <a:alpha val="43137"/>
                    </a:srgbClr>
                  </a:outerShdw>
                </a:effectLst>
              </a:rPr>
              <a:t>Package</a:t>
            </a:r>
            <a:r>
              <a:rPr lang="tr-TR" sz="2800" dirty="0">
                <a:solidFill>
                  <a:schemeClr val="tx2">
                    <a:lumMod val="75000"/>
                  </a:schemeClr>
                </a:solidFill>
                <a:effectLst>
                  <a:outerShdw blurRad="38100" dist="38100" dir="2700000" algn="tl">
                    <a:srgbClr val="000000">
                      <a:alpha val="43137"/>
                    </a:srgbClr>
                  </a:outerShdw>
                </a:effectLst>
              </a:rPr>
              <a:t> Manager ve </a:t>
            </a:r>
            <a:r>
              <a:rPr lang="tr-TR" sz="2800" dirty="0" err="1">
                <a:solidFill>
                  <a:schemeClr val="tx2">
                    <a:lumMod val="75000"/>
                  </a:schemeClr>
                </a:solidFill>
                <a:effectLst>
                  <a:outerShdw blurRad="38100" dist="38100" dir="2700000" algn="tl">
                    <a:srgbClr val="000000">
                      <a:alpha val="43137"/>
                    </a:srgbClr>
                  </a:outerShdw>
                </a:effectLst>
              </a:rPr>
              <a:t>Package</a:t>
            </a:r>
            <a:r>
              <a:rPr lang="tr-TR" sz="2800" dirty="0">
                <a:solidFill>
                  <a:schemeClr val="tx2">
                    <a:lumMod val="75000"/>
                  </a:schemeClr>
                </a:solidFill>
                <a:effectLst>
                  <a:outerShdw blurRad="38100" dist="38100" dir="2700000" algn="tl">
                    <a:srgbClr val="000000">
                      <a:alpha val="43137"/>
                    </a:srgbClr>
                  </a:outerShdw>
                </a:effectLst>
              </a:rPr>
              <a:t> Manager Console İle)</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66087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Yaklaşımları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47698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Yaklaşımları</a:t>
            </a: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2050" name="Picture 2" descr="Introducing Entity Framework 5 CodeFirst | Smartware Team Blog">
            <a:extLst>
              <a:ext uri="{FF2B5EF4-FFF2-40B4-BE49-F238E27FC236}">
                <a16:creationId xmlns:a16="http://schemas.microsoft.com/office/drawing/2014/main" id="{9F635C0A-78F4-4BD6-9184-043607779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09" y="2241549"/>
            <a:ext cx="3664286"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CEC9A91-E9B4-48FF-BFD8-7191E0B12D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9587"/>
          <a:stretch/>
        </p:blipFill>
        <p:spPr bwMode="auto">
          <a:xfrm>
            <a:off x="5876925" y="2241549"/>
            <a:ext cx="4795932" cy="2609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Metin kutusu 8">
            <a:extLst>
              <a:ext uri="{FF2B5EF4-FFF2-40B4-BE49-F238E27FC236}">
                <a16:creationId xmlns:a16="http://schemas.microsoft.com/office/drawing/2014/main" id="{4B941069-3CE5-400B-83D7-77DAC01E5A44}"/>
              </a:ext>
            </a:extLst>
          </p:cNvPr>
          <p:cNvSpPr txBox="1"/>
          <p:nvPr/>
        </p:nvSpPr>
        <p:spPr>
          <a:xfrm>
            <a:off x="942109" y="1653420"/>
            <a:ext cx="3664286" cy="369332"/>
          </a:xfrm>
          <a:prstGeom prst="rect">
            <a:avLst/>
          </a:prstGeom>
          <a:noFill/>
        </p:spPr>
        <p:txBody>
          <a:bodyPr wrap="square">
            <a:spAutoFit/>
          </a:bodyPr>
          <a:lstStyle/>
          <a:p>
            <a:pPr algn="ctr"/>
            <a:r>
              <a:rPr lang="tr-TR" sz="1800" dirty="0" err="1">
                <a:solidFill>
                  <a:schemeClr val="tx2">
                    <a:lumMod val="75000"/>
                  </a:schemeClr>
                </a:solidFill>
                <a:effectLst>
                  <a:outerShdw blurRad="38100" dist="38100" dir="2700000" algn="tl">
                    <a:srgbClr val="000000">
                      <a:alpha val="43137"/>
                    </a:srgbClr>
                  </a:outerShdw>
                </a:effectLst>
              </a:rPr>
              <a:t>Entity</a:t>
            </a:r>
            <a:r>
              <a:rPr lang="tr-TR" sz="1800" dirty="0">
                <a:solidFill>
                  <a:schemeClr val="tx2">
                    <a:lumMod val="75000"/>
                  </a:schemeClr>
                </a:solidFill>
                <a:effectLst>
                  <a:outerShdw blurRad="38100" dist="38100" dir="2700000" algn="tl">
                    <a:srgbClr val="000000">
                      <a:alpha val="43137"/>
                    </a:srgbClr>
                  </a:outerShdw>
                </a:effectLst>
              </a:rPr>
              <a:t> Framework ( .NET Framework )</a:t>
            </a:r>
            <a:endParaRPr lang="tr-TR" dirty="0"/>
          </a:p>
        </p:txBody>
      </p:sp>
      <p:sp>
        <p:nvSpPr>
          <p:cNvPr id="10" name="Metin kutusu 9">
            <a:extLst>
              <a:ext uri="{FF2B5EF4-FFF2-40B4-BE49-F238E27FC236}">
                <a16:creationId xmlns:a16="http://schemas.microsoft.com/office/drawing/2014/main" id="{1280295A-D5A0-4692-BFA4-7C7C6C772DF5}"/>
              </a:ext>
            </a:extLst>
          </p:cNvPr>
          <p:cNvSpPr txBox="1"/>
          <p:nvPr/>
        </p:nvSpPr>
        <p:spPr>
          <a:xfrm>
            <a:off x="5876925" y="1653420"/>
            <a:ext cx="4795932" cy="369332"/>
          </a:xfrm>
          <a:prstGeom prst="rect">
            <a:avLst/>
          </a:prstGeom>
          <a:noFill/>
        </p:spPr>
        <p:txBody>
          <a:bodyPr wrap="square">
            <a:spAutoFit/>
          </a:bodyPr>
          <a:lstStyle/>
          <a:p>
            <a:pPr algn="ctr"/>
            <a:r>
              <a:rPr lang="tr-TR" sz="1800" dirty="0" err="1">
                <a:solidFill>
                  <a:schemeClr val="tx2">
                    <a:lumMod val="75000"/>
                  </a:schemeClr>
                </a:solidFill>
                <a:effectLst>
                  <a:outerShdw blurRad="38100" dist="38100" dir="2700000" algn="tl">
                    <a:srgbClr val="000000">
                      <a:alpha val="43137"/>
                    </a:srgbClr>
                  </a:outerShdw>
                </a:effectLst>
              </a:rPr>
              <a:t>Entity</a:t>
            </a:r>
            <a:r>
              <a:rPr lang="tr-TR" sz="1800" dirty="0">
                <a:solidFill>
                  <a:schemeClr val="tx2">
                    <a:lumMod val="75000"/>
                  </a:schemeClr>
                </a:solidFill>
                <a:effectLst>
                  <a:outerShdw blurRad="38100" dist="38100" dir="2700000" algn="tl">
                    <a:srgbClr val="000000">
                      <a:alpha val="43137"/>
                    </a:srgbClr>
                  </a:outerShdw>
                </a:effectLst>
              </a:rPr>
              <a:t> Framework ( .NET </a:t>
            </a:r>
            <a:r>
              <a:rPr lang="tr-TR" sz="1800" dirty="0" err="1">
                <a:solidFill>
                  <a:schemeClr val="tx2">
                    <a:lumMod val="75000"/>
                  </a:schemeClr>
                </a:solidFill>
                <a:effectLst>
                  <a:outerShdw blurRad="38100" dist="38100" dir="2700000" algn="tl">
                    <a:srgbClr val="000000">
                      <a:alpha val="43137"/>
                    </a:srgbClr>
                  </a:outerShdw>
                </a:effectLst>
              </a:rPr>
              <a:t>Core</a:t>
            </a:r>
            <a:r>
              <a:rPr lang="tr-TR" sz="1800" dirty="0">
                <a:solidFill>
                  <a:schemeClr val="tx2">
                    <a:lumMod val="75000"/>
                  </a:schemeClr>
                </a:solidFill>
                <a:effectLst>
                  <a:outerShdw blurRad="38100" dist="38100" dir="2700000" algn="tl">
                    <a:srgbClr val="000000">
                      <a:alpha val="43137"/>
                    </a:srgbClr>
                  </a:outerShdw>
                </a:effectLst>
              </a:rPr>
              <a:t> )</a:t>
            </a:r>
            <a:endParaRPr lang="tr-TR" dirty="0"/>
          </a:p>
        </p:txBody>
      </p:sp>
    </p:spTree>
    <p:extLst>
      <p:ext uri="{BB962C8B-B14F-4D97-AF65-F5344CB8AC3E}">
        <p14:creationId xmlns:p14="http://schemas.microsoft.com/office/powerpoint/2010/main" val="307637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LINQ(Language </a:t>
            </a:r>
            <a:r>
              <a:rPr lang="tr-TR" sz="5400" dirty="0" err="1">
                <a:solidFill>
                  <a:schemeClr val="tx2">
                    <a:lumMod val="75000"/>
                  </a:schemeClr>
                </a:solidFill>
                <a:effectLst>
                  <a:outerShdw blurRad="38100" dist="38100" dir="2700000" algn="tl">
                    <a:srgbClr val="000000">
                      <a:alpha val="43137"/>
                    </a:srgbClr>
                  </a:outerShdw>
                </a:effectLst>
              </a:rPr>
              <a:t>INtegrated</a:t>
            </a:r>
            <a:r>
              <a:rPr lang="tr-TR" sz="5400" dirty="0">
                <a:solidFill>
                  <a:schemeClr val="tx2">
                    <a:lumMod val="75000"/>
                  </a:schemeClr>
                </a:solidFill>
                <a:effectLst>
                  <a:outerShdw blurRad="38100" dist="38100" dir="2700000" algn="tl">
                    <a:srgbClr val="000000">
                      <a:alpha val="43137"/>
                    </a:srgbClr>
                  </a:outerShdw>
                </a:effectLst>
              </a:rPr>
              <a:t> Query) Nedir?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8767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LINQ(Language </a:t>
            </a:r>
            <a:r>
              <a:rPr lang="tr-TR" sz="5400" dirty="0" err="1">
                <a:solidFill>
                  <a:schemeClr val="tx2">
                    <a:lumMod val="75000"/>
                  </a:schemeClr>
                </a:solidFill>
                <a:effectLst>
                  <a:outerShdw blurRad="38100" dist="38100" dir="2700000" algn="tl">
                    <a:srgbClr val="000000">
                      <a:alpha val="43137"/>
                    </a:srgbClr>
                  </a:outerShdw>
                </a:effectLst>
              </a:rPr>
              <a:t>INtegrated</a:t>
            </a:r>
            <a:r>
              <a:rPr lang="tr-TR" sz="5400" dirty="0">
                <a:solidFill>
                  <a:schemeClr val="tx2">
                    <a:lumMod val="75000"/>
                  </a:schemeClr>
                </a:solidFill>
                <a:effectLst>
                  <a:outerShdw blurRad="38100" dist="38100" dir="2700000" algn="tl">
                    <a:srgbClr val="000000">
                      <a:alpha val="43137"/>
                    </a:srgbClr>
                  </a:outerShdw>
                </a:effectLst>
              </a:rPr>
              <a:t> Query) Nedir?</a:t>
            </a: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8" name="Resim 7">
            <a:extLst>
              <a:ext uri="{FF2B5EF4-FFF2-40B4-BE49-F238E27FC236}">
                <a16:creationId xmlns:a16="http://schemas.microsoft.com/office/drawing/2014/main" id="{58FD599A-26C2-44F0-99C4-8D2A1BC53917}"/>
              </a:ext>
            </a:extLst>
          </p:cNvPr>
          <p:cNvPicPr>
            <a:picLocks noChangeAspect="1"/>
          </p:cNvPicPr>
          <p:nvPr/>
        </p:nvPicPr>
        <p:blipFill>
          <a:blip r:embed="rId3"/>
          <a:stretch>
            <a:fillRect/>
          </a:stretch>
        </p:blipFill>
        <p:spPr>
          <a:xfrm>
            <a:off x="815487" y="2055108"/>
            <a:ext cx="4053718" cy="24048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78" name="Picture 6" descr="Entity Framework. Entity Framework Giriş, Linq… | by Learning Zone | Medium">
            <a:extLst>
              <a:ext uri="{FF2B5EF4-FFF2-40B4-BE49-F238E27FC236}">
                <a16:creationId xmlns:a16="http://schemas.microsoft.com/office/drawing/2014/main" id="{AD5EE353-194C-48BC-887B-4462FE528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162" y="4225925"/>
            <a:ext cx="6076950" cy="2095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Resim 15">
            <a:extLst>
              <a:ext uri="{FF2B5EF4-FFF2-40B4-BE49-F238E27FC236}">
                <a16:creationId xmlns:a16="http://schemas.microsoft.com/office/drawing/2014/main" id="{684E795C-DEA4-4315-BEB6-9FE1D690304B}"/>
              </a:ext>
            </a:extLst>
          </p:cNvPr>
          <p:cNvPicPr>
            <a:picLocks noChangeAspect="1"/>
          </p:cNvPicPr>
          <p:nvPr/>
        </p:nvPicPr>
        <p:blipFill>
          <a:blip r:embed="rId5"/>
          <a:stretch>
            <a:fillRect/>
          </a:stretch>
        </p:blipFill>
        <p:spPr>
          <a:xfrm>
            <a:off x="6854637" y="2171701"/>
            <a:ext cx="4931956" cy="2195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Metin kutusu 19">
            <a:extLst>
              <a:ext uri="{FF2B5EF4-FFF2-40B4-BE49-F238E27FC236}">
                <a16:creationId xmlns:a16="http://schemas.microsoft.com/office/drawing/2014/main" id="{15425CD4-D729-4C44-9ED5-845794476EAD}"/>
              </a:ext>
            </a:extLst>
          </p:cNvPr>
          <p:cNvSpPr txBox="1"/>
          <p:nvPr/>
        </p:nvSpPr>
        <p:spPr>
          <a:xfrm>
            <a:off x="2012055" y="4551918"/>
            <a:ext cx="1660581" cy="369332"/>
          </a:xfrm>
          <a:prstGeom prst="rect">
            <a:avLst/>
          </a:prstGeom>
          <a:noFill/>
        </p:spPr>
        <p:txBody>
          <a:bodyPr wrap="square">
            <a:spAutoFit/>
          </a:bodyPr>
          <a:lstStyle/>
          <a:p>
            <a:pPr algn="ctr"/>
            <a:r>
              <a:rPr lang="tr-TR" sz="1800" dirty="0">
                <a:solidFill>
                  <a:schemeClr val="tx2">
                    <a:lumMod val="75000"/>
                  </a:schemeClr>
                </a:solidFill>
                <a:effectLst>
                  <a:outerShdw blurRad="38100" dist="38100" dir="2700000" algn="tl">
                    <a:srgbClr val="000000">
                      <a:alpha val="43137"/>
                    </a:srgbClr>
                  </a:outerShdw>
                </a:effectLst>
              </a:rPr>
              <a:t>LINQ </a:t>
            </a:r>
            <a:r>
              <a:rPr lang="tr-TR" sz="1800" dirty="0" err="1">
                <a:solidFill>
                  <a:schemeClr val="tx2">
                    <a:lumMod val="75000"/>
                  </a:schemeClr>
                </a:solidFill>
                <a:effectLst>
                  <a:outerShdw blurRad="38100" dist="38100" dir="2700000" algn="tl">
                    <a:srgbClr val="000000">
                      <a:alpha val="43137"/>
                    </a:srgbClr>
                  </a:outerShdw>
                </a:effectLst>
              </a:rPr>
              <a:t>To</a:t>
            </a:r>
            <a:r>
              <a:rPr lang="tr-TR" sz="1800" dirty="0">
                <a:solidFill>
                  <a:schemeClr val="tx2">
                    <a:lumMod val="75000"/>
                  </a:schemeClr>
                </a:solidFill>
                <a:effectLst>
                  <a:outerShdw blurRad="38100" dist="38100" dir="2700000" algn="tl">
                    <a:srgbClr val="000000">
                      <a:alpha val="43137"/>
                    </a:srgbClr>
                  </a:outerShdw>
                </a:effectLst>
              </a:rPr>
              <a:t> Objects</a:t>
            </a:r>
            <a:endParaRPr lang="tr-TR" dirty="0"/>
          </a:p>
        </p:txBody>
      </p:sp>
      <p:sp>
        <p:nvSpPr>
          <p:cNvPr id="21" name="Metin kutusu 20">
            <a:extLst>
              <a:ext uri="{FF2B5EF4-FFF2-40B4-BE49-F238E27FC236}">
                <a16:creationId xmlns:a16="http://schemas.microsoft.com/office/drawing/2014/main" id="{EC9D9B36-D674-4B9D-95E7-5A612B7A2D5F}"/>
              </a:ext>
            </a:extLst>
          </p:cNvPr>
          <p:cNvSpPr txBox="1"/>
          <p:nvPr/>
        </p:nvSpPr>
        <p:spPr>
          <a:xfrm>
            <a:off x="10009562" y="4551918"/>
            <a:ext cx="1660581" cy="369332"/>
          </a:xfrm>
          <a:prstGeom prst="rect">
            <a:avLst/>
          </a:prstGeom>
          <a:noFill/>
        </p:spPr>
        <p:txBody>
          <a:bodyPr wrap="square">
            <a:spAutoFit/>
          </a:bodyPr>
          <a:lstStyle/>
          <a:p>
            <a:pPr algn="ctr"/>
            <a:r>
              <a:rPr lang="tr-TR" sz="1800" dirty="0">
                <a:solidFill>
                  <a:schemeClr val="tx2">
                    <a:lumMod val="75000"/>
                  </a:schemeClr>
                </a:solidFill>
                <a:effectLst>
                  <a:outerShdw blurRad="38100" dist="38100" dir="2700000" algn="tl">
                    <a:srgbClr val="000000">
                      <a:alpha val="43137"/>
                    </a:srgbClr>
                  </a:outerShdw>
                </a:effectLst>
              </a:rPr>
              <a:t>LINQ </a:t>
            </a:r>
            <a:r>
              <a:rPr lang="tr-TR" sz="1800" dirty="0" err="1">
                <a:solidFill>
                  <a:schemeClr val="tx2">
                    <a:lumMod val="75000"/>
                  </a:schemeClr>
                </a:solidFill>
                <a:effectLst>
                  <a:outerShdw blurRad="38100" dist="38100" dir="2700000" algn="tl">
                    <a:srgbClr val="000000">
                      <a:alpha val="43137"/>
                    </a:srgbClr>
                  </a:outerShdw>
                </a:effectLst>
              </a:rPr>
              <a:t>To</a:t>
            </a:r>
            <a:r>
              <a:rPr lang="tr-TR" sz="1800" dirty="0">
                <a:solidFill>
                  <a:schemeClr val="tx2">
                    <a:lumMod val="75000"/>
                  </a:schemeClr>
                </a:solidFill>
                <a:effectLst>
                  <a:outerShdw blurRad="38100" dist="38100" dir="2700000" algn="tl">
                    <a:srgbClr val="000000">
                      <a:alpha val="43137"/>
                    </a:srgbClr>
                  </a:outerShdw>
                </a:effectLst>
              </a:rPr>
              <a:t> SQL</a:t>
            </a:r>
            <a:endParaRPr lang="tr-TR" dirty="0"/>
          </a:p>
        </p:txBody>
      </p:sp>
    </p:spTree>
    <p:extLst>
      <p:ext uri="{BB962C8B-B14F-4D97-AF65-F5344CB8AC3E}">
        <p14:creationId xmlns:p14="http://schemas.microsoft.com/office/powerpoint/2010/main" val="229427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animEffect transition="in" filter="fade">
                                      <p:cBhvr>
                                        <p:cTn id="15" dur="500"/>
                                        <p:tgtEl>
                                          <p:spTgt spid="30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Sözde Kod Tipleri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7" name="Metin kutusu 6">
            <a:extLst>
              <a:ext uri="{FF2B5EF4-FFF2-40B4-BE49-F238E27FC236}">
                <a16:creationId xmlns:a16="http://schemas.microsoft.com/office/drawing/2014/main" id="{E6B9FCF4-00C9-472B-8506-A57691FF0B22}"/>
              </a:ext>
            </a:extLst>
          </p:cNvPr>
          <p:cNvSpPr txBox="1"/>
          <p:nvPr/>
        </p:nvSpPr>
        <p:spPr>
          <a:xfrm>
            <a:off x="838200" y="2108457"/>
            <a:ext cx="6751674" cy="830997"/>
          </a:xfrm>
          <a:prstGeom prst="rect">
            <a:avLst/>
          </a:prstGeom>
          <a:noFill/>
        </p:spPr>
        <p:txBody>
          <a:bodyPr wrap="square">
            <a:spAutoFit/>
          </a:bodyPr>
          <a:lstStyle/>
          <a:p>
            <a:pPr marL="285750" indent="-285750">
              <a:buFont typeface="Wingdings" panose="05000000000000000000" pitchFamily="2" charset="2"/>
              <a:buChar char="Ø"/>
            </a:pPr>
            <a:r>
              <a:rPr lang="tr-TR" sz="2400" dirty="0">
                <a:solidFill>
                  <a:srgbClr val="3A4A58"/>
                </a:solidFill>
              </a:rPr>
              <a:t> </a:t>
            </a:r>
            <a:r>
              <a:rPr lang="en-US" sz="2400" dirty="0" err="1">
                <a:solidFill>
                  <a:srgbClr val="3A4A58"/>
                </a:solidFill>
              </a:rPr>
              <a:t>Satır</a:t>
            </a:r>
            <a:r>
              <a:rPr lang="en-US" sz="2400" dirty="0">
                <a:solidFill>
                  <a:srgbClr val="3A4A58"/>
                </a:solidFill>
              </a:rPr>
              <a:t> </a:t>
            </a:r>
            <a:r>
              <a:rPr lang="en-US" sz="2400" dirty="0" err="1">
                <a:solidFill>
                  <a:srgbClr val="3A4A58"/>
                </a:solidFill>
              </a:rPr>
              <a:t>numaraları</a:t>
            </a:r>
            <a:r>
              <a:rPr lang="en-US" sz="2400" dirty="0">
                <a:solidFill>
                  <a:srgbClr val="3A4A58"/>
                </a:solidFill>
              </a:rPr>
              <a:t> </a:t>
            </a:r>
            <a:r>
              <a:rPr lang="en-US" sz="2400" dirty="0" err="1">
                <a:solidFill>
                  <a:srgbClr val="3A4A58"/>
                </a:solidFill>
              </a:rPr>
              <a:t>ile</a:t>
            </a:r>
            <a:endParaRPr lang="en-US" sz="2400" dirty="0">
              <a:solidFill>
                <a:srgbClr val="3A4A58"/>
              </a:solidFill>
            </a:endParaRPr>
          </a:p>
          <a:p>
            <a:pPr marL="285750" indent="-285750">
              <a:buFont typeface="Wingdings" panose="05000000000000000000" pitchFamily="2" charset="2"/>
              <a:buChar char="Ø"/>
            </a:pPr>
            <a:r>
              <a:rPr lang="tr-TR" sz="2400" dirty="0">
                <a:solidFill>
                  <a:srgbClr val="3A4A58"/>
                </a:solidFill>
              </a:rPr>
              <a:t> </a:t>
            </a:r>
            <a:r>
              <a:rPr lang="en-US" sz="2400" dirty="0" err="1">
                <a:solidFill>
                  <a:srgbClr val="3A4A58"/>
                </a:solidFill>
              </a:rPr>
              <a:t>Programlamaya</a:t>
            </a:r>
            <a:r>
              <a:rPr lang="en-US" sz="2400" dirty="0">
                <a:solidFill>
                  <a:srgbClr val="3A4A58"/>
                </a:solidFill>
              </a:rPr>
              <a:t> </a:t>
            </a:r>
            <a:r>
              <a:rPr lang="en-US" sz="2400" dirty="0" err="1">
                <a:solidFill>
                  <a:srgbClr val="3A4A58"/>
                </a:solidFill>
              </a:rPr>
              <a:t>yakın</a:t>
            </a:r>
            <a:r>
              <a:rPr lang="en-US" sz="2400" dirty="0">
                <a:solidFill>
                  <a:srgbClr val="3A4A58"/>
                </a:solidFill>
              </a:rPr>
              <a:t> </a:t>
            </a:r>
            <a:r>
              <a:rPr lang="en-US" sz="2400" dirty="0" err="1">
                <a:solidFill>
                  <a:srgbClr val="3A4A58"/>
                </a:solidFill>
              </a:rPr>
              <a:t>ifadeler</a:t>
            </a:r>
            <a:r>
              <a:rPr lang="en-US" sz="2400" dirty="0">
                <a:solidFill>
                  <a:srgbClr val="3A4A58"/>
                </a:solidFill>
              </a:rPr>
              <a:t> </a:t>
            </a:r>
            <a:r>
              <a:rPr lang="en-US" sz="2400" dirty="0" err="1">
                <a:solidFill>
                  <a:srgbClr val="3A4A58"/>
                </a:solidFill>
              </a:rPr>
              <a:t>ile</a:t>
            </a:r>
            <a:endParaRPr lang="tr-TR" sz="2400" dirty="0">
              <a:solidFill>
                <a:srgbClr val="3A4A58"/>
              </a:solidFill>
            </a:endParaRPr>
          </a:p>
        </p:txBody>
      </p:sp>
    </p:spTree>
    <p:extLst>
      <p:ext uri="{BB962C8B-B14F-4D97-AF65-F5344CB8AC3E}">
        <p14:creationId xmlns:p14="http://schemas.microsoft.com/office/powerpoint/2010/main" val="83718150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Linq</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To</a:t>
            </a:r>
            <a:r>
              <a:rPr lang="tr-TR" sz="5400" dirty="0">
                <a:solidFill>
                  <a:schemeClr val="tx2">
                    <a:lumMod val="75000"/>
                  </a:schemeClr>
                </a:solidFill>
                <a:effectLst>
                  <a:outerShdw blurRad="38100" dist="38100" dir="2700000" algn="tl">
                    <a:srgbClr val="000000">
                      <a:alpha val="43137"/>
                    </a:srgbClr>
                  </a:outerShdw>
                </a:effectLst>
              </a:rPr>
              <a:t> Objects Nedir?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5148256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Linq</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To</a:t>
            </a:r>
            <a:r>
              <a:rPr lang="tr-TR" sz="5400" dirty="0">
                <a:solidFill>
                  <a:schemeClr val="tx2">
                    <a:lumMod val="75000"/>
                  </a:schemeClr>
                </a:solidFill>
                <a:effectLst>
                  <a:outerShdw blurRad="38100" dist="38100" dir="2700000" algn="tl">
                    <a:srgbClr val="000000">
                      <a:alpha val="43137"/>
                    </a:srgbClr>
                  </a:outerShdw>
                </a:effectLst>
              </a:rPr>
              <a:t> Objects Nedir?</a:t>
            </a: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6" name="Resim 5">
            <a:extLst>
              <a:ext uri="{FF2B5EF4-FFF2-40B4-BE49-F238E27FC236}">
                <a16:creationId xmlns:a16="http://schemas.microsoft.com/office/drawing/2014/main" id="{7D14A33B-87ED-48A7-95F0-943C65AF58EE}"/>
              </a:ext>
            </a:extLst>
          </p:cNvPr>
          <p:cNvPicPr>
            <a:picLocks noChangeAspect="1"/>
          </p:cNvPicPr>
          <p:nvPr/>
        </p:nvPicPr>
        <p:blipFill>
          <a:blip r:embed="rId3"/>
          <a:stretch>
            <a:fillRect/>
          </a:stretch>
        </p:blipFill>
        <p:spPr>
          <a:xfrm>
            <a:off x="933450" y="2398008"/>
            <a:ext cx="4053718" cy="24048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Metin kutusu 7">
            <a:extLst>
              <a:ext uri="{FF2B5EF4-FFF2-40B4-BE49-F238E27FC236}">
                <a16:creationId xmlns:a16="http://schemas.microsoft.com/office/drawing/2014/main" id="{FFA7B620-29BB-4E7E-A786-159078BDDC3A}"/>
              </a:ext>
            </a:extLst>
          </p:cNvPr>
          <p:cNvSpPr txBox="1"/>
          <p:nvPr/>
        </p:nvSpPr>
        <p:spPr>
          <a:xfrm>
            <a:off x="5486400" y="2261622"/>
            <a:ext cx="6096000" cy="2677656"/>
          </a:xfrm>
          <a:prstGeom prst="rect">
            <a:avLst/>
          </a:prstGeom>
          <a:noFill/>
        </p:spPr>
        <p:txBody>
          <a:bodyPr wrap="square">
            <a:spAutoFit/>
          </a:bodyPr>
          <a:lstStyle/>
          <a:p>
            <a:r>
              <a:rPr lang="tr-TR" sz="2400" dirty="0" err="1">
                <a:solidFill>
                  <a:schemeClr val="tx2">
                    <a:lumMod val="75000"/>
                  </a:schemeClr>
                </a:solidFill>
                <a:ea typeface="+mj-ea"/>
                <a:cs typeface="+mj-cs"/>
              </a:rPr>
              <a:t>IEnumerable</a:t>
            </a:r>
            <a:r>
              <a:rPr lang="tr-TR" sz="2400" dirty="0">
                <a:solidFill>
                  <a:schemeClr val="tx2">
                    <a:lumMod val="75000"/>
                  </a:schemeClr>
                </a:solidFill>
                <a:ea typeface="+mj-ea"/>
                <a:cs typeface="+mj-cs"/>
              </a:rPr>
              <a:t> veya </a:t>
            </a:r>
            <a:r>
              <a:rPr lang="tr-TR" sz="2400" dirty="0" err="1">
                <a:solidFill>
                  <a:schemeClr val="tx2">
                    <a:lumMod val="75000"/>
                  </a:schemeClr>
                </a:solidFill>
                <a:ea typeface="+mj-ea"/>
                <a:cs typeface="+mj-cs"/>
              </a:rPr>
              <a:t>IEnumerable</a:t>
            </a:r>
            <a:r>
              <a:rPr lang="tr-TR" sz="2400" dirty="0">
                <a:solidFill>
                  <a:schemeClr val="tx2">
                    <a:lumMod val="75000"/>
                  </a:schemeClr>
                </a:solidFill>
                <a:ea typeface="+mj-ea"/>
                <a:cs typeface="+mj-cs"/>
              </a:rPr>
              <a:t>&lt;T&gt; koleksiyonuyla LINQ sorgularının kullanımını ifade eder. </a:t>
            </a:r>
          </a:p>
          <a:p>
            <a:endParaRPr lang="tr-TR" sz="2400" dirty="0">
              <a:solidFill>
                <a:schemeClr val="tx2">
                  <a:lumMod val="75000"/>
                </a:schemeClr>
              </a:solidFill>
              <a:ea typeface="+mj-ea"/>
              <a:cs typeface="+mj-cs"/>
            </a:endParaRPr>
          </a:p>
          <a:p>
            <a:r>
              <a:rPr lang="tr-TR" sz="2400" dirty="0" err="1">
                <a:solidFill>
                  <a:schemeClr val="tx2">
                    <a:lumMod val="75000"/>
                  </a:schemeClr>
                </a:solidFill>
                <a:ea typeface="+mj-ea"/>
                <a:cs typeface="+mj-cs"/>
              </a:rPr>
              <a:t>List</a:t>
            </a:r>
            <a:r>
              <a:rPr lang="tr-TR" sz="2400" dirty="0">
                <a:solidFill>
                  <a:schemeClr val="tx2">
                    <a:lumMod val="75000"/>
                  </a:schemeClr>
                </a:solidFill>
                <a:ea typeface="+mj-ea"/>
                <a:cs typeface="+mj-cs"/>
              </a:rPr>
              <a:t>&lt;T&gt;, </a:t>
            </a:r>
            <a:r>
              <a:rPr lang="tr-TR" sz="2400" dirty="0" err="1">
                <a:solidFill>
                  <a:schemeClr val="tx2">
                    <a:lumMod val="75000"/>
                  </a:schemeClr>
                </a:solidFill>
                <a:ea typeface="+mj-ea"/>
                <a:cs typeface="+mj-cs"/>
              </a:rPr>
              <a:t>Array</a:t>
            </a:r>
            <a:r>
              <a:rPr lang="tr-TR" sz="2400" dirty="0">
                <a:solidFill>
                  <a:schemeClr val="tx2">
                    <a:lumMod val="75000"/>
                  </a:schemeClr>
                </a:solidFill>
                <a:ea typeface="+mj-ea"/>
                <a:cs typeface="+mj-cs"/>
              </a:rPr>
              <a:t> veya Dictionary&lt;</a:t>
            </a:r>
            <a:r>
              <a:rPr lang="tr-TR" sz="2400" dirty="0" err="1">
                <a:solidFill>
                  <a:schemeClr val="tx2">
                    <a:lumMod val="75000"/>
                  </a:schemeClr>
                </a:solidFill>
                <a:ea typeface="+mj-ea"/>
                <a:cs typeface="+mj-cs"/>
              </a:rPr>
              <a:t>TKey,TValue</a:t>
            </a:r>
            <a:r>
              <a:rPr lang="tr-TR" sz="2400" dirty="0">
                <a:solidFill>
                  <a:schemeClr val="tx2">
                    <a:lumMod val="75000"/>
                  </a:schemeClr>
                </a:solidFill>
                <a:ea typeface="+mj-ea"/>
                <a:cs typeface="+mj-cs"/>
              </a:rPr>
              <a:t>&gt; gibi numaralandırılabilir koleksiyonları sorgulamak için LINQ kullanabilirsiniz.</a:t>
            </a:r>
          </a:p>
        </p:txBody>
      </p:sp>
    </p:spTree>
    <p:extLst>
      <p:ext uri="{BB962C8B-B14F-4D97-AF65-F5344CB8AC3E}">
        <p14:creationId xmlns:p14="http://schemas.microsoft.com/office/powerpoint/2010/main" val="199399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LINQ </a:t>
            </a:r>
            <a:r>
              <a:rPr lang="tr-TR" sz="5400" dirty="0" err="1">
                <a:solidFill>
                  <a:schemeClr val="tx2">
                    <a:lumMod val="75000"/>
                  </a:schemeClr>
                </a:solidFill>
                <a:effectLst>
                  <a:outerShdw blurRad="38100" dist="38100" dir="2700000" algn="tl">
                    <a:srgbClr val="000000">
                      <a:alpha val="43137"/>
                    </a:srgbClr>
                  </a:outerShdw>
                </a:effectLst>
              </a:rPr>
              <a:t>To</a:t>
            </a:r>
            <a:r>
              <a:rPr lang="tr-TR" sz="5400" dirty="0">
                <a:solidFill>
                  <a:schemeClr val="tx2">
                    <a:lumMod val="75000"/>
                  </a:schemeClr>
                </a:solidFill>
                <a:effectLst>
                  <a:outerShdw blurRad="38100" dist="38100" dir="2700000" algn="tl">
                    <a:srgbClr val="000000">
                      <a:alpha val="43137"/>
                    </a:srgbClr>
                  </a:outerShdw>
                </a:effectLst>
              </a:rPr>
              <a:t> SQL/</a:t>
            </a:r>
            <a:r>
              <a:rPr lang="tr-TR" sz="5400" dirty="0" err="1">
                <a:solidFill>
                  <a:schemeClr val="tx2">
                    <a:lumMod val="75000"/>
                  </a:schemeClr>
                </a:solidFill>
                <a:effectLst>
                  <a:outerShdw blurRad="38100" dist="38100" dir="2700000" algn="tl">
                    <a:srgbClr val="000000">
                      <a:alpha val="43137"/>
                    </a:srgbClr>
                  </a:outerShdw>
                </a:effectLst>
              </a:rPr>
              <a:t>Entities</a:t>
            </a:r>
            <a:r>
              <a:rPr lang="tr-TR" sz="5400" dirty="0">
                <a:solidFill>
                  <a:schemeClr val="tx2">
                    <a:lumMod val="75000"/>
                  </a:schemeClr>
                </a:solidFill>
                <a:effectLst>
                  <a:outerShdw blurRad="38100" dist="38100" dir="2700000" algn="tl">
                    <a:srgbClr val="000000">
                      <a:alpha val="43137"/>
                    </a:srgbClr>
                  </a:outerShdw>
                </a:effectLst>
              </a:rPr>
              <a:t> Nedir?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0562869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LINQ </a:t>
            </a:r>
            <a:r>
              <a:rPr lang="tr-TR" sz="5400" dirty="0" err="1">
                <a:solidFill>
                  <a:schemeClr val="tx2">
                    <a:lumMod val="75000"/>
                  </a:schemeClr>
                </a:solidFill>
                <a:effectLst>
                  <a:outerShdw blurRad="38100" dist="38100" dir="2700000" algn="tl">
                    <a:srgbClr val="000000">
                      <a:alpha val="43137"/>
                    </a:srgbClr>
                  </a:outerShdw>
                </a:effectLst>
              </a:rPr>
              <a:t>To</a:t>
            </a:r>
            <a:r>
              <a:rPr lang="tr-TR" sz="5400" dirty="0">
                <a:solidFill>
                  <a:schemeClr val="tx2">
                    <a:lumMod val="75000"/>
                  </a:schemeClr>
                </a:solidFill>
                <a:effectLst>
                  <a:outerShdw blurRad="38100" dist="38100" dir="2700000" algn="tl">
                    <a:srgbClr val="000000">
                      <a:alpha val="43137"/>
                    </a:srgbClr>
                  </a:outerShdw>
                </a:effectLst>
              </a:rPr>
              <a:t> SQL/</a:t>
            </a:r>
            <a:r>
              <a:rPr lang="tr-TR" sz="5400" dirty="0" err="1">
                <a:solidFill>
                  <a:schemeClr val="tx2">
                    <a:lumMod val="75000"/>
                  </a:schemeClr>
                </a:solidFill>
                <a:effectLst>
                  <a:outerShdw blurRad="38100" dist="38100" dir="2700000" algn="tl">
                    <a:srgbClr val="000000">
                      <a:alpha val="43137"/>
                    </a:srgbClr>
                  </a:outerShdw>
                </a:effectLst>
              </a:rPr>
              <a:t>Entities</a:t>
            </a:r>
            <a:r>
              <a:rPr lang="tr-TR" sz="5400" dirty="0">
                <a:solidFill>
                  <a:schemeClr val="tx2">
                    <a:lumMod val="75000"/>
                  </a:schemeClr>
                </a:solidFill>
                <a:effectLst>
                  <a:outerShdw blurRad="38100" dist="38100" dir="2700000" algn="tl">
                    <a:srgbClr val="000000">
                      <a:alpha val="43137"/>
                    </a:srgbClr>
                  </a:outerShdw>
                </a:effectLst>
              </a:rPr>
              <a:t> Nedir?</a:t>
            </a: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6" name="Resim 5">
            <a:extLst>
              <a:ext uri="{FF2B5EF4-FFF2-40B4-BE49-F238E27FC236}">
                <a16:creationId xmlns:a16="http://schemas.microsoft.com/office/drawing/2014/main" id="{9B50A8D5-E28C-4DDF-9BF3-590C1238F1B3}"/>
              </a:ext>
            </a:extLst>
          </p:cNvPr>
          <p:cNvPicPr>
            <a:picLocks noChangeAspect="1"/>
          </p:cNvPicPr>
          <p:nvPr/>
        </p:nvPicPr>
        <p:blipFill>
          <a:blip r:embed="rId3"/>
          <a:stretch>
            <a:fillRect/>
          </a:stretch>
        </p:blipFill>
        <p:spPr>
          <a:xfrm>
            <a:off x="838199" y="3377443"/>
            <a:ext cx="5170557" cy="2195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Resim 7">
            <a:extLst>
              <a:ext uri="{FF2B5EF4-FFF2-40B4-BE49-F238E27FC236}">
                <a16:creationId xmlns:a16="http://schemas.microsoft.com/office/drawing/2014/main" id="{AC7AE484-2C69-40E7-BF2A-84293048F8FA}"/>
              </a:ext>
            </a:extLst>
          </p:cNvPr>
          <p:cNvPicPr>
            <a:picLocks noChangeAspect="1"/>
          </p:cNvPicPr>
          <p:nvPr/>
        </p:nvPicPr>
        <p:blipFill>
          <a:blip r:embed="rId4"/>
          <a:stretch>
            <a:fillRect/>
          </a:stretch>
        </p:blipFill>
        <p:spPr>
          <a:xfrm>
            <a:off x="838200" y="2149376"/>
            <a:ext cx="5170557" cy="7693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Metin kutusu 9">
            <a:extLst>
              <a:ext uri="{FF2B5EF4-FFF2-40B4-BE49-F238E27FC236}">
                <a16:creationId xmlns:a16="http://schemas.microsoft.com/office/drawing/2014/main" id="{1237C210-6656-4CF4-9289-4185AE3EBF3F}"/>
              </a:ext>
            </a:extLst>
          </p:cNvPr>
          <p:cNvSpPr txBox="1"/>
          <p:nvPr/>
        </p:nvSpPr>
        <p:spPr>
          <a:xfrm>
            <a:off x="6597162" y="2041592"/>
            <a:ext cx="5170557" cy="1754326"/>
          </a:xfrm>
          <a:prstGeom prst="rect">
            <a:avLst/>
          </a:prstGeom>
          <a:noFill/>
        </p:spPr>
        <p:txBody>
          <a:bodyPr wrap="square">
            <a:spAutoFit/>
          </a:bodyPr>
          <a:lstStyle/>
          <a:p>
            <a:r>
              <a:rPr lang="tr-TR" dirty="0"/>
              <a:t>LINQ, farklı kaynaklardan ve biçimlerden veri almak için C# ve </a:t>
            </a:r>
            <a:r>
              <a:rPr lang="tr-TR" dirty="0" err="1"/>
              <a:t>VB.NET'te</a:t>
            </a:r>
            <a:r>
              <a:rPr lang="tr-TR" dirty="0"/>
              <a:t> tek tip sorgu sözdizimidir. Böylece </a:t>
            </a:r>
            <a:r>
              <a:rPr lang="tr-TR" b="1" i="1" dirty="0"/>
              <a:t>veri tabanları arasındaki uyumsuzluğu ortadan kaldırmanın yanı sıra farklı veri kaynakları türleri için tek bir sorgulama arabirimi</a:t>
            </a:r>
            <a:r>
              <a:rPr lang="tr-TR" dirty="0"/>
              <a:t> sağlar.</a:t>
            </a:r>
          </a:p>
        </p:txBody>
      </p:sp>
      <p:sp>
        <p:nvSpPr>
          <p:cNvPr id="12" name="Metin kutusu 11">
            <a:extLst>
              <a:ext uri="{FF2B5EF4-FFF2-40B4-BE49-F238E27FC236}">
                <a16:creationId xmlns:a16="http://schemas.microsoft.com/office/drawing/2014/main" id="{05AFE66F-A481-4E23-A15F-D86E1EEA8A37}"/>
              </a:ext>
            </a:extLst>
          </p:cNvPr>
          <p:cNvSpPr txBox="1"/>
          <p:nvPr/>
        </p:nvSpPr>
        <p:spPr>
          <a:xfrm>
            <a:off x="6597162" y="4467294"/>
            <a:ext cx="5358864" cy="923330"/>
          </a:xfrm>
          <a:prstGeom prst="rect">
            <a:avLst/>
          </a:prstGeom>
          <a:noFill/>
        </p:spPr>
        <p:txBody>
          <a:bodyPr wrap="square">
            <a:spAutoFit/>
          </a:bodyPr>
          <a:lstStyle/>
          <a:p>
            <a:r>
              <a:rPr lang="tr-TR" dirty="0"/>
              <a:t>LINQ, MS SQL Server ve diğer veri tabanları gibi </a:t>
            </a:r>
            <a:r>
              <a:rPr lang="tr-TR" b="1" i="1" dirty="0"/>
              <a:t>farklı veri kaynaklarından veri almak</a:t>
            </a:r>
            <a:r>
              <a:rPr lang="tr-TR" dirty="0"/>
              <a:t> için C# ve </a:t>
            </a:r>
            <a:r>
              <a:rPr lang="tr-TR" dirty="0" err="1"/>
              <a:t>VB.NET'te</a:t>
            </a:r>
            <a:r>
              <a:rPr lang="tr-TR" dirty="0"/>
              <a:t> yerleşik yapılandırılmış bir sorgu sözdizimidir.</a:t>
            </a:r>
          </a:p>
        </p:txBody>
      </p:sp>
    </p:spTree>
    <p:extLst>
      <p:ext uri="{BB962C8B-B14F-4D97-AF65-F5344CB8AC3E}">
        <p14:creationId xmlns:p14="http://schemas.microsoft.com/office/powerpoint/2010/main" val="7269560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LINQ Sorguları Nasıl Yazılır?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08749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LINQ Sorguları Nasıl Yazılır?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r>
              <a:rPr lang="tr-TR" b="0" dirty="0" err="1">
                <a:solidFill>
                  <a:schemeClr val="bg2">
                    <a:lumMod val="25000"/>
                  </a:schemeClr>
                </a:solidFill>
              </a:rPr>
              <a:t>From</a:t>
            </a:r>
            <a:r>
              <a:rPr lang="tr-TR" b="0" dirty="0">
                <a:solidFill>
                  <a:schemeClr val="bg2">
                    <a:lumMod val="25000"/>
                  </a:schemeClr>
                </a:solidFill>
              </a:rPr>
              <a:t> ifadesi</a:t>
            </a:r>
          </a:p>
          <a:p>
            <a:r>
              <a:rPr lang="tr-TR" b="0" dirty="0">
                <a:solidFill>
                  <a:schemeClr val="bg2">
                    <a:lumMod val="25000"/>
                  </a:schemeClr>
                </a:solidFill>
              </a:rPr>
              <a:t>Select ifadesi</a:t>
            </a:r>
          </a:p>
          <a:p>
            <a:r>
              <a:rPr lang="tr-TR" b="0" dirty="0" err="1">
                <a:solidFill>
                  <a:schemeClr val="bg2">
                    <a:lumMod val="25000"/>
                  </a:schemeClr>
                </a:solidFill>
              </a:rPr>
              <a:t>Where</a:t>
            </a:r>
            <a:r>
              <a:rPr lang="tr-TR" b="0" dirty="0">
                <a:solidFill>
                  <a:schemeClr val="bg2">
                    <a:lumMod val="25000"/>
                  </a:schemeClr>
                </a:solidFill>
              </a:rPr>
              <a:t> ifadesi</a:t>
            </a:r>
          </a:p>
          <a:p>
            <a:r>
              <a:rPr lang="tr-TR" b="0" dirty="0" err="1">
                <a:solidFill>
                  <a:schemeClr val="bg2">
                    <a:lumMod val="25000"/>
                  </a:schemeClr>
                </a:solidFill>
              </a:rPr>
              <a:t>OrderBy</a:t>
            </a:r>
            <a:r>
              <a:rPr lang="tr-TR" b="0" dirty="0">
                <a:solidFill>
                  <a:schemeClr val="bg2">
                    <a:lumMod val="25000"/>
                  </a:schemeClr>
                </a:solidFill>
              </a:rPr>
              <a:t> ifadesi</a:t>
            </a:r>
          </a:p>
        </p:txBody>
      </p:sp>
    </p:spTree>
    <p:extLst>
      <p:ext uri="{BB962C8B-B14F-4D97-AF65-F5344CB8AC3E}">
        <p14:creationId xmlns:p14="http://schemas.microsoft.com/office/powerpoint/2010/main" val="379431906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Extension</a:t>
            </a:r>
            <a:r>
              <a:rPr lang="tr-TR" sz="5400" dirty="0">
                <a:solidFill>
                  <a:schemeClr val="tx2">
                    <a:lumMod val="75000"/>
                  </a:schemeClr>
                </a:solidFill>
                <a:effectLst>
                  <a:outerShdw blurRad="38100" dist="38100" dir="2700000" algn="tl">
                    <a:srgbClr val="000000">
                      <a:alpha val="43137"/>
                    </a:srgbClr>
                  </a:outerShdw>
                </a:effectLst>
              </a:rPr>
              <a:t> Metotlar ile LINQ Sorguları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35308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LINQ Sorguları</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(A</a:t>
            </a:r>
            <a:r>
              <a:rPr lang="en-US" sz="2800" dirty="0" err="1">
                <a:solidFill>
                  <a:schemeClr val="tx2">
                    <a:lumMod val="75000"/>
                  </a:schemeClr>
                </a:solidFill>
                <a:effectLst>
                  <a:outerShdw blurRad="38100" dist="38100" dir="2700000" algn="tl">
                    <a:srgbClr val="000000">
                      <a:alpha val="43137"/>
                    </a:srgbClr>
                  </a:outerShdw>
                </a:effectLst>
              </a:rPr>
              <a:t>ny</a:t>
            </a:r>
            <a:r>
              <a:rPr lang="en-US" sz="2800" dirty="0">
                <a:solidFill>
                  <a:schemeClr val="tx2">
                    <a:lumMod val="75000"/>
                  </a:schemeClr>
                </a:solidFill>
                <a:effectLst>
                  <a:outerShdw blurRad="38100" dist="38100" dir="2700000" algn="tl">
                    <a:srgbClr val="000000">
                      <a:alpha val="43137"/>
                    </a:srgbClr>
                  </a:outerShdw>
                </a:effectLst>
              </a:rPr>
              <a:t>, All, Contains</a:t>
            </a:r>
            <a:r>
              <a:rPr lang="tr-TR" sz="2800" dirty="0">
                <a:solidFill>
                  <a:schemeClr val="tx2">
                    <a:lumMod val="75000"/>
                  </a:schemeClr>
                </a:solidFill>
                <a:effectLst>
                  <a:outerShdw blurRad="38100" dist="38100" dir="2700000" algn="tl">
                    <a:srgbClr val="000000">
                      <a:alpha val="43137"/>
                    </a:srgbClr>
                  </a:outerShdw>
                </a:effectLst>
              </a:rPr>
              <a:t>)</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9018309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LINQ Sorguları</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a:t>
            </a:r>
            <a:r>
              <a:rPr lang="en-US" sz="2800" dirty="0">
                <a:solidFill>
                  <a:schemeClr val="tx2">
                    <a:lumMod val="75000"/>
                  </a:schemeClr>
                </a:solidFill>
                <a:effectLst>
                  <a:outerShdw blurRad="38100" dist="38100" dir="2700000" algn="tl">
                    <a:srgbClr val="000000">
                      <a:alpha val="43137"/>
                    </a:srgbClr>
                  </a:outerShdw>
                </a:effectLst>
              </a:rPr>
              <a:t>First, </a:t>
            </a:r>
            <a:r>
              <a:rPr lang="en-US" sz="2800" dirty="0" err="1">
                <a:solidFill>
                  <a:schemeClr val="tx2">
                    <a:lumMod val="75000"/>
                  </a:schemeClr>
                </a:solidFill>
                <a:effectLst>
                  <a:outerShdw blurRad="38100" dist="38100" dir="2700000" algn="tl">
                    <a:srgbClr val="000000">
                      <a:alpha val="43137"/>
                    </a:srgbClr>
                  </a:outerShdw>
                </a:effectLst>
              </a:rPr>
              <a:t>FirstOrDefault</a:t>
            </a:r>
            <a:r>
              <a:rPr lang="en-US" sz="2800" dirty="0">
                <a:solidFill>
                  <a:schemeClr val="tx2">
                    <a:lumMod val="75000"/>
                  </a:schemeClr>
                </a:solidFill>
                <a:effectLst>
                  <a:outerShdw blurRad="38100" dist="38100" dir="2700000" algn="tl">
                    <a:srgbClr val="000000">
                      <a:alpha val="43137"/>
                    </a:srgbClr>
                  </a:outerShdw>
                </a:effectLst>
              </a:rPr>
              <a:t>, Single, </a:t>
            </a:r>
            <a:r>
              <a:rPr lang="en-US" sz="2800" dirty="0" err="1">
                <a:solidFill>
                  <a:schemeClr val="tx2">
                    <a:lumMod val="75000"/>
                  </a:schemeClr>
                </a:solidFill>
                <a:effectLst>
                  <a:outerShdw blurRad="38100" dist="38100" dir="2700000" algn="tl">
                    <a:srgbClr val="000000">
                      <a:alpha val="43137"/>
                    </a:srgbClr>
                  </a:outerShdw>
                </a:effectLst>
              </a:rPr>
              <a:t>SingleOrDefault</a:t>
            </a:r>
            <a:r>
              <a:rPr lang="en-US" sz="2800" dirty="0">
                <a:solidFill>
                  <a:schemeClr val="tx2">
                    <a:lumMod val="75000"/>
                  </a:schemeClr>
                </a:solidFill>
                <a:effectLst>
                  <a:outerShdw blurRad="38100" dist="38100" dir="2700000" algn="tl">
                    <a:srgbClr val="000000">
                      <a:alpha val="43137"/>
                    </a:srgbClr>
                  </a:outerShdw>
                </a:effectLst>
              </a:rPr>
              <a:t>,  Last, </a:t>
            </a:r>
            <a:r>
              <a:rPr lang="en-US" sz="2800" dirty="0" err="1">
                <a:solidFill>
                  <a:schemeClr val="tx2">
                    <a:lumMod val="75000"/>
                  </a:schemeClr>
                </a:solidFill>
                <a:effectLst>
                  <a:outerShdw blurRad="38100" dist="38100" dir="2700000" algn="tl">
                    <a:srgbClr val="000000">
                      <a:alpha val="43137"/>
                    </a:srgbClr>
                  </a:outerShdw>
                </a:effectLst>
              </a:rPr>
              <a:t>LastOrDefault</a:t>
            </a:r>
            <a:r>
              <a:rPr lang="tr-TR" sz="2800" dirty="0">
                <a:solidFill>
                  <a:schemeClr val="tx2">
                    <a:lumMod val="75000"/>
                  </a:schemeClr>
                </a:solidFill>
                <a:effectLst>
                  <a:outerShdw blurRad="38100" dist="38100" dir="2700000" algn="tl">
                    <a:srgbClr val="000000">
                      <a:alpha val="43137"/>
                    </a:srgbClr>
                  </a:outerShdw>
                </a:effectLst>
              </a:rPr>
              <a:t>)</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812936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LINQ Sorguları</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a:t>
            </a:r>
            <a:r>
              <a:rPr lang="en-US" sz="2800" dirty="0">
                <a:solidFill>
                  <a:schemeClr val="tx2">
                    <a:lumMod val="75000"/>
                  </a:schemeClr>
                </a:solidFill>
                <a:effectLst>
                  <a:outerShdw blurRad="38100" dist="38100" dir="2700000" algn="tl">
                    <a:srgbClr val="000000">
                      <a:alpha val="43137"/>
                    </a:srgbClr>
                  </a:outerShdw>
                </a:effectLst>
              </a:rPr>
              <a:t>Take, Skip, Distinct</a:t>
            </a:r>
            <a:r>
              <a:rPr lang="tr-TR" sz="2800" dirty="0">
                <a:solidFill>
                  <a:schemeClr val="tx2">
                    <a:lumMod val="75000"/>
                  </a:schemeClr>
                </a:solidFill>
                <a:effectLst>
                  <a:outerShdw blurRad="38100" dist="38100" dir="2700000" algn="tl">
                    <a:srgbClr val="000000">
                      <a:alpha val="43137"/>
                    </a:srgbClr>
                  </a:outerShdw>
                </a:effectLst>
              </a:rPr>
              <a:t>)</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06182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a:t>
            </a:r>
            <a:r>
              <a:rPr lang="tr-TR" sz="5400" dirty="0" err="1">
                <a:solidFill>
                  <a:schemeClr val="tx2">
                    <a:lumMod val="75000"/>
                  </a:schemeClr>
                </a:solidFill>
                <a:effectLst>
                  <a:outerShdw blurRad="38100" dist="38100" dir="2700000" algn="tl">
                    <a:srgbClr val="000000">
                      <a:alpha val="43137"/>
                    </a:srgbClr>
                  </a:outerShdw>
                </a:effectLst>
              </a:rPr>
              <a:t>Diagramı</a:t>
            </a:r>
            <a:r>
              <a:rPr lang="tr-TR" sz="5400" dirty="0">
                <a:solidFill>
                  <a:schemeClr val="tx2">
                    <a:lumMod val="75000"/>
                  </a:schemeClr>
                </a:solidFill>
                <a:effectLst>
                  <a:outerShdw blurRad="38100" dist="38100" dir="2700000" algn="tl">
                    <a:srgbClr val="000000">
                      <a:alpha val="43137"/>
                    </a:srgbClr>
                  </a:outerShdw>
                </a:effectLst>
              </a:rPr>
              <a:t> Nedir?</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8" name="Picture 3">
            <a:extLst>
              <a:ext uri="{FF2B5EF4-FFF2-40B4-BE49-F238E27FC236}">
                <a16:creationId xmlns:a16="http://schemas.microsoft.com/office/drawing/2014/main" id="{133996C3-62E6-4F90-BD61-B2AA56A697E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7798615" y="3026283"/>
            <a:ext cx="3918465" cy="2930617"/>
          </a:xfrm>
          <a:prstGeom prst="rect">
            <a:avLst/>
          </a:prstGeom>
        </p:spPr>
      </p:pic>
      <p:sp>
        <p:nvSpPr>
          <p:cNvPr id="9" name="Dikdörtgen 8">
            <a:extLst>
              <a:ext uri="{FF2B5EF4-FFF2-40B4-BE49-F238E27FC236}">
                <a16:creationId xmlns:a16="http://schemas.microsoft.com/office/drawing/2014/main" id="{A1712B95-044A-46A8-AC8E-CB4A2637DA1F}"/>
              </a:ext>
            </a:extLst>
          </p:cNvPr>
          <p:cNvSpPr/>
          <p:nvPr/>
        </p:nvSpPr>
        <p:spPr>
          <a:xfrm>
            <a:off x="838200" y="1536174"/>
            <a:ext cx="5976663" cy="3785652"/>
          </a:xfrm>
          <a:prstGeom prst="rect">
            <a:avLst/>
          </a:prstGeom>
        </p:spPr>
        <p:txBody>
          <a:bodyPr wrap="square">
            <a:spAutoFit/>
          </a:bodyPr>
          <a:lstStyle/>
          <a:p>
            <a:r>
              <a:rPr lang="tr-TR" sz="2400" dirty="0"/>
              <a:t>Madde madde yazılan algoritmaların okunması kolaydır ancak işleyişin bütününü görmek çoğu zaman mümkün değildir. </a:t>
            </a:r>
          </a:p>
          <a:p>
            <a:endParaRPr lang="tr-TR" sz="2400" dirty="0"/>
          </a:p>
          <a:p>
            <a:r>
              <a:rPr lang="tr-TR" sz="2400" dirty="0"/>
              <a:t>Akış diyagramları, algoritmaları görsel biçimde göstermeyi, dolayısıyla daha anlaşılır hale getirmeyi sağlar. Algoritmada yapılacak işlemlerin çeşitlerine göre çeşitli semboller kullanılır. </a:t>
            </a:r>
          </a:p>
          <a:p>
            <a:endParaRPr lang="tr-TR" sz="2400" dirty="0"/>
          </a:p>
        </p:txBody>
      </p:sp>
      <p:sp>
        <p:nvSpPr>
          <p:cNvPr id="10" name="Metin kutusu 9">
            <a:extLst>
              <a:ext uri="{FF2B5EF4-FFF2-40B4-BE49-F238E27FC236}">
                <a16:creationId xmlns:a16="http://schemas.microsoft.com/office/drawing/2014/main" id="{561DCD9C-F921-4744-ADA6-ABA7B7ACC829}"/>
              </a:ext>
            </a:extLst>
          </p:cNvPr>
          <p:cNvSpPr txBox="1"/>
          <p:nvPr/>
        </p:nvSpPr>
        <p:spPr>
          <a:xfrm>
            <a:off x="6814863" y="1513695"/>
            <a:ext cx="4582972" cy="1200329"/>
          </a:xfrm>
          <a:prstGeom prst="rect">
            <a:avLst/>
          </a:prstGeom>
          <a:noFill/>
        </p:spPr>
        <p:txBody>
          <a:bodyPr wrap="square">
            <a:spAutoFit/>
          </a:bodyPr>
          <a:lstStyle/>
          <a:p>
            <a:pPr marL="457200" lvl="1" indent="0" algn="ctr">
              <a:buNone/>
            </a:pPr>
            <a:r>
              <a:rPr lang="tr-TR" sz="2400" b="1" dirty="0"/>
              <a:t>Akış şeması; </a:t>
            </a:r>
            <a:r>
              <a:rPr lang="tr-TR" sz="2400" dirty="0"/>
              <a:t>algoritma işlem basamaklarını geometrik şekillerle gösteren şemadır.</a:t>
            </a:r>
          </a:p>
        </p:txBody>
      </p:sp>
    </p:spTree>
    <p:extLst>
      <p:ext uri="{BB962C8B-B14F-4D97-AF65-F5344CB8AC3E}">
        <p14:creationId xmlns:p14="http://schemas.microsoft.com/office/powerpoint/2010/main" val="216824687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LINQ Sorguları</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a:t>
            </a:r>
            <a:r>
              <a:rPr lang="en-US" sz="2800" dirty="0">
                <a:solidFill>
                  <a:schemeClr val="tx2">
                    <a:lumMod val="75000"/>
                  </a:schemeClr>
                </a:solidFill>
                <a:effectLst>
                  <a:outerShdw blurRad="38100" dist="38100" dir="2700000" algn="tl">
                    <a:srgbClr val="000000">
                      <a:alpha val="43137"/>
                    </a:srgbClr>
                  </a:outerShdw>
                </a:effectLst>
              </a:rPr>
              <a:t>Sum, Max, Min, </a:t>
            </a:r>
            <a:r>
              <a:rPr lang="en-US" sz="2800" dirty="0" err="1">
                <a:solidFill>
                  <a:schemeClr val="tx2">
                    <a:lumMod val="75000"/>
                  </a:schemeClr>
                </a:solidFill>
                <a:effectLst>
                  <a:outerShdw blurRad="38100" dist="38100" dir="2700000" algn="tl">
                    <a:srgbClr val="000000">
                      <a:alpha val="43137"/>
                    </a:srgbClr>
                  </a:outerShdw>
                </a:effectLst>
              </a:rPr>
              <a:t>Avarage</a:t>
            </a:r>
            <a:r>
              <a:rPr lang="en-US" sz="2800" dirty="0">
                <a:solidFill>
                  <a:schemeClr val="tx2">
                    <a:lumMod val="75000"/>
                  </a:schemeClr>
                </a:solidFill>
                <a:effectLst>
                  <a:outerShdw blurRad="38100" dist="38100" dir="2700000" algn="tl">
                    <a:srgbClr val="000000">
                      <a:alpha val="43137"/>
                    </a:srgbClr>
                  </a:outerShdw>
                </a:effectLst>
              </a:rPr>
              <a:t>, Count</a:t>
            </a:r>
            <a:r>
              <a:rPr lang="tr-TR" sz="2800" dirty="0">
                <a:solidFill>
                  <a:schemeClr val="tx2">
                    <a:lumMod val="75000"/>
                  </a:schemeClr>
                </a:solidFill>
                <a:effectLst>
                  <a:outerShdw blurRad="38100" dist="38100" dir="2700000" algn="tl">
                    <a:srgbClr val="000000">
                      <a:alpha val="43137"/>
                    </a:srgbClr>
                  </a:outerShdw>
                </a:effectLst>
              </a:rPr>
              <a:t>)</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7570603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LINQ Sorguları</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a:t>
            </a:r>
            <a:r>
              <a:rPr lang="en-US" sz="2800" dirty="0" err="1">
                <a:solidFill>
                  <a:schemeClr val="tx2">
                    <a:lumMod val="75000"/>
                  </a:schemeClr>
                </a:solidFill>
                <a:effectLst>
                  <a:outerShdw blurRad="38100" dist="38100" dir="2700000" algn="tl">
                    <a:srgbClr val="000000">
                      <a:alpha val="43137"/>
                    </a:srgbClr>
                  </a:outerShdw>
                </a:effectLst>
              </a:rPr>
              <a:t>GroupBy</a:t>
            </a:r>
            <a:r>
              <a:rPr lang="en-US" sz="2800" dirty="0">
                <a:solidFill>
                  <a:schemeClr val="tx2">
                    <a:lumMod val="75000"/>
                  </a:schemeClr>
                </a:solidFill>
                <a:effectLst>
                  <a:outerShdw blurRad="38100" dist="38100" dir="2700000" algn="tl">
                    <a:srgbClr val="000000">
                      <a:alpha val="43137"/>
                    </a:srgbClr>
                  </a:outerShdw>
                </a:effectLst>
              </a:rPr>
              <a:t>, Join</a:t>
            </a:r>
            <a:r>
              <a:rPr lang="tr-TR" sz="2800" dirty="0">
                <a:solidFill>
                  <a:schemeClr val="tx2">
                    <a:lumMod val="75000"/>
                  </a:schemeClr>
                </a:solidFill>
                <a:effectLst>
                  <a:outerShdw blurRad="38100" dist="38100" dir="2700000" algn="tl">
                    <a:srgbClr val="000000">
                      <a:alpha val="43137"/>
                    </a:srgbClr>
                  </a:outerShdw>
                </a:effectLst>
              </a:rPr>
              <a:t>cam)</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7558218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Database First Yaklaşımı</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Database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9449071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Database First : MSSQL Server ile Veri Tabanı Oluşturma</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Database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1865990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Database First : </a:t>
            </a:r>
            <a:r>
              <a:rPr lang="it-IT" sz="5400" dirty="0">
                <a:solidFill>
                  <a:schemeClr val="tx2">
                    <a:lumMod val="75000"/>
                  </a:schemeClr>
                </a:solidFill>
                <a:effectLst>
                  <a:outerShdw blurRad="38100" dist="38100" dir="2700000" algn="tl">
                    <a:srgbClr val="000000">
                      <a:alpha val="43137"/>
                    </a:srgbClr>
                  </a:outerShdw>
                </a:effectLst>
              </a:rPr>
              <a:t>ADONET Entity Data Model ile Mapping</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Database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9554214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Database First : CRUD (</a:t>
            </a:r>
            <a:r>
              <a:rPr lang="tr-TR" sz="5400" dirty="0" err="1">
                <a:solidFill>
                  <a:schemeClr val="tx2">
                    <a:lumMod val="75000"/>
                  </a:schemeClr>
                </a:solidFill>
                <a:effectLst>
                  <a:outerShdw blurRad="38100" dist="38100" dir="2700000" algn="tl">
                    <a:srgbClr val="000000">
                      <a:alpha val="43137"/>
                    </a:srgbClr>
                  </a:outerShdw>
                </a:effectLst>
              </a:rPr>
              <a:t>Create</a:t>
            </a:r>
            <a:r>
              <a:rPr lang="tr-TR" sz="5400" dirty="0">
                <a:solidFill>
                  <a:schemeClr val="tx2">
                    <a:lumMod val="75000"/>
                  </a:schemeClr>
                </a:solidFill>
                <a:effectLst>
                  <a:outerShdw blurRad="38100" dist="38100" dir="2700000" algn="tl">
                    <a:srgbClr val="000000">
                      <a:alpha val="43137"/>
                    </a:srgbClr>
                  </a:outerShdw>
                </a:effectLst>
              </a:rPr>
              <a:t> – Read – Update – </a:t>
            </a:r>
            <a:r>
              <a:rPr lang="tr-TR" sz="5400" dirty="0" err="1">
                <a:solidFill>
                  <a:schemeClr val="tx2">
                    <a:lumMod val="75000"/>
                  </a:schemeClr>
                </a:solidFill>
                <a:effectLst>
                  <a:outerShdw blurRad="38100" dist="38100" dir="2700000" algn="tl">
                    <a:srgbClr val="000000">
                      <a:alpha val="43137"/>
                    </a:srgbClr>
                  </a:outerShdw>
                </a:effectLst>
              </a:rPr>
              <a:t>Delete</a:t>
            </a:r>
            <a:r>
              <a:rPr lang="tr-TR" sz="5400" dirty="0">
                <a:solidFill>
                  <a:schemeClr val="tx2">
                    <a:lumMod val="75000"/>
                  </a:schemeClr>
                </a:solidFill>
                <a:effectLst>
                  <a:outerShdw blurRad="38100" dist="38100" dir="2700000" algn="tl">
                    <a:srgbClr val="000000">
                      <a:alpha val="43137"/>
                    </a:srgbClr>
                  </a:outerShdw>
                </a:effectLst>
              </a:rPr>
              <a:t>) İşlemleri</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Database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552454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Database First :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Update </a:t>
            </a:r>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Model</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Database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548827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Model First Yaklaşımı</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Model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179307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Model First : </a:t>
            </a:r>
            <a:r>
              <a:rPr lang="es-ES" sz="5400" dirty="0">
                <a:solidFill>
                  <a:schemeClr val="tx2">
                    <a:lumMod val="75000"/>
                  </a:schemeClr>
                </a:solidFill>
                <a:effectLst>
                  <a:outerShdw blurRad="38100" dist="38100" dir="2700000" algn="tl">
                    <a:srgbClr val="000000">
                      <a:alpha val="43137"/>
                    </a:srgbClr>
                  </a:outerShdw>
                </a:effectLst>
              </a:rPr>
              <a:t>Model ve Veri Tabanı Oluşturma</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Model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5009428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Model First : CRUD (</a:t>
            </a:r>
            <a:r>
              <a:rPr lang="tr-TR" sz="5400" dirty="0" err="1">
                <a:solidFill>
                  <a:schemeClr val="tx2">
                    <a:lumMod val="75000"/>
                  </a:schemeClr>
                </a:solidFill>
                <a:effectLst>
                  <a:outerShdw blurRad="38100" dist="38100" dir="2700000" algn="tl">
                    <a:srgbClr val="000000">
                      <a:alpha val="43137"/>
                    </a:srgbClr>
                  </a:outerShdw>
                </a:effectLst>
              </a:rPr>
              <a:t>Create</a:t>
            </a:r>
            <a:r>
              <a:rPr lang="tr-TR" sz="5400" dirty="0">
                <a:solidFill>
                  <a:schemeClr val="tx2">
                    <a:lumMod val="75000"/>
                  </a:schemeClr>
                </a:solidFill>
                <a:effectLst>
                  <a:outerShdw blurRad="38100" dist="38100" dir="2700000" algn="tl">
                    <a:srgbClr val="000000">
                      <a:alpha val="43137"/>
                    </a:srgbClr>
                  </a:outerShdw>
                </a:effectLst>
              </a:rPr>
              <a:t> – Read – Update – </a:t>
            </a:r>
            <a:r>
              <a:rPr lang="tr-TR" sz="5400" dirty="0" err="1">
                <a:solidFill>
                  <a:schemeClr val="tx2">
                    <a:lumMod val="75000"/>
                  </a:schemeClr>
                </a:solidFill>
                <a:effectLst>
                  <a:outerShdw blurRad="38100" dist="38100" dir="2700000" algn="tl">
                    <a:srgbClr val="000000">
                      <a:alpha val="43137"/>
                    </a:srgbClr>
                  </a:outerShdw>
                </a:effectLst>
              </a:rPr>
              <a:t>Delete</a:t>
            </a:r>
            <a:r>
              <a:rPr lang="tr-TR" sz="5400" dirty="0">
                <a:solidFill>
                  <a:schemeClr val="tx2">
                    <a:lumMod val="75000"/>
                  </a:schemeClr>
                </a:solidFill>
                <a:effectLst>
                  <a:outerShdw blurRad="38100" dist="38100" dir="2700000" algn="tl">
                    <a:srgbClr val="000000">
                      <a:alpha val="43137"/>
                    </a:srgbClr>
                  </a:outerShdw>
                </a:effectLst>
              </a:rPr>
              <a:t>) İşlemleri</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Model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53536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a:t>
            </a:r>
            <a:r>
              <a:rPr lang="tr-TR" sz="5400" dirty="0" err="1">
                <a:solidFill>
                  <a:schemeClr val="tx2">
                    <a:lumMod val="75000"/>
                  </a:schemeClr>
                </a:solidFill>
                <a:effectLst>
                  <a:outerShdw blurRad="38100" dist="38100" dir="2700000" algn="tl">
                    <a:srgbClr val="000000">
                      <a:alpha val="43137"/>
                    </a:srgbClr>
                  </a:outerShdw>
                </a:effectLst>
              </a:rPr>
              <a:t>Diagramı</a:t>
            </a:r>
            <a:r>
              <a:rPr lang="tr-TR" sz="5400" dirty="0">
                <a:solidFill>
                  <a:schemeClr val="tx2">
                    <a:lumMod val="75000"/>
                  </a:schemeClr>
                </a:solidFill>
                <a:effectLst>
                  <a:outerShdw blurRad="38100" dist="38100" dir="2700000" algn="tl">
                    <a:srgbClr val="000000">
                      <a:alpha val="43137"/>
                    </a:srgbClr>
                  </a:outerShdw>
                </a:effectLst>
              </a:rPr>
              <a:t> Bileşenleri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8" name="Picture 3">
            <a:extLst>
              <a:ext uri="{FF2B5EF4-FFF2-40B4-BE49-F238E27FC236}">
                <a16:creationId xmlns:a16="http://schemas.microsoft.com/office/drawing/2014/main" id="{133996C3-62E6-4F90-BD61-B2AA56A697E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7798615" y="3026283"/>
            <a:ext cx="3918465" cy="2930617"/>
          </a:xfrm>
          <a:prstGeom prst="rect">
            <a:avLst/>
          </a:prstGeom>
        </p:spPr>
      </p:pic>
      <p:sp>
        <p:nvSpPr>
          <p:cNvPr id="19" name="Flowchart: Terminator 3">
            <a:extLst>
              <a:ext uri="{FF2B5EF4-FFF2-40B4-BE49-F238E27FC236}">
                <a16:creationId xmlns:a16="http://schemas.microsoft.com/office/drawing/2014/main" id="{C4120A78-B66E-48ED-BD3E-A0AECEF677F3}"/>
              </a:ext>
            </a:extLst>
          </p:cNvPr>
          <p:cNvSpPr/>
          <p:nvPr/>
        </p:nvSpPr>
        <p:spPr>
          <a:xfrm>
            <a:off x="1423686" y="2120984"/>
            <a:ext cx="2160000" cy="720000"/>
          </a:xfrm>
          <a:prstGeom prst="flowChartTerminator">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kern="0" dirty="0">
                <a:solidFill>
                  <a:srgbClr val="FFFFFF"/>
                </a:solidFill>
                <a:latin typeface="Consolas" panose="020B0609020204030204" pitchFamily="49" charset="0"/>
                <a:cs typeface="Consolas" panose="020B0609020204030204" pitchFamily="49" charset="0"/>
              </a:rPr>
              <a:t>BAŞLA – BİTİR</a:t>
            </a:r>
            <a:endParaRPr lang="tr-TR" kern="0" dirty="0">
              <a:solidFill>
                <a:srgbClr val="FFFFFF"/>
              </a:solidFill>
              <a:latin typeface="Consolas" panose="020B0609020204030204" pitchFamily="49" charset="0"/>
              <a:cs typeface="Consolas" panose="020B0609020204030204" pitchFamily="49" charset="0"/>
            </a:endParaRPr>
          </a:p>
        </p:txBody>
      </p:sp>
      <p:sp>
        <p:nvSpPr>
          <p:cNvPr id="20" name="Rectangle 5">
            <a:extLst>
              <a:ext uri="{FF2B5EF4-FFF2-40B4-BE49-F238E27FC236}">
                <a16:creationId xmlns:a16="http://schemas.microsoft.com/office/drawing/2014/main" id="{C580FAF6-998C-48BB-93E9-3473B02B08C1}"/>
              </a:ext>
            </a:extLst>
          </p:cNvPr>
          <p:cNvSpPr/>
          <p:nvPr/>
        </p:nvSpPr>
        <p:spPr>
          <a:xfrm>
            <a:off x="1423686" y="3201024"/>
            <a:ext cx="2160000" cy="720000"/>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kern="0" dirty="0">
                <a:solidFill>
                  <a:srgbClr val="FFFFFF"/>
                </a:solidFill>
                <a:latin typeface="Consolas" panose="020B0609020204030204" pitchFamily="49" charset="0"/>
                <a:cs typeface="Consolas" panose="020B0609020204030204" pitchFamily="49" charset="0"/>
              </a:rPr>
              <a:t>İŞLEM</a:t>
            </a:r>
            <a:endParaRPr lang="tr-TR" kern="0" dirty="0">
              <a:solidFill>
                <a:srgbClr val="FFFFFF"/>
              </a:solidFill>
              <a:latin typeface="Consolas" panose="020B0609020204030204" pitchFamily="49" charset="0"/>
              <a:cs typeface="Consolas" panose="020B0609020204030204" pitchFamily="49" charset="0"/>
            </a:endParaRPr>
          </a:p>
        </p:txBody>
      </p:sp>
      <p:sp>
        <p:nvSpPr>
          <p:cNvPr id="21" name="Flowchart: Decision 6">
            <a:extLst>
              <a:ext uri="{FF2B5EF4-FFF2-40B4-BE49-F238E27FC236}">
                <a16:creationId xmlns:a16="http://schemas.microsoft.com/office/drawing/2014/main" id="{0013698F-1949-4FB4-8815-FA7511791E0E}"/>
              </a:ext>
            </a:extLst>
          </p:cNvPr>
          <p:cNvSpPr/>
          <p:nvPr/>
        </p:nvSpPr>
        <p:spPr>
          <a:xfrm>
            <a:off x="1423686" y="4215225"/>
            <a:ext cx="2160000" cy="1080000"/>
          </a:xfrm>
          <a:prstGeom prst="flowChartDecision">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kern="0" dirty="0">
                <a:solidFill>
                  <a:srgbClr val="FFFFFF"/>
                </a:solidFill>
                <a:latin typeface="Consolas" panose="020B0609020204030204" pitchFamily="49" charset="0"/>
                <a:cs typeface="Consolas" panose="020B0609020204030204" pitchFamily="49" charset="0"/>
              </a:rPr>
              <a:t>KARAR</a:t>
            </a:r>
            <a:endParaRPr lang="tr-TR" kern="0" dirty="0">
              <a:solidFill>
                <a:srgbClr val="FFFFFF"/>
              </a:solidFill>
              <a:latin typeface="Consolas" panose="020B0609020204030204" pitchFamily="49" charset="0"/>
              <a:cs typeface="Consolas" panose="020B0609020204030204" pitchFamily="49" charset="0"/>
            </a:endParaRPr>
          </a:p>
        </p:txBody>
      </p:sp>
      <p:sp>
        <p:nvSpPr>
          <p:cNvPr id="22" name="Flowchart: Data 7">
            <a:extLst>
              <a:ext uri="{FF2B5EF4-FFF2-40B4-BE49-F238E27FC236}">
                <a16:creationId xmlns:a16="http://schemas.microsoft.com/office/drawing/2014/main" id="{02CBD708-2BA0-4209-A9E4-C06673DC8B1E}"/>
              </a:ext>
            </a:extLst>
          </p:cNvPr>
          <p:cNvSpPr/>
          <p:nvPr/>
        </p:nvSpPr>
        <p:spPr>
          <a:xfrm>
            <a:off x="4879830" y="3201024"/>
            <a:ext cx="2160000" cy="720000"/>
          </a:xfrm>
          <a:prstGeom prst="flowChartInputOutput">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tr-TR" kern="0" dirty="0">
                <a:solidFill>
                  <a:srgbClr val="FFFFFF"/>
                </a:solidFill>
                <a:latin typeface="Consolas" panose="020B0609020204030204" pitchFamily="49" charset="0"/>
                <a:cs typeface="Consolas" panose="020B0609020204030204" pitchFamily="49" charset="0"/>
              </a:rPr>
              <a:t>GİRDİ</a:t>
            </a:r>
          </a:p>
        </p:txBody>
      </p:sp>
      <p:sp>
        <p:nvSpPr>
          <p:cNvPr id="23" name="Flowchart: Document 8">
            <a:extLst>
              <a:ext uri="{FF2B5EF4-FFF2-40B4-BE49-F238E27FC236}">
                <a16:creationId xmlns:a16="http://schemas.microsoft.com/office/drawing/2014/main" id="{84D4529E-403B-4EB7-AD3F-7E9B8FA80A68}"/>
              </a:ext>
            </a:extLst>
          </p:cNvPr>
          <p:cNvSpPr/>
          <p:nvPr/>
        </p:nvSpPr>
        <p:spPr>
          <a:xfrm>
            <a:off x="4879830" y="4215225"/>
            <a:ext cx="2160000" cy="1080000"/>
          </a:xfrm>
          <a:prstGeom prst="flowChartDocument">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tr-T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kern="0" dirty="0">
                <a:solidFill>
                  <a:srgbClr val="FFFFFF"/>
                </a:solidFill>
                <a:latin typeface="Consolas" panose="020B0609020204030204" pitchFamily="49" charset="0"/>
                <a:cs typeface="Consolas" panose="020B0609020204030204" pitchFamily="49" charset="0"/>
              </a:rPr>
              <a:t>YAZ</a:t>
            </a:r>
            <a:endParaRPr lang="tr-TR" kern="0" dirty="0">
              <a:solidFill>
                <a:srgbClr val="FFFFFF"/>
              </a:solidFill>
              <a:latin typeface="Consolas" panose="020B0609020204030204" pitchFamily="49" charset="0"/>
              <a:cs typeface="Consolas" panose="020B0609020204030204" pitchFamily="49" charset="0"/>
            </a:endParaRPr>
          </a:p>
        </p:txBody>
      </p:sp>
      <p:cxnSp>
        <p:nvCxnSpPr>
          <p:cNvPr id="24" name="Straight Arrow Connector 9">
            <a:extLst>
              <a:ext uri="{FF2B5EF4-FFF2-40B4-BE49-F238E27FC236}">
                <a16:creationId xmlns:a16="http://schemas.microsoft.com/office/drawing/2014/main" id="{BE3050E6-C498-4B18-AE1E-7AD5C6F7F15A}"/>
              </a:ext>
            </a:extLst>
          </p:cNvPr>
          <p:cNvCxnSpPr/>
          <p:nvPr/>
        </p:nvCxnSpPr>
        <p:spPr>
          <a:xfrm>
            <a:off x="5203661" y="2690879"/>
            <a:ext cx="1584176" cy="0"/>
          </a:xfrm>
          <a:prstGeom prst="straightConnector1">
            <a:avLst/>
          </a:prstGeom>
          <a:ln w="19050">
            <a:tailEnd type="arrow"/>
          </a:ln>
        </p:spPr>
        <p:style>
          <a:lnRef idx="1">
            <a:schemeClr val="accent5"/>
          </a:lnRef>
          <a:fillRef idx="3">
            <a:schemeClr val="accent5"/>
          </a:fillRef>
          <a:effectRef idx="2">
            <a:schemeClr val="accent5"/>
          </a:effectRef>
          <a:fontRef idx="minor">
            <a:schemeClr val="lt1"/>
          </a:fontRef>
        </p:style>
      </p:cxnSp>
      <p:sp>
        <p:nvSpPr>
          <p:cNvPr id="25" name="TextBox 10">
            <a:extLst>
              <a:ext uri="{FF2B5EF4-FFF2-40B4-BE49-F238E27FC236}">
                <a16:creationId xmlns:a16="http://schemas.microsoft.com/office/drawing/2014/main" id="{BF59AC61-0825-48AE-99FF-474F6926958D}"/>
              </a:ext>
            </a:extLst>
          </p:cNvPr>
          <p:cNvSpPr txBox="1"/>
          <p:nvPr/>
        </p:nvSpPr>
        <p:spPr>
          <a:xfrm>
            <a:off x="5095854" y="2249539"/>
            <a:ext cx="1835759"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İLERLEME OKLARI</a:t>
            </a:r>
            <a:endParaRPr lang="tr-TR" dirty="0">
              <a:solidFill>
                <a:schemeClr val="bg1"/>
              </a:solidFill>
            </a:endParaRPr>
          </a:p>
        </p:txBody>
      </p:sp>
    </p:spTree>
    <p:extLst>
      <p:ext uri="{BB962C8B-B14F-4D97-AF65-F5344CB8AC3E}">
        <p14:creationId xmlns:p14="http://schemas.microsoft.com/office/powerpoint/2010/main" val="199204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5"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Model First : Update </a:t>
            </a:r>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Model</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Model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368135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Yaklaşımı</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941890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 </a:t>
            </a:r>
            <a:r>
              <a:rPr lang="tr-TR" sz="5400" dirty="0" err="1">
                <a:solidFill>
                  <a:schemeClr val="tx2">
                    <a:lumMod val="75000"/>
                  </a:schemeClr>
                </a:solidFill>
                <a:effectLst>
                  <a:outerShdw blurRad="38100" dist="38100" dir="2700000" algn="tl">
                    <a:srgbClr val="000000">
                      <a:alpha val="43137"/>
                    </a:srgbClr>
                  </a:outerShdw>
                </a:effectLst>
              </a:rPr>
              <a:t>Nuget</a:t>
            </a:r>
            <a:r>
              <a:rPr lang="tr-TR" sz="5400" dirty="0">
                <a:solidFill>
                  <a:schemeClr val="tx2">
                    <a:lumMod val="75000"/>
                  </a:schemeClr>
                </a:solidFill>
                <a:effectLst>
                  <a:outerShdw blurRad="38100" dist="38100" dir="2700000" algn="tl">
                    <a:srgbClr val="000000">
                      <a:alpha val="43137"/>
                    </a:srgbClr>
                  </a:outerShdw>
                </a:effectLst>
              </a:rPr>
              <a:t> Paketleri Kurulumu</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74213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 </a:t>
            </a:r>
            <a:r>
              <a:rPr lang="tr-TR" sz="5400" dirty="0" err="1">
                <a:solidFill>
                  <a:schemeClr val="tx2">
                    <a:lumMod val="75000"/>
                  </a:schemeClr>
                </a:solidFill>
                <a:effectLst>
                  <a:outerShdw blurRad="38100" dist="38100" dir="2700000" algn="tl">
                    <a:srgbClr val="000000">
                      <a:alpha val="43137"/>
                    </a:srgbClr>
                  </a:outerShdw>
                </a:effectLst>
              </a:rPr>
              <a:t>Context</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Models</a:t>
            </a:r>
            <a:r>
              <a:rPr lang="tr-TR" sz="5400" dirty="0">
                <a:solidFill>
                  <a:schemeClr val="tx2">
                    <a:lumMod val="75000"/>
                  </a:schemeClr>
                </a:solidFill>
                <a:effectLst>
                  <a:outerShdw blurRad="38100" dist="38100" dir="2700000" algn="tl">
                    <a:srgbClr val="000000">
                      <a:alpha val="43137"/>
                    </a:srgbClr>
                  </a:outerShdw>
                </a:effectLst>
              </a:rPr>
              <a:t> Oluşturma</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92618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 Data </a:t>
            </a:r>
            <a:r>
              <a:rPr lang="tr-TR" sz="5400" dirty="0" err="1">
                <a:solidFill>
                  <a:schemeClr val="tx2">
                    <a:lumMod val="75000"/>
                  </a:schemeClr>
                </a:solidFill>
                <a:effectLst>
                  <a:outerShdw blurRad="38100" dist="38100" dir="2700000" algn="tl">
                    <a:srgbClr val="000000">
                      <a:alpha val="43137"/>
                    </a:srgbClr>
                  </a:outerShdw>
                </a:effectLst>
              </a:rPr>
              <a:t>Annotations</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0068526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fontScale="90000"/>
          </a:bodyPr>
          <a:lstStyle/>
          <a:p>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 CRUD (</a:t>
            </a:r>
            <a:r>
              <a:rPr lang="tr-TR" sz="5400" dirty="0" err="1">
                <a:solidFill>
                  <a:schemeClr val="tx2">
                    <a:lumMod val="75000"/>
                  </a:schemeClr>
                </a:solidFill>
                <a:effectLst>
                  <a:outerShdw blurRad="38100" dist="38100" dir="2700000" algn="tl">
                    <a:srgbClr val="000000">
                      <a:alpha val="43137"/>
                    </a:srgbClr>
                  </a:outerShdw>
                </a:effectLst>
              </a:rPr>
              <a:t>Create</a:t>
            </a:r>
            <a:r>
              <a:rPr lang="tr-TR" sz="5400" dirty="0">
                <a:solidFill>
                  <a:schemeClr val="tx2">
                    <a:lumMod val="75000"/>
                  </a:schemeClr>
                </a:solidFill>
                <a:effectLst>
                  <a:outerShdw blurRad="38100" dist="38100" dir="2700000" algn="tl">
                    <a:srgbClr val="000000">
                      <a:alpha val="43137"/>
                    </a:srgbClr>
                  </a:outerShdw>
                </a:effectLst>
              </a:rPr>
              <a:t> – Read – Update – </a:t>
            </a:r>
            <a:r>
              <a:rPr lang="tr-TR" sz="5400" dirty="0" err="1">
                <a:solidFill>
                  <a:schemeClr val="tx2">
                    <a:lumMod val="75000"/>
                  </a:schemeClr>
                </a:solidFill>
                <a:effectLst>
                  <a:outerShdw blurRad="38100" dist="38100" dir="2700000" algn="tl">
                    <a:srgbClr val="000000">
                      <a:alpha val="43137"/>
                    </a:srgbClr>
                  </a:outerShdw>
                </a:effectLst>
              </a:rPr>
              <a:t>Delete</a:t>
            </a:r>
            <a:r>
              <a:rPr lang="tr-TR" sz="5400" dirty="0">
                <a:solidFill>
                  <a:schemeClr val="tx2">
                    <a:lumMod val="75000"/>
                  </a:schemeClr>
                </a:solidFill>
                <a:effectLst>
                  <a:outerShdw blurRad="38100" dist="38100" dir="2700000" algn="tl">
                    <a:srgbClr val="000000">
                      <a:alpha val="43137"/>
                    </a:srgbClr>
                  </a:outerShdw>
                </a:effectLst>
              </a:rPr>
              <a:t>) İşlemleri</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4691993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 Update </a:t>
            </a:r>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Model</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926441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 Migration (Manuel)</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2464339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 Migration (Auto)</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2188662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 </a:t>
            </a:r>
            <a:r>
              <a:rPr lang="tr-TR" sz="5400" dirty="0" err="1">
                <a:solidFill>
                  <a:schemeClr val="tx2">
                    <a:lumMod val="75000"/>
                  </a:schemeClr>
                </a:solidFill>
                <a:effectLst>
                  <a:outerShdw blurRad="38100" dist="38100" dir="2700000" algn="tl">
                    <a:srgbClr val="000000">
                      <a:alpha val="43137"/>
                    </a:srgbClr>
                  </a:outerShdw>
                </a:effectLst>
              </a:rPr>
              <a:t>Seed</a:t>
            </a:r>
            <a:r>
              <a:rPr lang="tr-TR" sz="5400" dirty="0">
                <a:solidFill>
                  <a:schemeClr val="tx2">
                    <a:lumMod val="75000"/>
                  </a:schemeClr>
                </a:solidFill>
                <a:effectLst>
                  <a:outerShdw blurRad="38100" dist="38100" dir="2700000" algn="tl">
                    <a:srgbClr val="000000">
                      <a:alpha val="43137"/>
                    </a:srgbClr>
                  </a:outerShdw>
                </a:effectLst>
              </a:rPr>
              <a:t> Data Oluşturma</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95619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a:t>
            </a:r>
            <a:r>
              <a:rPr lang="tr-TR" sz="5400" dirty="0" err="1">
                <a:solidFill>
                  <a:schemeClr val="tx2">
                    <a:lumMod val="75000"/>
                  </a:schemeClr>
                </a:solidFill>
                <a:effectLst>
                  <a:outerShdw blurRad="38100" dist="38100" dir="2700000" algn="tl">
                    <a:srgbClr val="000000">
                      <a:alpha val="43137"/>
                    </a:srgbClr>
                  </a:outerShdw>
                </a:effectLst>
              </a:rPr>
              <a:t>Diagramı</a:t>
            </a:r>
            <a:r>
              <a:rPr lang="tr-TR" sz="5400" dirty="0">
                <a:solidFill>
                  <a:schemeClr val="tx2">
                    <a:lumMod val="75000"/>
                  </a:schemeClr>
                </a:solidFill>
                <a:effectLst>
                  <a:outerShdw blurRad="38100" dist="38100" dir="2700000" algn="tl">
                    <a:srgbClr val="000000">
                      <a:alpha val="43137"/>
                    </a:srgbClr>
                  </a:outerShdw>
                </a:effectLst>
              </a:rPr>
              <a:t> Bileşenleri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8" name="Picture 3">
            <a:extLst>
              <a:ext uri="{FF2B5EF4-FFF2-40B4-BE49-F238E27FC236}">
                <a16:creationId xmlns:a16="http://schemas.microsoft.com/office/drawing/2014/main" id="{133996C3-62E6-4F90-BD61-B2AA56A697E0}"/>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7798615" y="3026283"/>
            <a:ext cx="3918465" cy="2930617"/>
          </a:xfrm>
          <a:prstGeom prst="rect">
            <a:avLst/>
          </a:prstGeom>
        </p:spPr>
      </p:pic>
      <p:pic>
        <p:nvPicPr>
          <p:cNvPr id="13" name="İçerik Yer Tutucusu 4">
            <a:extLst>
              <a:ext uri="{FF2B5EF4-FFF2-40B4-BE49-F238E27FC236}">
                <a16:creationId xmlns:a16="http://schemas.microsoft.com/office/drawing/2014/main" id="{486B7D27-6A51-4EC3-B0C2-FC06CFFA90D6}"/>
              </a:ext>
            </a:extLst>
          </p:cNvPr>
          <p:cNvPicPr>
            <a:picLocks noChangeAspect="1"/>
          </p:cNvPicPr>
          <p:nvPr/>
        </p:nvPicPr>
        <p:blipFill rotWithShape="1">
          <a:blip r:embed="rId3">
            <a:extLst>
              <a:ext uri="{28A0092B-C50C-407E-A947-70E740481C1C}">
                <a14:useLocalDpi xmlns:a14="http://schemas.microsoft.com/office/drawing/2010/main" val="0"/>
              </a:ext>
            </a:extLst>
          </a:blip>
          <a:srcRect t="3704" b="7407"/>
          <a:stretch/>
        </p:blipFill>
        <p:spPr>
          <a:xfrm>
            <a:off x="660322" y="1513695"/>
            <a:ext cx="7138293" cy="4630244"/>
          </a:xfrm>
          <a:prstGeom prst="rect">
            <a:avLst/>
          </a:prstGeom>
        </p:spPr>
      </p:pic>
    </p:spTree>
    <p:extLst>
      <p:ext uri="{BB962C8B-B14F-4D97-AF65-F5344CB8AC3E}">
        <p14:creationId xmlns:p14="http://schemas.microsoft.com/office/powerpoint/2010/main" val="14801243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 </a:t>
            </a:r>
            <a:r>
              <a:rPr lang="tr-TR" sz="5400" dirty="0" err="1">
                <a:solidFill>
                  <a:schemeClr val="tx2">
                    <a:lumMod val="75000"/>
                  </a:schemeClr>
                </a:solidFill>
                <a:effectLst>
                  <a:outerShdw blurRad="38100" dist="38100" dir="2700000" algn="tl">
                    <a:srgbClr val="000000">
                      <a:alpha val="43137"/>
                    </a:srgbClr>
                  </a:outerShdw>
                </a:effectLst>
              </a:rPr>
              <a:t>Lazy</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Loading</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Eager</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Loading</a:t>
            </a:r>
            <a:r>
              <a:rPr lang="tr-TR" sz="5400" dirty="0">
                <a:solidFill>
                  <a:schemeClr val="tx2">
                    <a:lumMod val="75000"/>
                  </a:schemeClr>
                </a:solidFill>
                <a:effectLst>
                  <a:outerShdw blurRad="38100" dist="38100" dir="2700000" algn="tl">
                    <a:srgbClr val="000000">
                      <a:alpha val="43137"/>
                    </a:srgbClr>
                  </a:outerShdw>
                </a:effectLst>
              </a:rPr>
              <a:t> Kavramları</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Framework)</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965755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Nuget</a:t>
            </a:r>
            <a:r>
              <a:rPr lang="tr-TR" sz="5400" dirty="0">
                <a:solidFill>
                  <a:schemeClr val="tx2">
                    <a:lumMod val="75000"/>
                  </a:schemeClr>
                </a:solidFill>
                <a:effectLst>
                  <a:outerShdw blurRad="38100" dist="38100" dir="2700000" algn="tl">
                    <a:srgbClr val="000000">
                      <a:alpha val="43137"/>
                    </a:srgbClr>
                  </a:outerShdw>
                </a:effectLst>
              </a:rPr>
              <a:t> Paketleri Kurulumu</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Database First (.NET </a:t>
            </a:r>
            <a:r>
              <a:rPr lang="tr-TR" sz="2800" dirty="0" err="1">
                <a:solidFill>
                  <a:schemeClr val="tx2">
                    <a:lumMod val="75000"/>
                  </a:schemeClr>
                </a:solidFill>
                <a:effectLst>
                  <a:outerShdw blurRad="38100" dist="38100" dir="2700000" algn="tl">
                    <a:srgbClr val="000000">
                      <a:alpha val="43137"/>
                    </a:srgbClr>
                  </a:outerShdw>
                </a:effectLst>
              </a:rPr>
              <a:t>Core</a:t>
            </a:r>
            <a:r>
              <a:rPr lang="tr-TR" sz="2800" dirty="0">
                <a:solidFill>
                  <a:schemeClr val="tx2">
                    <a:lumMod val="75000"/>
                  </a:schemeClr>
                </a:solidFill>
                <a:effectLst>
                  <a:outerShdw blurRad="38100" dist="38100" dir="2700000" algn="tl">
                    <a:srgbClr val="000000">
                      <a:alpha val="43137"/>
                    </a:srgbClr>
                  </a:outerShdw>
                </a:effectLst>
              </a:rPr>
              <a:t>)</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3649095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Scaffolding</a:t>
            </a:r>
            <a:r>
              <a:rPr lang="tr-TR" sz="5400" dirty="0">
                <a:solidFill>
                  <a:schemeClr val="tx2">
                    <a:lumMod val="75000"/>
                  </a:schemeClr>
                </a:solidFill>
                <a:effectLst>
                  <a:outerShdw blurRad="38100" dist="38100" dir="2700000" algn="tl">
                    <a:srgbClr val="000000">
                      <a:alpha val="43137"/>
                    </a:srgbClr>
                  </a:outerShdw>
                </a:effectLst>
              </a:rPr>
              <a:t> ile </a:t>
            </a:r>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Models</a:t>
            </a:r>
            <a:r>
              <a:rPr lang="tr-TR" sz="5400" dirty="0">
                <a:solidFill>
                  <a:schemeClr val="tx2">
                    <a:lumMod val="75000"/>
                  </a:schemeClr>
                </a:solidFill>
                <a:effectLst>
                  <a:outerShdw blurRad="38100" dist="38100" dir="2700000" algn="tl">
                    <a:srgbClr val="000000">
                      <a:alpha val="43137"/>
                    </a:srgbClr>
                  </a:outerShdw>
                </a:effectLst>
              </a:rPr>
              <a:t> Oluşturma</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Database First (.NET </a:t>
            </a:r>
            <a:r>
              <a:rPr lang="tr-TR" sz="2800" dirty="0" err="1">
                <a:solidFill>
                  <a:schemeClr val="tx2">
                    <a:lumMod val="75000"/>
                  </a:schemeClr>
                </a:solidFill>
                <a:effectLst>
                  <a:outerShdw blurRad="38100" dist="38100" dir="2700000" algn="tl">
                    <a:srgbClr val="000000">
                      <a:alpha val="43137"/>
                    </a:srgbClr>
                  </a:outerShdw>
                </a:effectLst>
              </a:rPr>
              <a:t>Core</a:t>
            </a:r>
            <a:r>
              <a:rPr lang="tr-TR" sz="2800" dirty="0">
                <a:solidFill>
                  <a:schemeClr val="tx2">
                    <a:lumMod val="75000"/>
                  </a:schemeClr>
                </a:solidFill>
                <a:effectLst>
                  <a:outerShdw blurRad="38100" dist="38100" dir="2700000" algn="tl">
                    <a:srgbClr val="000000">
                      <a:alpha val="43137"/>
                    </a:srgbClr>
                  </a:outerShdw>
                </a:effectLst>
              </a:rPr>
              <a:t>)</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2243152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CRUD (</a:t>
            </a:r>
            <a:r>
              <a:rPr lang="tr-TR" sz="5400" dirty="0" err="1">
                <a:solidFill>
                  <a:schemeClr val="tx2">
                    <a:lumMod val="75000"/>
                  </a:schemeClr>
                </a:solidFill>
                <a:effectLst>
                  <a:outerShdw blurRad="38100" dist="38100" dir="2700000" algn="tl">
                    <a:srgbClr val="000000">
                      <a:alpha val="43137"/>
                    </a:srgbClr>
                  </a:outerShdw>
                </a:effectLst>
              </a:rPr>
              <a:t>Create</a:t>
            </a:r>
            <a:r>
              <a:rPr lang="tr-TR" sz="5400" dirty="0">
                <a:solidFill>
                  <a:schemeClr val="tx2">
                    <a:lumMod val="75000"/>
                  </a:schemeClr>
                </a:solidFill>
                <a:effectLst>
                  <a:outerShdw blurRad="38100" dist="38100" dir="2700000" algn="tl">
                    <a:srgbClr val="000000">
                      <a:alpha val="43137"/>
                    </a:srgbClr>
                  </a:outerShdw>
                </a:effectLst>
              </a:rPr>
              <a:t> – Read – Update – </a:t>
            </a:r>
            <a:r>
              <a:rPr lang="tr-TR" sz="5400" dirty="0" err="1">
                <a:solidFill>
                  <a:schemeClr val="tx2">
                    <a:lumMod val="75000"/>
                  </a:schemeClr>
                </a:solidFill>
                <a:effectLst>
                  <a:outerShdw blurRad="38100" dist="38100" dir="2700000" algn="tl">
                    <a:srgbClr val="000000">
                      <a:alpha val="43137"/>
                    </a:srgbClr>
                  </a:outerShdw>
                </a:effectLst>
              </a:rPr>
              <a:t>Delete</a:t>
            </a:r>
            <a:r>
              <a:rPr lang="tr-TR" sz="5400" dirty="0">
                <a:solidFill>
                  <a:schemeClr val="tx2">
                    <a:lumMod val="75000"/>
                  </a:schemeClr>
                </a:solidFill>
                <a:effectLst>
                  <a:outerShdw blurRad="38100" dist="38100" dir="2700000" algn="tl">
                    <a:srgbClr val="000000">
                      <a:alpha val="43137"/>
                    </a:srgbClr>
                  </a:outerShdw>
                </a:effectLst>
              </a:rPr>
              <a:t>) İşlemleri</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Database First (.NET </a:t>
            </a:r>
            <a:r>
              <a:rPr lang="tr-TR" sz="2800" dirty="0" err="1">
                <a:solidFill>
                  <a:schemeClr val="tx2">
                    <a:lumMod val="75000"/>
                  </a:schemeClr>
                </a:solidFill>
                <a:effectLst>
                  <a:outerShdw blurRad="38100" dist="38100" dir="2700000" algn="tl">
                    <a:srgbClr val="000000">
                      <a:alpha val="43137"/>
                    </a:srgbClr>
                  </a:outerShdw>
                </a:effectLst>
              </a:rPr>
              <a:t>Core</a:t>
            </a:r>
            <a:r>
              <a:rPr lang="tr-TR" sz="2800" dirty="0">
                <a:solidFill>
                  <a:schemeClr val="tx2">
                    <a:lumMod val="75000"/>
                  </a:schemeClr>
                </a:solidFill>
                <a:effectLst>
                  <a:outerShdw blurRad="38100" dist="38100" dir="2700000" algn="tl">
                    <a:srgbClr val="000000">
                      <a:alpha val="43137"/>
                    </a:srgbClr>
                  </a:outerShdw>
                </a:effectLst>
              </a:rPr>
              <a:t>)</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92280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Update </a:t>
            </a:r>
            <a:r>
              <a:rPr lang="tr-TR" sz="5400" dirty="0" err="1">
                <a:solidFill>
                  <a:schemeClr val="tx2">
                    <a:lumMod val="75000"/>
                  </a:schemeClr>
                </a:solidFill>
                <a:effectLst>
                  <a:outerShdw blurRad="38100" dist="38100" dir="2700000" algn="tl">
                    <a:srgbClr val="000000">
                      <a:alpha val="43137"/>
                    </a:srgbClr>
                  </a:outerShdw>
                </a:effectLst>
              </a:rPr>
              <a:t>Entity</a:t>
            </a:r>
            <a:r>
              <a:rPr lang="tr-TR" sz="5400">
                <a:solidFill>
                  <a:schemeClr val="tx2">
                    <a:lumMod val="75000"/>
                  </a:schemeClr>
                </a:solidFill>
                <a:effectLst>
                  <a:outerShdw blurRad="38100" dist="38100" dir="2700000" algn="tl">
                    <a:srgbClr val="000000">
                      <a:alpha val="43137"/>
                    </a:srgbClr>
                  </a:outerShdw>
                </a:effectLst>
              </a:rPr>
              <a:t> Model</a:t>
            </a:r>
            <a:br>
              <a:rPr lang="tr-TR" sz="5400" dirty="0">
                <a:solidFill>
                  <a:schemeClr val="tx2">
                    <a:lumMod val="75000"/>
                  </a:schemeClr>
                </a:solidFill>
                <a:effectLst>
                  <a:outerShdw blurRad="38100" dist="38100" dir="2700000" algn="tl">
                    <a:srgbClr val="000000">
                      <a:alpha val="43137"/>
                    </a:srgbClr>
                  </a:outerShdw>
                </a:effectLst>
              </a:rPr>
            </a:br>
            <a:r>
              <a:rPr lang="tr-TR" sz="2800" dirty="0">
                <a:solidFill>
                  <a:schemeClr val="tx2">
                    <a:lumMod val="75000"/>
                  </a:schemeClr>
                </a:solidFill>
                <a:effectLst>
                  <a:outerShdw blurRad="38100" dist="38100" dir="2700000" algn="tl">
                    <a:srgbClr val="000000">
                      <a:alpha val="43137"/>
                    </a:srgbClr>
                  </a:outerShdw>
                </a:effectLst>
              </a:rPr>
              <a:t>Database First (.NET </a:t>
            </a:r>
            <a:r>
              <a:rPr lang="tr-TR" sz="2800" dirty="0" err="1">
                <a:solidFill>
                  <a:schemeClr val="tx2">
                    <a:lumMod val="75000"/>
                  </a:schemeClr>
                </a:solidFill>
                <a:effectLst>
                  <a:outerShdw blurRad="38100" dist="38100" dir="2700000" algn="tl">
                    <a:srgbClr val="000000">
                      <a:alpha val="43137"/>
                    </a:srgbClr>
                  </a:outerShdw>
                </a:effectLst>
              </a:rPr>
              <a:t>Core</a:t>
            </a:r>
            <a:r>
              <a:rPr lang="tr-TR" sz="2800" dirty="0">
                <a:solidFill>
                  <a:schemeClr val="tx2">
                    <a:lumMod val="75000"/>
                  </a:schemeClr>
                </a:solidFill>
                <a:effectLst>
                  <a:outerShdw blurRad="38100" dist="38100" dir="2700000" algn="tl">
                    <a:srgbClr val="000000">
                      <a:alpha val="43137"/>
                    </a:srgbClr>
                  </a:outerShdw>
                </a:effectLst>
              </a:rPr>
              <a:t>)</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640472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Yaklaşımı</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a:t>
            </a:r>
            <a:r>
              <a:rPr lang="tr-TR" sz="2800" dirty="0" err="1">
                <a:solidFill>
                  <a:schemeClr val="tx2">
                    <a:lumMod val="75000"/>
                  </a:schemeClr>
                </a:solidFill>
                <a:effectLst>
                  <a:outerShdw blurRad="38100" dist="38100" dir="2700000" algn="tl">
                    <a:srgbClr val="000000">
                      <a:alpha val="43137"/>
                    </a:srgbClr>
                  </a:outerShdw>
                </a:effectLst>
              </a:rPr>
              <a:t>Core</a:t>
            </a:r>
            <a:r>
              <a:rPr lang="tr-TR" sz="2800" dirty="0">
                <a:solidFill>
                  <a:schemeClr val="tx2">
                    <a:lumMod val="75000"/>
                  </a:schemeClr>
                </a:solidFill>
                <a:effectLst>
                  <a:outerShdw blurRad="38100" dist="38100" dir="2700000" algn="tl">
                    <a:srgbClr val="000000">
                      <a:alpha val="43137"/>
                    </a:srgbClr>
                  </a:outerShdw>
                </a:effectLst>
              </a:rPr>
              <a:t>)</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1776108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First Yaklaşımı</a:t>
            </a:r>
            <a:br>
              <a:rPr lang="tr-TR" sz="5400" dirty="0">
                <a:solidFill>
                  <a:schemeClr val="tx2">
                    <a:lumMod val="75000"/>
                  </a:schemeClr>
                </a:solidFill>
                <a:effectLst>
                  <a:outerShdw blurRad="38100" dist="38100" dir="2700000" algn="tl">
                    <a:srgbClr val="000000">
                      <a:alpha val="43137"/>
                    </a:srgbClr>
                  </a:outerShdw>
                </a:effectLst>
              </a:rPr>
            </a:br>
            <a:r>
              <a:rPr lang="tr-TR" sz="2800" dirty="0" err="1">
                <a:solidFill>
                  <a:schemeClr val="tx2">
                    <a:lumMod val="75000"/>
                  </a:schemeClr>
                </a:solidFill>
                <a:effectLst>
                  <a:outerShdw blurRad="38100" dist="38100" dir="2700000" algn="tl">
                    <a:srgbClr val="000000">
                      <a:alpha val="43137"/>
                    </a:srgbClr>
                  </a:outerShdw>
                </a:effectLst>
              </a:rPr>
              <a:t>Code</a:t>
            </a:r>
            <a:r>
              <a:rPr lang="tr-TR" sz="2800" dirty="0">
                <a:solidFill>
                  <a:schemeClr val="tx2">
                    <a:lumMod val="75000"/>
                  </a:schemeClr>
                </a:solidFill>
                <a:effectLst>
                  <a:outerShdw blurRad="38100" dist="38100" dir="2700000" algn="tl">
                    <a:srgbClr val="000000">
                      <a:alpha val="43137"/>
                    </a:srgbClr>
                  </a:outerShdw>
                </a:effectLst>
              </a:rPr>
              <a:t> First (.NET </a:t>
            </a:r>
            <a:r>
              <a:rPr lang="tr-TR" sz="2800" dirty="0" err="1">
                <a:solidFill>
                  <a:schemeClr val="tx2">
                    <a:lumMod val="75000"/>
                  </a:schemeClr>
                </a:solidFill>
                <a:effectLst>
                  <a:outerShdw blurRad="38100" dist="38100" dir="2700000" algn="tl">
                    <a:srgbClr val="000000">
                      <a:alpha val="43137"/>
                    </a:srgbClr>
                  </a:outerShdw>
                </a:effectLst>
              </a:rPr>
              <a:t>Core</a:t>
            </a:r>
            <a:r>
              <a:rPr lang="tr-TR" sz="2800" dirty="0">
                <a:solidFill>
                  <a:schemeClr val="tx2">
                    <a:lumMod val="75000"/>
                  </a:schemeClr>
                </a:solidFill>
                <a:effectLst>
                  <a:outerShdw blurRad="38100" dist="38100" dir="2700000" algn="tl">
                    <a:srgbClr val="000000">
                      <a:alpha val="43137"/>
                    </a:srgbClr>
                  </a:outerShdw>
                </a:effectLst>
              </a:rPr>
              <a:t>)</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4929927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Sipariş Yönetim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Otomasyon Örneği</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&amp; </a:t>
            </a:r>
            <a:r>
              <a:rPr lang="tr-TR" dirty="0" err="1">
                <a:solidFill>
                  <a:schemeClr val="bg2">
                    <a:lumMod val="25000"/>
                  </a:schemeClr>
                </a:solidFill>
                <a:effectLst>
                  <a:outerShdw blurRad="38100" dist="38100" dir="2700000" algn="tl">
                    <a:srgbClr val="000000">
                      <a:alpha val="43137"/>
                    </a:srgbClr>
                  </a:outerShdw>
                </a:effectLst>
              </a:rPr>
              <a:t>Entity</a:t>
            </a:r>
            <a:r>
              <a:rPr lang="tr-TR" dirty="0">
                <a:solidFill>
                  <a:schemeClr val="bg2">
                    <a:lumMod val="25000"/>
                  </a:schemeClr>
                </a:solidFill>
                <a:effectLst>
                  <a:outerShdw blurRad="38100" dist="38100" dir="2700000" algn="tl">
                    <a:srgbClr val="000000">
                      <a:alpha val="43137"/>
                    </a:srgbClr>
                  </a:outerShdw>
                </a:effectLst>
              </a:rPr>
              <a:t> Framework </a:t>
            </a:r>
            <a:r>
              <a:rPr lang="tr-TR" dirty="0" err="1">
                <a:solidFill>
                  <a:schemeClr val="bg2">
                    <a:lumMod val="25000"/>
                  </a:schemeClr>
                </a:solidFill>
                <a:effectLst>
                  <a:outerShdw blurRad="38100" dist="38100" dir="2700000" algn="tl">
                    <a:srgbClr val="000000">
                      <a:alpha val="43137"/>
                    </a:srgbClr>
                  </a:outerShdw>
                </a:effectLst>
              </a:rPr>
              <a:t>Core</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508177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Sipariş Yönetim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Otomasyon Örneği</a:t>
            </a: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7" name="Resim 6">
            <a:extLst>
              <a:ext uri="{FF2B5EF4-FFF2-40B4-BE49-F238E27FC236}">
                <a16:creationId xmlns:a16="http://schemas.microsoft.com/office/drawing/2014/main" id="{60838724-A17A-4F40-A6A2-5CF909741B8A}"/>
              </a:ext>
            </a:extLst>
          </p:cNvPr>
          <p:cNvPicPr>
            <a:picLocks noChangeAspect="1"/>
          </p:cNvPicPr>
          <p:nvPr/>
        </p:nvPicPr>
        <p:blipFill>
          <a:blip r:embed="rId3"/>
          <a:stretch>
            <a:fillRect/>
          </a:stretch>
        </p:blipFill>
        <p:spPr>
          <a:xfrm>
            <a:off x="1179083" y="1952625"/>
            <a:ext cx="5317400" cy="2952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Resim 8">
            <a:extLst>
              <a:ext uri="{FF2B5EF4-FFF2-40B4-BE49-F238E27FC236}">
                <a16:creationId xmlns:a16="http://schemas.microsoft.com/office/drawing/2014/main" id="{F59FDDEB-72E7-47AE-9DA4-57AADA60B47E}"/>
              </a:ext>
            </a:extLst>
          </p:cNvPr>
          <p:cNvPicPr>
            <a:picLocks noChangeAspect="1"/>
          </p:cNvPicPr>
          <p:nvPr/>
        </p:nvPicPr>
        <p:blipFill>
          <a:blip r:embed="rId4"/>
          <a:stretch>
            <a:fillRect/>
          </a:stretch>
        </p:blipFill>
        <p:spPr>
          <a:xfrm>
            <a:off x="730544" y="3666268"/>
            <a:ext cx="3002031" cy="2747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Resim 12">
            <a:extLst>
              <a:ext uri="{FF2B5EF4-FFF2-40B4-BE49-F238E27FC236}">
                <a16:creationId xmlns:a16="http://schemas.microsoft.com/office/drawing/2014/main" id="{FFB0B2C5-4B9F-4482-BBEC-A01677FF9DE1}"/>
              </a:ext>
            </a:extLst>
          </p:cNvPr>
          <p:cNvPicPr>
            <a:picLocks noChangeAspect="1"/>
          </p:cNvPicPr>
          <p:nvPr/>
        </p:nvPicPr>
        <p:blipFill>
          <a:blip r:embed="rId5"/>
          <a:stretch>
            <a:fillRect/>
          </a:stretch>
        </p:blipFill>
        <p:spPr>
          <a:xfrm>
            <a:off x="4830013" y="2411538"/>
            <a:ext cx="4675938" cy="2763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Resim 10">
            <a:extLst>
              <a:ext uri="{FF2B5EF4-FFF2-40B4-BE49-F238E27FC236}">
                <a16:creationId xmlns:a16="http://schemas.microsoft.com/office/drawing/2014/main" id="{18DC8E6C-2F25-4B62-B5D7-AB4F3DCC1C3C}"/>
              </a:ext>
            </a:extLst>
          </p:cNvPr>
          <p:cNvPicPr>
            <a:picLocks noChangeAspect="1"/>
          </p:cNvPicPr>
          <p:nvPr/>
        </p:nvPicPr>
        <p:blipFill>
          <a:blip r:embed="rId6"/>
          <a:stretch>
            <a:fillRect/>
          </a:stretch>
        </p:blipFill>
        <p:spPr>
          <a:xfrm>
            <a:off x="6096000" y="3083719"/>
            <a:ext cx="5192478" cy="3490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5313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Dapper Nedir?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Dapper</a:t>
            </a:r>
          </a:p>
        </p:txBody>
      </p:sp>
    </p:spTree>
    <p:extLst>
      <p:ext uri="{BB962C8B-B14F-4D97-AF65-F5344CB8AC3E}">
        <p14:creationId xmlns:p14="http://schemas.microsoft.com/office/powerpoint/2010/main" val="3278968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Yaya Akış Şeması</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10" name="Metin kutusu 9">
            <a:extLst>
              <a:ext uri="{FF2B5EF4-FFF2-40B4-BE49-F238E27FC236}">
                <a16:creationId xmlns:a16="http://schemas.microsoft.com/office/drawing/2014/main" id="{E00E0B83-27E5-489B-9B24-6BA17167F8CE}"/>
              </a:ext>
            </a:extLst>
          </p:cNvPr>
          <p:cNvSpPr txBox="1"/>
          <p:nvPr/>
        </p:nvSpPr>
        <p:spPr>
          <a:xfrm>
            <a:off x="474920" y="2379952"/>
            <a:ext cx="4582972" cy="830997"/>
          </a:xfrm>
          <a:prstGeom prst="rect">
            <a:avLst/>
          </a:prstGeom>
          <a:noFill/>
        </p:spPr>
        <p:txBody>
          <a:bodyPr wrap="square">
            <a:spAutoFit/>
          </a:bodyPr>
          <a:lstStyle/>
          <a:p>
            <a:pPr algn="ctr"/>
            <a:r>
              <a:rPr lang="tr-TR" sz="2400" dirty="0">
                <a:solidFill>
                  <a:srgbClr val="3A4A58"/>
                </a:solidFill>
                <a:latin typeface="Corbel" pitchFamily="34" charset="0"/>
              </a:rPr>
              <a:t>Yaya olarak karşıdan karşıya nasıl geçmeliyiz?</a:t>
            </a:r>
          </a:p>
        </p:txBody>
      </p:sp>
      <p:sp>
        <p:nvSpPr>
          <p:cNvPr id="12" name="Flowchart: Terminator 3">
            <a:extLst>
              <a:ext uri="{FF2B5EF4-FFF2-40B4-BE49-F238E27FC236}">
                <a16:creationId xmlns:a16="http://schemas.microsoft.com/office/drawing/2014/main" id="{CD7A9290-DC5A-486C-824E-8D45EE0F069D}"/>
              </a:ext>
            </a:extLst>
          </p:cNvPr>
          <p:cNvSpPr/>
          <p:nvPr/>
        </p:nvSpPr>
        <p:spPr>
          <a:xfrm>
            <a:off x="6096000" y="2192564"/>
            <a:ext cx="1524000" cy="3048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mn-ea"/>
                <a:cs typeface="+mn-cs"/>
              </a:rPr>
              <a:t>BAŞLA</a:t>
            </a:r>
          </a:p>
        </p:txBody>
      </p:sp>
      <p:sp>
        <p:nvSpPr>
          <p:cNvPr id="14" name="Flowchart: Decision 5">
            <a:extLst>
              <a:ext uri="{FF2B5EF4-FFF2-40B4-BE49-F238E27FC236}">
                <a16:creationId xmlns:a16="http://schemas.microsoft.com/office/drawing/2014/main" id="{1AC92960-0C46-4802-BC6A-5447FE20AF2B}"/>
              </a:ext>
            </a:extLst>
          </p:cNvPr>
          <p:cNvSpPr/>
          <p:nvPr/>
        </p:nvSpPr>
        <p:spPr>
          <a:xfrm>
            <a:off x="8062200" y="4091105"/>
            <a:ext cx="1944000" cy="926539"/>
          </a:xfrm>
          <a:prstGeom prst="flowChartDecision">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a:solidFill>
                  <a:schemeClr val="tx1"/>
                </a:solidFill>
              </a:rPr>
              <a:t>Araba </a:t>
            </a:r>
            <a:r>
              <a:rPr lang="en-US" sz="1400" kern="0" noProof="0" dirty="0" err="1">
                <a:solidFill>
                  <a:schemeClr val="tx1"/>
                </a:solidFill>
              </a:rPr>
              <a:t>geliyor</a:t>
            </a:r>
            <a:r>
              <a:rPr lang="en-US" sz="1400" kern="0" noProof="0" dirty="0">
                <a:solidFill>
                  <a:schemeClr val="tx1"/>
                </a:solidFill>
              </a:rPr>
              <a:t> mu?</a:t>
            </a:r>
            <a:endParaRPr kumimoji="0" lang="en-US" sz="1400" b="0" i="0" u="none" strike="noStrike" kern="0" cap="none" spc="0" normalizeH="0" baseline="0" noProof="0" dirty="0">
              <a:ln>
                <a:noFill/>
              </a:ln>
              <a:solidFill>
                <a:schemeClr val="tx1"/>
              </a:solidFill>
              <a:effectLst/>
              <a:uLnTx/>
              <a:uFillTx/>
            </a:endParaRPr>
          </a:p>
        </p:txBody>
      </p:sp>
      <p:cxnSp>
        <p:nvCxnSpPr>
          <p:cNvPr id="15" name="Straight Arrow Connector 12">
            <a:extLst>
              <a:ext uri="{FF2B5EF4-FFF2-40B4-BE49-F238E27FC236}">
                <a16:creationId xmlns:a16="http://schemas.microsoft.com/office/drawing/2014/main" id="{6AB7EC31-7353-49D2-9177-7ECF681A7E19}"/>
              </a:ext>
            </a:extLst>
          </p:cNvPr>
          <p:cNvCxnSpPr>
            <a:stCxn id="12" idx="3"/>
            <a:endCxn id="22" idx="1"/>
          </p:cNvCxnSpPr>
          <p:nvPr/>
        </p:nvCxnSpPr>
        <p:spPr>
          <a:xfrm>
            <a:off x="7620000" y="2344964"/>
            <a:ext cx="658224" cy="8408"/>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16" name="Straight Arrow Connector 17">
            <a:extLst>
              <a:ext uri="{FF2B5EF4-FFF2-40B4-BE49-F238E27FC236}">
                <a16:creationId xmlns:a16="http://schemas.microsoft.com/office/drawing/2014/main" id="{95AC8422-4808-49FD-90F0-6C0FB0A76CD4}"/>
              </a:ext>
            </a:extLst>
          </p:cNvPr>
          <p:cNvCxnSpPr>
            <a:stCxn id="22" idx="2"/>
            <a:endCxn id="23" idx="0"/>
          </p:cNvCxnSpPr>
          <p:nvPr/>
        </p:nvCxnSpPr>
        <p:spPr>
          <a:xfrm>
            <a:off x="9034224" y="2569372"/>
            <a:ext cx="0" cy="216072"/>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17" name="Straight Arrow Connector 19">
            <a:extLst>
              <a:ext uri="{FF2B5EF4-FFF2-40B4-BE49-F238E27FC236}">
                <a16:creationId xmlns:a16="http://schemas.microsoft.com/office/drawing/2014/main" id="{3CB4B754-486B-4179-A031-923BAC65901E}"/>
              </a:ext>
            </a:extLst>
          </p:cNvPr>
          <p:cNvCxnSpPr>
            <a:stCxn id="24" idx="2"/>
            <a:endCxn id="14" idx="0"/>
          </p:cNvCxnSpPr>
          <p:nvPr/>
        </p:nvCxnSpPr>
        <p:spPr>
          <a:xfrm flipH="1">
            <a:off x="9034200" y="3865516"/>
            <a:ext cx="192" cy="225589"/>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18" name="Straight Arrow Connector 20">
            <a:extLst>
              <a:ext uri="{FF2B5EF4-FFF2-40B4-BE49-F238E27FC236}">
                <a16:creationId xmlns:a16="http://schemas.microsoft.com/office/drawing/2014/main" id="{5FEB7175-6BDC-45BC-9B89-2F30963D2300}"/>
              </a:ext>
            </a:extLst>
          </p:cNvPr>
          <p:cNvCxnSpPr>
            <a:stCxn id="27" idx="1"/>
            <a:endCxn id="26" idx="3"/>
          </p:cNvCxnSpPr>
          <p:nvPr/>
        </p:nvCxnSpPr>
        <p:spPr>
          <a:xfrm flipH="1">
            <a:off x="7620016" y="5449716"/>
            <a:ext cx="658208" cy="0"/>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19" name="TextBox 26">
            <a:extLst>
              <a:ext uri="{FF2B5EF4-FFF2-40B4-BE49-F238E27FC236}">
                <a16:creationId xmlns:a16="http://schemas.microsoft.com/office/drawing/2014/main" id="{745B2611-FD20-4687-845A-F850C1C82360}"/>
              </a:ext>
            </a:extLst>
          </p:cNvPr>
          <p:cNvSpPr txBox="1"/>
          <p:nvPr/>
        </p:nvSpPr>
        <p:spPr>
          <a:xfrm>
            <a:off x="9142320" y="4945636"/>
            <a:ext cx="571500"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tr-TR" sz="1200" dirty="0">
                <a:solidFill>
                  <a:schemeClr val="tx1"/>
                </a:solidFill>
                <a:latin typeface="Franklin Gothic Book"/>
              </a:rPr>
              <a:t>Hayır</a:t>
            </a:r>
            <a:endParaRPr lang="en-US" sz="1200" dirty="0">
              <a:solidFill>
                <a:schemeClr val="tx1"/>
              </a:solidFill>
              <a:latin typeface="Franklin Gothic Book"/>
            </a:endParaRPr>
          </a:p>
        </p:txBody>
      </p:sp>
      <p:sp>
        <p:nvSpPr>
          <p:cNvPr id="20" name="TextBox 27">
            <a:extLst>
              <a:ext uri="{FF2B5EF4-FFF2-40B4-BE49-F238E27FC236}">
                <a16:creationId xmlns:a16="http://schemas.microsoft.com/office/drawing/2014/main" id="{CD512E21-1249-4CAF-8BDE-3B9C3FC4173F}"/>
              </a:ext>
            </a:extLst>
          </p:cNvPr>
          <p:cNvSpPr txBox="1"/>
          <p:nvPr/>
        </p:nvSpPr>
        <p:spPr>
          <a:xfrm>
            <a:off x="10082988" y="4277375"/>
            <a:ext cx="571500"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tr-TR" sz="1200" dirty="0">
                <a:solidFill>
                  <a:schemeClr val="tx1"/>
                </a:solidFill>
                <a:latin typeface="Franklin Gothic Book"/>
              </a:rPr>
              <a:t>Evet</a:t>
            </a:r>
            <a:endParaRPr lang="en-US" sz="1200" dirty="0">
              <a:solidFill>
                <a:schemeClr val="tx1"/>
              </a:solidFill>
              <a:latin typeface="Franklin Gothic Book"/>
            </a:endParaRPr>
          </a:p>
        </p:txBody>
      </p:sp>
      <p:cxnSp>
        <p:nvCxnSpPr>
          <p:cNvPr id="21" name="Dirsek Bağlayıcısı 31">
            <a:extLst>
              <a:ext uri="{FF2B5EF4-FFF2-40B4-BE49-F238E27FC236}">
                <a16:creationId xmlns:a16="http://schemas.microsoft.com/office/drawing/2014/main" id="{1146647E-F75A-48B2-BB63-1B5EF322D75D}"/>
              </a:ext>
            </a:extLst>
          </p:cNvPr>
          <p:cNvCxnSpPr>
            <a:stCxn id="14" idx="3"/>
            <a:endCxn id="22" idx="3"/>
          </p:cNvCxnSpPr>
          <p:nvPr/>
        </p:nvCxnSpPr>
        <p:spPr>
          <a:xfrm flipH="1" flipV="1">
            <a:off x="9790224" y="2353372"/>
            <a:ext cx="215976" cy="2201003"/>
          </a:xfrm>
          <a:prstGeom prst="bentConnector3">
            <a:avLst>
              <a:gd name="adj1" fmla="val -308715"/>
            </a:avLst>
          </a:prstGeom>
          <a:ln>
            <a:tailEnd type="arrow"/>
          </a:ln>
        </p:spPr>
        <p:style>
          <a:lnRef idx="2">
            <a:schemeClr val="accent1"/>
          </a:lnRef>
          <a:fillRef idx="1">
            <a:schemeClr val="lt1"/>
          </a:fillRef>
          <a:effectRef idx="0">
            <a:schemeClr val="accent1"/>
          </a:effectRef>
          <a:fontRef idx="minor">
            <a:schemeClr val="dk1"/>
          </a:fontRef>
        </p:style>
      </p:cxnSp>
      <p:sp>
        <p:nvSpPr>
          <p:cNvPr id="22" name="Dikdörtgen 21">
            <a:extLst>
              <a:ext uri="{FF2B5EF4-FFF2-40B4-BE49-F238E27FC236}">
                <a16:creationId xmlns:a16="http://schemas.microsoft.com/office/drawing/2014/main" id="{1F679142-00D5-4265-840C-9971DA12E75C}"/>
              </a:ext>
            </a:extLst>
          </p:cNvPr>
          <p:cNvSpPr/>
          <p:nvPr/>
        </p:nvSpPr>
        <p:spPr>
          <a:xfrm>
            <a:off x="8278224" y="2137372"/>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Yolun</a:t>
            </a:r>
            <a:r>
              <a:rPr lang="en-US" sz="1400" dirty="0">
                <a:solidFill>
                  <a:schemeClr val="tx1"/>
                </a:solidFill>
              </a:rPr>
              <a:t> </a:t>
            </a:r>
            <a:r>
              <a:rPr lang="en-US" sz="1400" dirty="0" err="1">
                <a:solidFill>
                  <a:schemeClr val="tx1"/>
                </a:solidFill>
              </a:rPr>
              <a:t>soluna</a:t>
            </a:r>
            <a:r>
              <a:rPr lang="en-US" sz="1400" dirty="0">
                <a:solidFill>
                  <a:schemeClr val="tx1"/>
                </a:solidFill>
              </a:rPr>
              <a:t> </a:t>
            </a:r>
            <a:r>
              <a:rPr lang="en-US" sz="1400" dirty="0" err="1">
                <a:solidFill>
                  <a:schemeClr val="tx1"/>
                </a:solidFill>
              </a:rPr>
              <a:t>bak</a:t>
            </a:r>
            <a:endParaRPr lang="tr-TR" sz="1400" dirty="0">
              <a:solidFill>
                <a:schemeClr val="tx1"/>
              </a:solidFill>
            </a:endParaRPr>
          </a:p>
        </p:txBody>
      </p:sp>
      <p:sp>
        <p:nvSpPr>
          <p:cNvPr id="23" name="Dikdörtgen 22">
            <a:extLst>
              <a:ext uri="{FF2B5EF4-FFF2-40B4-BE49-F238E27FC236}">
                <a16:creationId xmlns:a16="http://schemas.microsoft.com/office/drawing/2014/main" id="{7D0F57A1-1A50-439D-9CD5-DCB8197F7852}"/>
              </a:ext>
            </a:extLst>
          </p:cNvPr>
          <p:cNvSpPr/>
          <p:nvPr/>
        </p:nvSpPr>
        <p:spPr>
          <a:xfrm>
            <a:off x="8278224" y="2785444"/>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Yolun</a:t>
            </a:r>
            <a:r>
              <a:rPr lang="en-US" sz="1400" dirty="0">
                <a:solidFill>
                  <a:schemeClr val="tx1"/>
                </a:solidFill>
              </a:rPr>
              <a:t> </a:t>
            </a:r>
            <a:r>
              <a:rPr lang="en-US" sz="1400" dirty="0" err="1">
                <a:solidFill>
                  <a:schemeClr val="tx1"/>
                </a:solidFill>
              </a:rPr>
              <a:t>sağına</a:t>
            </a:r>
            <a:r>
              <a:rPr lang="en-US" sz="1400" dirty="0">
                <a:solidFill>
                  <a:schemeClr val="tx1"/>
                </a:solidFill>
              </a:rPr>
              <a:t> </a:t>
            </a:r>
            <a:r>
              <a:rPr lang="en-US" sz="1400" dirty="0" err="1">
                <a:solidFill>
                  <a:schemeClr val="tx1"/>
                </a:solidFill>
              </a:rPr>
              <a:t>bak</a:t>
            </a:r>
            <a:endParaRPr lang="tr-TR" sz="1400" dirty="0">
              <a:solidFill>
                <a:schemeClr val="tx1"/>
              </a:solidFill>
            </a:endParaRPr>
          </a:p>
        </p:txBody>
      </p:sp>
      <p:sp>
        <p:nvSpPr>
          <p:cNvPr id="24" name="Dikdörtgen 23">
            <a:extLst>
              <a:ext uri="{FF2B5EF4-FFF2-40B4-BE49-F238E27FC236}">
                <a16:creationId xmlns:a16="http://schemas.microsoft.com/office/drawing/2014/main" id="{FF1FFE67-6A12-46A9-8B97-899B0CB77BE5}"/>
              </a:ext>
            </a:extLst>
          </p:cNvPr>
          <p:cNvSpPr/>
          <p:nvPr/>
        </p:nvSpPr>
        <p:spPr>
          <a:xfrm>
            <a:off x="8278392" y="3433516"/>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Yolun</a:t>
            </a:r>
            <a:r>
              <a:rPr lang="en-US" sz="1400" dirty="0">
                <a:solidFill>
                  <a:schemeClr val="tx1"/>
                </a:solidFill>
              </a:rPr>
              <a:t> </a:t>
            </a:r>
            <a:r>
              <a:rPr lang="en-US" sz="1400" dirty="0" err="1">
                <a:solidFill>
                  <a:schemeClr val="tx1"/>
                </a:solidFill>
              </a:rPr>
              <a:t>soluna</a:t>
            </a:r>
            <a:r>
              <a:rPr lang="en-US" sz="1400" dirty="0">
                <a:solidFill>
                  <a:schemeClr val="tx1"/>
                </a:solidFill>
              </a:rPr>
              <a:t> </a:t>
            </a:r>
            <a:r>
              <a:rPr lang="en-US" sz="1400" dirty="0" err="1">
                <a:solidFill>
                  <a:schemeClr val="tx1"/>
                </a:solidFill>
              </a:rPr>
              <a:t>bak</a:t>
            </a:r>
            <a:endParaRPr lang="tr-TR" sz="1400" dirty="0">
              <a:solidFill>
                <a:schemeClr val="tx1"/>
              </a:solidFill>
            </a:endParaRPr>
          </a:p>
        </p:txBody>
      </p:sp>
      <p:cxnSp>
        <p:nvCxnSpPr>
          <p:cNvPr id="25" name="Straight Arrow Connector 19">
            <a:extLst>
              <a:ext uri="{FF2B5EF4-FFF2-40B4-BE49-F238E27FC236}">
                <a16:creationId xmlns:a16="http://schemas.microsoft.com/office/drawing/2014/main" id="{F62BA9EC-B655-46D8-845D-01C10BDBC822}"/>
              </a:ext>
            </a:extLst>
          </p:cNvPr>
          <p:cNvCxnSpPr>
            <a:stCxn id="23" idx="2"/>
            <a:endCxn id="24" idx="0"/>
          </p:cNvCxnSpPr>
          <p:nvPr/>
        </p:nvCxnSpPr>
        <p:spPr>
          <a:xfrm>
            <a:off x="9034224" y="3217444"/>
            <a:ext cx="168" cy="216072"/>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26" name="Flowchart: Terminator 3">
            <a:extLst>
              <a:ext uri="{FF2B5EF4-FFF2-40B4-BE49-F238E27FC236}">
                <a16:creationId xmlns:a16="http://schemas.microsoft.com/office/drawing/2014/main" id="{E0F552D5-F84E-4D39-88B9-19C94CD7339A}"/>
              </a:ext>
            </a:extLst>
          </p:cNvPr>
          <p:cNvSpPr/>
          <p:nvPr/>
        </p:nvSpPr>
        <p:spPr>
          <a:xfrm>
            <a:off x="6096016" y="5297316"/>
            <a:ext cx="1524000" cy="3048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mn-ea"/>
                <a:cs typeface="+mn-cs"/>
              </a:rPr>
              <a:t>BİTİR</a:t>
            </a:r>
          </a:p>
        </p:txBody>
      </p:sp>
      <p:sp>
        <p:nvSpPr>
          <p:cNvPr id="27" name="Dikdörtgen 26">
            <a:extLst>
              <a:ext uri="{FF2B5EF4-FFF2-40B4-BE49-F238E27FC236}">
                <a16:creationId xmlns:a16="http://schemas.microsoft.com/office/drawing/2014/main" id="{F7AE34B5-7C5C-4526-A5E1-436BC20F574D}"/>
              </a:ext>
            </a:extLst>
          </p:cNvPr>
          <p:cNvSpPr/>
          <p:nvPr/>
        </p:nvSpPr>
        <p:spPr>
          <a:xfrm>
            <a:off x="8278224" y="5233716"/>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Karşıya</a:t>
            </a:r>
            <a:r>
              <a:rPr lang="en-US" sz="1400" dirty="0">
                <a:solidFill>
                  <a:schemeClr val="tx1"/>
                </a:solidFill>
              </a:rPr>
              <a:t> </a:t>
            </a:r>
            <a:r>
              <a:rPr lang="en-US" sz="1400" dirty="0" err="1">
                <a:solidFill>
                  <a:schemeClr val="tx1"/>
                </a:solidFill>
              </a:rPr>
              <a:t>geç</a:t>
            </a:r>
            <a:endParaRPr lang="tr-TR" sz="1400" dirty="0">
              <a:solidFill>
                <a:schemeClr val="tx1"/>
              </a:solidFill>
            </a:endParaRPr>
          </a:p>
        </p:txBody>
      </p:sp>
      <p:cxnSp>
        <p:nvCxnSpPr>
          <p:cNvPr id="28" name="Straight Arrow Connector 19">
            <a:extLst>
              <a:ext uri="{FF2B5EF4-FFF2-40B4-BE49-F238E27FC236}">
                <a16:creationId xmlns:a16="http://schemas.microsoft.com/office/drawing/2014/main" id="{CE64A634-28E5-4CCF-B63C-4E019607AD97}"/>
              </a:ext>
            </a:extLst>
          </p:cNvPr>
          <p:cNvCxnSpPr>
            <a:stCxn id="14" idx="2"/>
            <a:endCxn id="27" idx="0"/>
          </p:cNvCxnSpPr>
          <p:nvPr/>
        </p:nvCxnSpPr>
        <p:spPr>
          <a:xfrm>
            <a:off x="9034200" y="5017644"/>
            <a:ext cx="24" cy="216072"/>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332674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p:bldP spid="20" grpId="0"/>
      <p:bldP spid="22" grpId="0" animBg="1"/>
      <p:bldP spid="23" grpId="0" animBg="1"/>
      <p:bldP spid="24" grpId="0" animBg="1"/>
      <p:bldP spid="26" grpId="0" animBg="1"/>
      <p:bldP spid="27"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Dapper Nedir?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normAutofit lnSpcReduction="10000"/>
          </a:bodyPr>
          <a:lstStyle/>
          <a:p>
            <a:pPr>
              <a:buFont typeface="Wingdings" panose="05000000000000000000" pitchFamily="2" charset="2"/>
              <a:buChar char="ü"/>
            </a:pPr>
            <a:r>
              <a:rPr lang="tr-TR" dirty="0">
                <a:solidFill>
                  <a:schemeClr val="bg2">
                    <a:lumMod val="25000"/>
                  </a:schemeClr>
                </a:solidFill>
              </a:rPr>
              <a:t>Dapper bir ORM midir?</a:t>
            </a:r>
          </a:p>
          <a:p>
            <a:pPr lvl="1">
              <a:buFont typeface="Wingdings" panose="05000000000000000000" pitchFamily="2" charset="2"/>
              <a:buChar char="ü"/>
            </a:pPr>
            <a:r>
              <a:rPr lang="tr-TR" b="0" dirty="0">
                <a:solidFill>
                  <a:schemeClr val="bg2">
                    <a:lumMod val="25000"/>
                  </a:schemeClr>
                </a:solidFill>
              </a:rPr>
              <a:t>Evet ve hayır! İnsanlar hala bunun hakkında tartışıyorlar. Dapper, C# Micro </a:t>
            </a:r>
            <a:r>
              <a:rPr lang="tr-TR" b="0" dirty="0" err="1">
                <a:solidFill>
                  <a:schemeClr val="bg2">
                    <a:lumMod val="25000"/>
                  </a:schemeClr>
                </a:solidFill>
              </a:rPr>
              <a:t>ORM'nin</a:t>
            </a:r>
            <a:r>
              <a:rPr lang="tr-TR" b="0" dirty="0">
                <a:solidFill>
                  <a:schemeClr val="bg2">
                    <a:lumMod val="25000"/>
                  </a:schemeClr>
                </a:solidFill>
              </a:rPr>
              <a:t> kralı unvanını kazanmıştır, ancak birçok kişi tarafından .NET için basit bir nesne eşleyicisi olarak kabul edilmektedir.</a:t>
            </a:r>
            <a:br>
              <a:rPr lang="tr-TR" b="0" dirty="0">
                <a:solidFill>
                  <a:schemeClr val="bg2">
                    <a:lumMod val="25000"/>
                  </a:schemeClr>
                </a:solidFill>
              </a:rPr>
            </a:br>
            <a:endParaRPr lang="tr-TR" b="0" dirty="0">
              <a:solidFill>
                <a:schemeClr val="bg2">
                  <a:lumMod val="25000"/>
                </a:schemeClr>
              </a:solidFill>
            </a:endParaRPr>
          </a:p>
          <a:p>
            <a:pPr>
              <a:buFont typeface="Wingdings" panose="05000000000000000000" pitchFamily="2" charset="2"/>
              <a:buChar char="ü"/>
            </a:pPr>
            <a:r>
              <a:rPr lang="tr-TR" dirty="0">
                <a:solidFill>
                  <a:schemeClr val="bg2">
                    <a:lumMod val="25000"/>
                  </a:schemeClr>
                </a:solidFill>
              </a:rPr>
              <a:t>Dapper, </a:t>
            </a:r>
            <a:r>
              <a:rPr lang="tr-TR" dirty="0" err="1">
                <a:solidFill>
                  <a:schemeClr val="bg2">
                    <a:lumMod val="25000"/>
                  </a:schemeClr>
                </a:solidFill>
              </a:rPr>
              <a:t>Entity</a:t>
            </a:r>
            <a:r>
              <a:rPr lang="tr-TR" dirty="0">
                <a:solidFill>
                  <a:schemeClr val="bg2">
                    <a:lumMod val="25000"/>
                  </a:schemeClr>
                </a:solidFill>
              </a:rPr>
              <a:t> </a:t>
            </a:r>
            <a:r>
              <a:rPr lang="tr-TR" dirty="0" err="1">
                <a:solidFill>
                  <a:schemeClr val="bg2">
                    <a:lumMod val="25000"/>
                  </a:schemeClr>
                </a:solidFill>
              </a:rPr>
              <a:t>Framework'ten</a:t>
            </a:r>
            <a:r>
              <a:rPr lang="tr-TR" dirty="0">
                <a:solidFill>
                  <a:schemeClr val="bg2">
                    <a:lumMod val="25000"/>
                  </a:schemeClr>
                </a:solidFill>
              </a:rPr>
              <a:t> daha mı iyi?</a:t>
            </a:r>
          </a:p>
          <a:p>
            <a:pPr lvl="1">
              <a:buFont typeface="Wingdings" panose="05000000000000000000" pitchFamily="2" charset="2"/>
              <a:buChar char="ü"/>
            </a:pPr>
            <a:r>
              <a:rPr lang="tr-TR" b="0" dirty="0">
                <a:solidFill>
                  <a:schemeClr val="bg2">
                    <a:lumMod val="25000"/>
                  </a:schemeClr>
                </a:solidFill>
              </a:rPr>
              <a:t>Evet ve hayır! İnsanlar, SQL sorgusunu optimum performansla kendileri yazmak istediklerinde </a:t>
            </a:r>
            <a:r>
              <a:rPr lang="tr-TR" b="0" dirty="0" err="1">
                <a:solidFill>
                  <a:schemeClr val="bg2">
                    <a:lumMod val="25000"/>
                  </a:schemeClr>
                </a:solidFill>
              </a:rPr>
              <a:t>Dapper'ı</a:t>
            </a:r>
            <a:r>
              <a:rPr lang="tr-TR" b="0" dirty="0">
                <a:solidFill>
                  <a:schemeClr val="bg2">
                    <a:lumMod val="25000"/>
                  </a:schemeClr>
                </a:solidFill>
              </a:rPr>
              <a:t> tercih edeceklerdir.</a:t>
            </a:r>
            <a:br>
              <a:rPr lang="tr-TR" b="0" dirty="0">
                <a:solidFill>
                  <a:schemeClr val="bg2">
                    <a:lumMod val="25000"/>
                  </a:schemeClr>
                </a:solidFill>
              </a:rPr>
            </a:br>
            <a:endParaRPr lang="tr-TR" b="0" dirty="0">
              <a:solidFill>
                <a:schemeClr val="bg2">
                  <a:lumMod val="25000"/>
                </a:schemeClr>
              </a:solidFill>
            </a:endParaRPr>
          </a:p>
          <a:p>
            <a:pPr>
              <a:buFont typeface="Wingdings" panose="05000000000000000000" pitchFamily="2" charset="2"/>
              <a:buChar char="ü"/>
            </a:pPr>
            <a:r>
              <a:rPr lang="en-US" i="0" dirty="0">
                <a:solidFill>
                  <a:srgbClr val="212529"/>
                </a:solidFill>
                <a:effectLst/>
                <a:latin typeface="Maven Pro"/>
              </a:rPr>
              <a:t>Dapper SQL </a:t>
            </a:r>
            <a:r>
              <a:rPr lang="tr-TR" i="0" dirty="0" err="1">
                <a:solidFill>
                  <a:srgbClr val="212529"/>
                </a:solidFill>
                <a:effectLst/>
                <a:latin typeface="Maven Pro"/>
              </a:rPr>
              <a:t>Injections</a:t>
            </a:r>
            <a:r>
              <a:rPr lang="tr-TR" i="0" dirty="0">
                <a:solidFill>
                  <a:srgbClr val="212529"/>
                </a:solidFill>
                <a:effectLst/>
                <a:latin typeface="Maven Pro"/>
              </a:rPr>
              <a:t> için</a:t>
            </a:r>
            <a:r>
              <a:rPr lang="en-US" i="0" dirty="0">
                <a:solidFill>
                  <a:srgbClr val="212529"/>
                </a:solidFill>
                <a:effectLst/>
                <a:latin typeface="Maven Pro"/>
              </a:rPr>
              <a:t> </a:t>
            </a:r>
            <a:r>
              <a:rPr lang="en-US" i="0" dirty="0" err="1">
                <a:solidFill>
                  <a:srgbClr val="212529"/>
                </a:solidFill>
                <a:effectLst/>
                <a:latin typeface="Maven Pro"/>
              </a:rPr>
              <a:t>güvenli</a:t>
            </a:r>
            <a:r>
              <a:rPr lang="en-US" i="0" dirty="0">
                <a:solidFill>
                  <a:srgbClr val="212529"/>
                </a:solidFill>
                <a:effectLst/>
                <a:latin typeface="Maven Pro"/>
              </a:rPr>
              <a:t> mi?</a:t>
            </a:r>
            <a:endParaRPr lang="tr-TR" i="0" dirty="0">
              <a:solidFill>
                <a:srgbClr val="212529"/>
              </a:solidFill>
              <a:effectLst/>
              <a:latin typeface="Maven Pro"/>
            </a:endParaRPr>
          </a:p>
          <a:p>
            <a:pPr lvl="1">
              <a:buFont typeface="Wingdings" panose="05000000000000000000" pitchFamily="2" charset="2"/>
              <a:buChar char="ü"/>
            </a:pPr>
            <a:r>
              <a:rPr lang="tr-TR" b="0" dirty="0">
                <a:solidFill>
                  <a:schemeClr val="bg2">
                    <a:lumMod val="25000"/>
                  </a:schemeClr>
                </a:solidFill>
              </a:rPr>
              <a:t>Evet, her zaman yapmanız gerektiği gibi parametreli sorgular kullanırsanız %100 güvenlidir!</a:t>
            </a:r>
          </a:p>
        </p:txBody>
      </p:sp>
    </p:spTree>
    <p:extLst>
      <p:ext uri="{BB962C8B-B14F-4D97-AF65-F5344CB8AC3E}">
        <p14:creationId xmlns:p14="http://schemas.microsoft.com/office/powerpoint/2010/main" val="7937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Dapper Nedir?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a:buFont typeface="Wingdings" panose="05000000000000000000" pitchFamily="2" charset="2"/>
              <a:buChar char="ü"/>
            </a:pPr>
            <a:r>
              <a:rPr lang="tr-TR" dirty="0">
                <a:solidFill>
                  <a:schemeClr val="bg2">
                    <a:lumMod val="25000"/>
                  </a:schemeClr>
                </a:solidFill>
              </a:rPr>
              <a:t>Dapper, </a:t>
            </a:r>
            <a:r>
              <a:rPr lang="tr-TR" dirty="0" err="1">
                <a:solidFill>
                  <a:schemeClr val="bg2">
                    <a:lumMod val="25000"/>
                  </a:schemeClr>
                </a:solidFill>
              </a:rPr>
              <a:t>veritabanı</a:t>
            </a:r>
            <a:r>
              <a:rPr lang="tr-TR" dirty="0">
                <a:solidFill>
                  <a:schemeClr val="bg2">
                    <a:lumMod val="25000"/>
                  </a:schemeClr>
                </a:solidFill>
              </a:rPr>
              <a:t> sağlayıcımı destekliyor mu?</a:t>
            </a:r>
          </a:p>
          <a:p>
            <a:pPr lvl="1">
              <a:buFont typeface="Wingdings" panose="05000000000000000000" pitchFamily="2" charset="2"/>
              <a:buChar char="ü"/>
            </a:pPr>
            <a:r>
              <a:rPr lang="tr-TR" b="0" dirty="0">
                <a:solidFill>
                  <a:schemeClr val="bg2">
                    <a:lumMod val="25000"/>
                  </a:schemeClr>
                </a:solidFill>
              </a:rPr>
              <a:t>Dapper, </a:t>
            </a:r>
            <a:r>
              <a:rPr lang="tr-TR" b="0" dirty="0" err="1">
                <a:solidFill>
                  <a:schemeClr val="bg2">
                    <a:lumMod val="25000"/>
                  </a:schemeClr>
                </a:solidFill>
              </a:rPr>
              <a:t>IDbConnection</a:t>
            </a:r>
            <a:r>
              <a:rPr lang="tr-TR" b="0" dirty="0">
                <a:solidFill>
                  <a:schemeClr val="bg2">
                    <a:lumMod val="25000"/>
                  </a:schemeClr>
                </a:solidFill>
              </a:rPr>
              <a:t> </a:t>
            </a:r>
            <a:r>
              <a:rPr lang="tr-TR" b="0" dirty="0" err="1">
                <a:solidFill>
                  <a:schemeClr val="bg2">
                    <a:lumMod val="25000"/>
                  </a:schemeClr>
                </a:solidFill>
              </a:rPr>
              <a:t>arayüzüne</a:t>
            </a:r>
            <a:r>
              <a:rPr lang="tr-TR" b="0" dirty="0">
                <a:solidFill>
                  <a:schemeClr val="bg2">
                    <a:lumMod val="25000"/>
                  </a:schemeClr>
                </a:solidFill>
              </a:rPr>
              <a:t> uzantılar sağladığı için muhtemelen evet. </a:t>
            </a:r>
            <a:r>
              <a:rPr lang="tr-TR" b="0" dirty="0" err="1">
                <a:solidFill>
                  <a:schemeClr val="bg2">
                    <a:lumMod val="25000"/>
                  </a:schemeClr>
                </a:solidFill>
              </a:rPr>
              <a:t>Veritabanı</a:t>
            </a:r>
            <a:r>
              <a:rPr lang="tr-TR" b="0" dirty="0">
                <a:solidFill>
                  <a:schemeClr val="bg2">
                    <a:lumMod val="25000"/>
                  </a:schemeClr>
                </a:solidFill>
              </a:rPr>
              <a:t> sağlayıcınızla uyumlu SQL yazmak sizin işiniz.</a:t>
            </a:r>
          </a:p>
          <a:p>
            <a:pPr lvl="1">
              <a:buFont typeface="Wingdings" panose="05000000000000000000" pitchFamily="2" charset="2"/>
              <a:buChar char="ü"/>
            </a:pPr>
            <a:endParaRPr lang="tr-TR" b="0" dirty="0">
              <a:solidFill>
                <a:schemeClr val="bg2">
                  <a:lumMod val="25000"/>
                </a:schemeClr>
              </a:solidFill>
            </a:endParaRPr>
          </a:p>
          <a:p>
            <a:pPr>
              <a:buFont typeface="Wingdings" panose="05000000000000000000" pitchFamily="2" charset="2"/>
              <a:buChar char="ü"/>
            </a:pPr>
            <a:r>
              <a:rPr lang="tr-TR" dirty="0">
                <a:solidFill>
                  <a:schemeClr val="bg2">
                    <a:lumMod val="25000"/>
                  </a:schemeClr>
                </a:solidFill>
              </a:rPr>
              <a:t>Dapper </a:t>
            </a:r>
            <a:r>
              <a:rPr lang="tr-TR" dirty="0" err="1">
                <a:solidFill>
                  <a:schemeClr val="bg2">
                    <a:lumMod val="25000"/>
                  </a:schemeClr>
                </a:solidFill>
              </a:rPr>
              <a:t>Transaction</a:t>
            </a:r>
            <a:r>
              <a:rPr lang="tr-TR" dirty="0">
                <a:solidFill>
                  <a:schemeClr val="bg2">
                    <a:lumMod val="25000"/>
                  </a:schemeClr>
                </a:solidFill>
              </a:rPr>
              <a:t> destekliyor mu?</a:t>
            </a:r>
          </a:p>
          <a:p>
            <a:pPr lvl="1">
              <a:buFont typeface="Wingdings" panose="05000000000000000000" pitchFamily="2" charset="2"/>
              <a:buChar char="ü"/>
            </a:pPr>
            <a:r>
              <a:rPr lang="tr-TR" b="0" dirty="0">
                <a:solidFill>
                  <a:schemeClr val="bg2">
                    <a:lumMod val="25000"/>
                  </a:schemeClr>
                </a:solidFill>
              </a:rPr>
              <a:t>Evet, Dapper </a:t>
            </a:r>
            <a:r>
              <a:rPr lang="tr-TR" b="0" dirty="0" err="1">
                <a:solidFill>
                  <a:schemeClr val="bg2">
                    <a:lumMod val="25000"/>
                  </a:schemeClr>
                </a:solidFill>
              </a:rPr>
              <a:t>transaction</a:t>
            </a:r>
            <a:r>
              <a:rPr lang="tr-TR" b="0" dirty="0">
                <a:solidFill>
                  <a:schemeClr val="bg2">
                    <a:lumMod val="25000"/>
                  </a:schemeClr>
                </a:solidFill>
              </a:rPr>
              <a:t> destekler.</a:t>
            </a:r>
          </a:p>
          <a:p>
            <a:pPr lvl="1">
              <a:buFont typeface="Wingdings" panose="05000000000000000000" pitchFamily="2" charset="2"/>
              <a:buChar char="ü"/>
            </a:pPr>
            <a:endParaRPr lang="tr-TR" b="0" dirty="0">
              <a:solidFill>
                <a:schemeClr val="bg2">
                  <a:lumMod val="25000"/>
                </a:schemeClr>
              </a:solidFill>
            </a:endParaRPr>
          </a:p>
          <a:p>
            <a:pPr>
              <a:buFont typeface="Wingdings" panose="05000000000000000000" pitchFamily="2" charset="2"/>
              <a:buChar char="ü"/>
            </a:pPr>
            <a:r>
              <a:rPr lang="de-DE" dirty="0">
                <a:solidFill>
                  <a:schemeClr val="bg2">
                    <a:lumMod val="25000"/>
                  </a:schemeClr>
                </a:solidFill>
              </a:rPr>
              <a:t>Dapper </a:t>
            </a:r>
            <a:r>
              <a:rPr lang="de-DE" dirty="0" err="1">
                <a:solidFill>
                  <a:schemeClr val="bg2">
                    <a:lumMod val="25000"/>
                  </a:schemeClr>
                </a:solidFill>
              </a:rPr>
              <a:t>Bulk</a:t>
            </a:r>
            <a:r>
              <a:rPr lang="de-DE" dirty="0">
                <a:solidFill>
                  <a:schemeClr val="bg2">
                    <a:lumMod val="25000"/>
                  </a:schemeClr>
                </a:solidFill>
              </a:rPr>
              <a:t> </a:t>
            </a:r>
            <a:r>
              <a:rPr lang="de-DE" dirty="0" err="1">
                <a:solidFill>
                  <a:schemeClr val="bg2">
                    <a:lumMod val="25000"/>
                  </a:schemeClr>
                </a:solidFill>
              </a:rPr>
              <a:t>Insert'i</a:t>
            </a:r>
            <a:r>
              <a:rPr lang="de-DE" dirty="0">
                <a:solidFill>
                  <a:schemeClr val="bg2">
                    <a:lumMod val="25000"/>
                  </a:schemeClr>
                </a:solidFill>
              </a:rPr>
              <a:t> </a:t>
            </a:r>
            <a:r>
              <a:rPr lang="de-DE" dirty="0" err="1">
                <a:solidFill>
                  <a:schemeClr val="bg2">
                    <a:lumMod val="25000"/>
                  </a:schemeClr>
                </a:solidFill>
              </a:rPr>
              <a:t>destekliyor</a:t>
            </a:r>
            <a:r>
              <a:rPr lang="de-DE" dirty="0">
                <a:solidFill>
                  <a:schemeClr val="bg2">
                    <a:lumMod val="25000"/>
                  </a:schemeClr>
                </a:solidFill>
              </a:rPr>
              <a:t> </a:t>
            </a:r>
            <a:r>
              <a:rPr lang="de-DE" dirty="0" err="1">
                <a:solidFill>
                  <a:schemeClr val="bg2">
                    <a:lumMod val="25000"/>
                  </a:schemeClr>
                </a:solidFill>
              </a:rPr>
              <a:t>mu</a:t>
            </a:r>
            <a:r>
              <a:rPr lang="de-DE" dirty="0">
                <a:solidFill>
                  <a:schemeClr val="bg2">
                    <a:lumMod val="25000"/>
                  </a:schemeClr>
                </a:solidFill>
              </a:rPr>
              <a:t>?</a:t>
            </a:r>
            <a:endParaRPr lang="tr-TR" dirty="0">
              <a:solidFill>
                <a:schemeClr val="bg2">
                  <a:lumMod val="25000"/>
                </a:schemeClr>
              </a:solidFill>
            </a:endParaRPr>
          </a:p>
          <a:p>
            <a:pPr lvl="1">
              <a:buFont typeface="Wingdings" panose="05000000000000000000" pitchFamily="2" charset="2"/>
              <a:buChar char="ü"/>
            </a:pPr>
            <a:r>
              <a:rPr lang="tr-TR" b="0" dirty="0">
                <a:solidFill>
                  <a:schemeClr val="bg2">
                    <a:lumMod val="25000"/>
                  </a:schemeClr>
                </a:solidFill>
              </a:rPr>
              <a:t>Hayır, ancak bir </a:t>
            </a:r>
            <a:r>
              <a:rPr lang="tr-TR" b="0" dirty="0" err="1">
                <a:solidFill>
                  <a:schemeClr val="bg2">
                    <a:lumMod val="25000"/>
                  </a:schemeClr>
                </a:solidFill>
              </a:rPr>
              <a:t>third-party</a:t>
            </a:r>
            <a:r>
              <a:rPr lang="tr-TR" b="0" dirty="0">
                <a:solidFill>
                  <a:schemeClr val="bg2">
                    <a:lumMod val="25000"/>
                  </a:schemeClr>
                </a:solidFill>
              </a:rPr>
              <a:t> kütüphane şunları yapar: </a:t>
            </a:r>
            <a:r>
              <a:rPr lang="tr-TR" dirty="0">
                <a:solidFill>
                  <a:schemeClr val="bg2">
                    <a:lumMod val="25000"/>
                  </a:schemeClr>
                </a:solidFill>
              </a:rPr>
              <a:t>Dapper Plus</a:t>
            </a:r>
            <a:r>
              <a:rPr lang="tr-TR" b="0" dirty="0">
                <a:solidFill>
                  <a:schemeClr val="bg2">
                    <a:lumMod val="25000"/>
                  </a:schemeClr>
                </a:solidFill>
              </a:rPr>
              <a:t>. </a:t>
            </a:r>
            <a:r>
              <a:rPr lang="tr-TR" b="0" dirty="0" err="1">
                <a:solidFill>
                  <a:schemeClr val="bg2">
                    <a:lumMod val="25000"/>
                  </a:schemeClr>
                </a:solidFill>
              </a:rPr>
              <a:t>Dapper'ı</a:t>
            </a:r>
            <a:r>
              <a:rPr lang="tr-TR" b="0" dirty="0">
                <a:solidFill>
                  <a:schemeClr val="bg2">
                    <a:lumMod val="25000"/>
                  </a:schemeClr>
                </a:solidFill>
              </a:rPr>
              <a:t> tüm toplu işlemlerle genişleten birinci sınıf bir kütüphanedir. Ücretlidir.</a:t>
            </a:r>
          </a:p>
        </p:txBody>
      </p:sp>
    </p:spTree>
    <p:extLst>
      <p:ext uri="{BB962C8B-B14F-4D97-AF65-F5344CB8AC3E}">
        <p14:creationId xmlns:p14="http://schemas.microsoft.com/office/powerpoint/2010/main" val="294824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Dapper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Insert</a:t>
            </a:r>
            <a:r>
              <a:rPr lang="tr-TR" sz="5400" dirty="0">
                <a:solidFill>
                  <a:schemeClr val="tx2">
                    <a:lumMod val="75000"/>
                  </a:schemeClr>
                </a:solidFill>
                <a:effectLst>
                  <a:outerShdw blurRad="38100" dist="38100" dir="2700000" algn="tl">
                    <a:srgbClr val="000000">
                      <a:alpha val="43137"/>
                    </a:srgbClr>
                  </a:outerShdw>
                </a:effectLst>
              </a:rPr>
              <a:t>, Update, </a:t>
            </a:r>
            <a:r>
              <a:rPr lang="tr-TR" sz="5400" dirty="0" err="1">
                <a:solidFill>
                  <a:schemeClr val="tx2">
                    <a:lumMod val="75000"/>
                  </a:schemeClr>
                </a:solidFill>
                <a:effectLst>
                  <a:outerShdw blurRad="38100" dist="38100" dir="2700000" algn="tl">
                    <a:srgbClr val="000000">
                      <a:alpha val="43137"/>
                    </a:srgbClr>
                  </a:outerShdw>
                </a:effectLst>
              </a:rPr>
              <a:t>Delete</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Dapper - </a:t>
            </a:r>
            <a:r>
              <a:rPr lang="tr-TR" dirty="0" err="1">
                <a:solidFill>
                  <a:srgbClr val="FF0000"/>
                </a:solidFill>
                <a:effectLst>
                  <a:outerShdw blurRad="38100" dist="38100" dir="2700000" algn="tl">
                    <a:srgbClr val="000000">
                      <a:alpha val="43137"/>
                    </a:srgbClr>
                  </a:outerShdw>
                </a:effectLst>
              </a:rPr>
              <a:t>Execute</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6676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Dapper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Veri Sorgulama Yöntemleri</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Dapper - </a:t>
            </a:r>
            <a:r>
              <a:rPr lang="tr-TR" dirty="0">
                <a:solidFill>
                  <a:srgbClr val="FF0000"/>
                </a:solidFill>
                <a:effectLst>
                  <a:outerShdw blurRad="38100" dist="38100" dir="2700000" algn="tl">
                    <a:srgbClr val="000000">
                      <a:alpha val="43137"/>
                    </a:srgbClr>
                  </a:outerShdw>
                </a:effectLst>
              </a:rPr>
              <a:t>Query</a:t>
            </a:r>
          </a:p>
        </p:txBody>
      </p:sp>
    </p:spTree>
    <p:extLst>
      <p:ext uri="{BB962C8B-B14F-4D97-AF65-F5344CB8AC3E}">
        <p14:creationId xmlns:p14="http://schemas.microsoft.com/office/powerpoint/2010/main" val="176041362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Dapper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Parametre Kullanım Yöntemleri</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Dapper - </a:t>
            </a:r>
            <a:r>
              <a:rPr lang="tr-TR" dirty="0" err="1">
                <a:solidFill>
                  <a:srgbClr val="FF0000"/>
                </a:solidFill>
                <a:effectLst>
                  <a:outerShdw blurRad="38100" dist="38100" dir="2700000" algn="tl">
                    <a:srgbClr val="000000">
                      <a:alpha val="43137"/>
                    </a:srgbClr>
                  </a:outerShdw>
                </a:effectLst>
              </a:rPr>
              <a:t>Parameters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3685630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Dapper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Transaction</a:t>
            </a:r>
            <a:r>
              <a:rPr lang="tr-TR" sz="5400" dirty="0">
                <a:solidFill>
                  <a:schemeClr val="tx2">
                    <a:lumMod val="75000"/>
                  </a:schemeClr>
                </a:solidFill>
                <a:effectLst>
                  <a:outerShdw blurRad="38100" dist="38100" dir="2700000" algn="tl">
                    <a:srgbClr val="000000">
                      <a:alpha val="43137"/>
                    </a:srgbClr>
                  </a:outerShdw>
                </a:effectLst>
              </a:rPr>
              <a:t> Kullanımı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Dapper</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9605992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Dapper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Stored</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Procedure</a:t>
            </a:r>
            <a:r>
              <a:rPr lang="tr-TR" sz="5400" dirty="0">
                <a:solidFill>
                  <a:schemeClr val="tx2">
                    <a:lumMod val="75000"/>
                  </a:schemeClr>
                </a:solidFill>
                <a:effectLst>
                  <a:outerShdw blurRad="38100" dist="38100" dir="2700000" algn="tl">
                    <a:srgbClr val="000000">
                      <a:alpha val="43137"/>
                    </a:srgbClr>
                  </a:outerShdw>
                </a:effectLst>
              </a:rPr>
              <a:t> Kullanımı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Dapper</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052957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Dapper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Proje ve Görev Yönetim Uygulaması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Dapper</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921491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Dapper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Proje Yönetim Uygulaması</a:t>
            </a: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9" name="Resim 8">
            <a:extLst>
              <a:ext uri="{FF2B5EF4-FFF2-40B4-BE49-F238E27FC236}">
                <a16:creationId xmlns:a16="http://schemas.microsoft.com/office/drawing/2014/main" id="{4D03C07A-E03C-429D-A44C-F0DF21149D6F}"/>
              </a:ext>
            </a:extLst>
          </p:cNvPr>
          <p:cNvPicPr>
            <a:picLocks noChangeAspect="1"/>
          </p:cNvPicPr>
          <p:nvPr/>
        </p:nvPicPr>
        <p:blipFill>
          <a:blip r:embed="rId3"/>
          <a:stretch>
            <a:fillRect/>
          </a:stretch>
        </p:blipFill>
        <p:spPr>
          <a:xfrm>
            <a:off x="6305550" y="1866899"/>
            <a:ext cx="4865536" cy="2924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Resim 10">
            <a:extLst>
              <a:ext uri="{FF2B5EF4-FFF2-40B4-BE49-F238E27FC236}">
                <a16:creationId xmlns:a16="http://schemas.microsoft.com/office/drawing/2014/main" id="{E8CAE740-EEC2-41D9-93C7-95A10087E9E5}"/>
              </a:ext>
            </a:extLst>
          </p:cNvPr>
          <p:cNvPicPr>
            <a:picLocks noChangeAspect="1"/>
          </p:cNvPicPr>
          <p:nvPr/>
        </p:nvPicPr>
        <p:blipFill>
          <a:blip r:embed="rId4"/>
          <a:stretch>
            <a:fillRect/>
          </a:stretch>
        </p:blipFill>
        <p:spPr>
          <a:xfrm>
            <a:off x="838200" y="3876675"/>
            <a:ext cx="6657975" cy="236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221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Dapper ile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Proje Yönetim Uygulaması</a:t>
            </a: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4" name="Resim 3">
            <a:extLst>
              <a:ext uri="{FF2B5EF4-FFF2-40B4-BE49-F238E27FC236}">
                <a16:creationId xmlns:a16="http://schemas.microsoft.com/office/drawing/2014/main" id="{3B9DE6BA-E90B-4EE5-9E65-6D097484A2FC}"/>
              </a:ext>
            </a:extLst>
          </p:cNvPr>
          <p:cNvPicPr>
            <a:picLocks noChangeAspect="1"/>
          </p:cNvPicPr>
          <p:nvPr/>
        </p:nvPicPr>
        <p:blipFill>
          <a:blip r:embed="rId3"/>
          <a:stretch>
            <a:fillRect/>
          </a:stretch>
        </p:blipFill>
        <p:spPr>
          <a:xfrm>
            <a:off x="5657850" y="1962759"/>
            <a:ext cx="5124450" cy="2321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Resim 6">
            <a:extLst>
              <a:ext uri="{FF2B5EF4-FFF2-40B4-BE49-F238E27FC236}">
                <a16:creationId xmlns:a16="http://schemas.microsoft.com/office/drawing/2014/main" id="{376DE9AC-232E-4972-8BCC-271F6DCC53B8}"/>
              </a:ext>
            </a:extLst>
          </p:cNvPr>
          <p:cNvPicPr>
            <a:picLocks noChangeAspect="1"/>
          </p:cNvPicPr>
          <p:nvPr/>
        </p:nvPicPr>
        <p:blipFill>
          <a:blip r:embed="rId4"/>
          <a:stretch>
            <a:fillRect/>
          </a:stretch>
        </p:blipFill>
        <p:spPr>
          <a:xfrm>
            <a:off x="838200" y="3836986"/>
            <a:ext cx="6648450" cy="2379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1797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Çay Demleme Akış Şeması</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29" name="Flowchart: Terminator 3">
            <a:extLst>
              <a:ext uri="{FF2B5EF4-FFF2-40B4-BE49-F238E27FC236}">
                <a16:creationId xmlns:a16="http://schemas.microsoft.com/office/drawing/2014/main" id="{8755CCD8-E770-490F-BA75-5D8F6A86F120}"/>
              </a:ext>
            </a:extLst>
          </p:cNvPr>
          <p:cNvSpPr/>
          <p:nvPr/>
        </p:nvSpPr>
        <p:spPr>
          <a:xfrm>
            <a:off x="2390570" y="1997764"/>
            <a:ext cx="1524000" cy="3048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mn-ea"/>
                <a:cs typeface="+mn-cs"/>
              </a:rPr>
              <a:t>BAŞLA</a:t>
            </a:r>
          </a:p>
        </p:txBody>
      </p:sp>
      <p:sp>
        <p:nvSpPr>
          <p:cNvPr id="30" name="Flowchart: Decision 5">
            <a:extLst>
              <a:ext uri="{FF2B5EF4-FFF2-40B4-BE49-F238E27FC236}">
                <a16:creationId xmlns:a16="http://schemas.microsoft.com/office/drawing/2014/main" id="{0044D5EB-6154-4DE5-B8E1-85218B8B3329}"/>
              </a:ext>
            </a:extLst>
          </p:cNvPr>
          <p:cNvSpPr/>
          <p:nvPr/>
        </p:nvSpPr>
        <p:spPr>
          <a:xfrm>
            <a:off x="4210628" y="4030836"/>
            <a:ext cx="1944000" cy="720000"/>
          </a:xfrm>
          <a:prstGeom prst="flowChartDecision">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a:solidFill>
                  <a:schemeClr val="tx1"/>
                </a:solidFill>
              </a:rPr>
              <a:t>Su </a:t>
            </a:r>
            <a:r>
              <a:rPr lang="en-US" sz="1400" kern="0" noProof="0" dirty="0" err="1">
                <a:solidFill>
                  <a:schemeClr val="tx1"/>
                </a:solidFill>
              </a:rPr>
              <a:t>kaynadı</a:t>
            </a:r>
            <a:r>
              <a:rPr lang="en-US" sz="1400" kern="0" noProof="0" dirty="0">
                <a:solidFill>
                  <a:schemeClr val="tx1"/>
                </a:solidFill>
              </a:rPr>
              <a:t> </a:t>
            </a:r>
            <a:r>
              <a:rPr lang="en-US" sz="1400" kern="0" noProof="0" dirty="0" err="1">
                <a:solidFill>
                  <a:schemeClr val="tx1"/>
                </a:solidFill>
              </a:rPr>
              <a:t>mı</a:t>
            </a:r>
            <a:r>
              <a:rPr lang="en-US" sz="1400" kern="0" noProof="0" dirty="0">
                <a:solidFill>
                  <a:schemeClr val="tx1"/>
                </a:solidFill>
              </a:rPr>
              <a:t>?</a:t>
            </a:r>
            <a:endParaRPr kumimoji="0" lang="en-US" sz="1400" b="0" i="0" u="none" strike="noStrike" kern="0" cap="none" spc="0" normalizeH="0" baseline="0" noProof="0" dirty="0">
              <a:ln>
                <a:noFill/>
              </a:ln>
              <a:solidFill>
                <a:schemeClr val="tx1"/>
              </a:solidFill>
              <a:effectLst/>
              <a:uLnTx/>
              <a:uFillTx/>
            </a:endParaRPr>
          </a:p>
        </p:txBody>
      </p:sp>
      <p:cxnSp>
        <p:nvCxnSpPr>
          <p:cNvPr id="31" name="Straight Arrow Connector 12">
            <a:extLst>
              <a:ext uri="{FF2B5EF4-FFF2-40B4-BE49-F238E27FC236}">
                <a16:creationId xmlns:a16="http://schemas.microsoft.com/office/drawing/2014/main" id="{FF22355F-61A4-4405-A122-E9889D8F8284}"/>
              </a:ext>
            </a:extLst>
          </p:cNvPr>
          <p:cNvCxnSpPr>
            <a:stCxn id="29" idx="3"/>
            <a:endCxn id="38" idx="1"/>
          </p:cNvCxnSpPr>
          <p:nvPr/>
        </p:nvCxnSpPr>
        <p:spPr>
          <a:xfrm>
            <a:off x="3914570" y="2150164"/>
            <a:ext cx="512082" cy="8408"/>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32" name="Straight Arrow Connector 17">
            <a:extLst>
              <a:ext uri="{FF2B5EF4-FFF2-40B4-BE49-F238E27FC236}">
                <a16:creationId xmlns:a16="http://schemas.microsoft.com/office/drawing/2014/main" id="{492BF851-C798-45B1-A588-1BC357B7189C}"/>
              </a:ext>
            </a:extLst>
          </p:cNvPr>
          <p:cNvCxnSpPr>
            <a:stCxn id="55" idx="2"/>
            <a:endCxn id="39" idx="0"/>
          </p:cNvCxnSpPr>
          <p:nvPr/>
        </p:nvCxnSpPr>
        <p:spPr>
          <a:xfrm>
            <a:off x="5182628" y="3022644"/>
            <a:ext cx="24" cy="216072"/>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33" name="Straight Arrow Connector 19">
            <a:extLst>
              <a:ext uri="{FF2B5EF4-FFF2-40B4-BE49-F238E27FC236}">
                <a16:creationId xmlns:a16="http://schemas.microsoft.com/office/drawing/2014/main" id="{C5C27D96-6ED3-4359-A797-EA4F1A475D31}"/>
              </a:ext>
            </a:extLst>
          </p:cNvPr>
          <p:cNvCxnSpPr>
            <a:stCxn id="43" idx="3"/>
            <a:endCxn id="30" idx="0"/>
          </p:cNvCxnSpPr>
          <p:nvPr/>
        </p:nvCxnSpPr>
        <p:spPr>
          <a:xfrm>
            <a:off x="3902738" y="3886716"/>
            <a:ext cx="1279890" cy="144120"/>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34" name="Straight Arrow Connector 20">
            <a:extLst>
              <a:ext uri="{FF2B5EF4-FFF2-40B4-BE49-F238E27FC236}">
                <a16:creationId xmlns:a16="http://schemas.microsoft.com/office/drawing/2014/main" id="{920B9CBE-0B44-4E84-BA52-7A1266BCB1B6}"/>
              </a:ext>
            </a:extLst>
          </p:cNvPr>
          <p:cNvCxnSpPr>
            <a:stCxn id="52" idx="1"/>
            <a:endCxn id="41" idx="3"/>
          </p:cNvCxnSpPr>
          <p:nvPr/>
        </p:nvCxnSpPr>
        <p:spPr>
          <a:xfrm flipH="1" flipV="1">
            <a:off x="3902738" y="5174500"/>
            <a:ext cx="523890" cy="8408"/>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35" name="TextBox 26">
            <a:extLst>
              <a:ext uri="{FF2B5EF4-FFF2-40B4-BE49-F238E27FC236}">
                <a16:creationId xmlns:a16="http://schemas.microsoft.com/office/drawing/2014/main" id="{F9A49B8D-6223-465F-A451-D8BD68544BEF}"/>
              </a:ext>
            </a:extLst>
          </p:cNvPr>
          <p:cNvSpPr txBox="1"/>
          <p:nvPr/>
        </p:nvSpPr>
        <p:spPr>
          <a:xfrm>
            <a:off x="6247333" y="4894852"/>
            <a:ext cx="463717"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solidFill>
                  <a:schemeClr val="tx1"/>
                </a:solidFill>
                <a:latin typeface="Franklin Gothic Book"/>
              </a:rPr>
              <a:t>Evet</a:t>
            </a:r>
          </a:p>
        </p:txBody>
      </p:sp>
      <p:sp>
        <p:nvSpPr>
          <p:cNvPr id="36" name="TextBox 27">
            <a:extLst>
              <a:ext uri="{FF2B5EF4-FFF2-40B4-BE49-F238E27FC236}">
                <a16:creationId xmlns:a16="http://schemas.microsoft.com/office/drawing/2014/main" id="{260A21AA-8608-4808-8A02-A72F344A7B79}"/>
              </a:ext>
            </a:extLst>
          </p:cNvPr>
          <p:cNvSpPr txBox="1"/>
          <p:nvPr/>
        </p:nvSpPr>
        <p:spPr>
          <a:xfrm>
            <a:off x="8502217" y="5121909"/>
            <a:ext cx="513089"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err="1">
                <a:solidFill>
                  <a:schemeClr val="tx1"/>
                </a:solidFill>
                <a:latin typeface="Franklin Gothic Book"/>
              </a:rPr>
              <a:t>Hayır</a:t>
            </a:r>
            <a:endParaRPr lang="en-US" sz="1200" dirty="0">
              <a:solidFill>
                <a:schemeClr val="tx1"/>
              </a:solidFill>
              <a:latin typeface="Franklin Gothic Book"/>
            </a:endParaRPr>
          </a:p>
        </p:txBody>
      </p:sp>
      <p:cxnSp>
        <p:nvCxnSpPr>
          <p:cNvPr id="37" name="Dirsek Bağlayıcısı 31">
            <a:extLst>
              <a:ext uri="{FF2B5EF4-FFF2-40B4-BE49-F238E27FC236}">
                <a16:creationId xmlns:a16="http://schemas.microsoft.com/office/drawing/2014/main" id="{2FA34DAA-64E8-422E-B4E5-A0B2D39E6D0E}"/>
              </a:ext>
            </a:extLst>
          </p:cNvPr>
          <p:cNvCxnSpPr>
            <a:stCxn id="30" idx="1"/>
            <a:endCxn id="43" idx="2"/>
          </p:cNvCxnSpPr>
          <p:nvPr/>
        </p:nvCxnSpPr>
        <p:spPr>
          <a:xfrm rot="10800000">
            <a:off x="3146738" y="4102716"/>
            <a:ext cx="1063890" cy="288120"/>
          </a:xfrm>
          <a:prstGeom prst="bentConnector2">
            <a:avLst/>
          </a:prstGeom>
          <a:ln>
            <a:tailEnd type="arrow"/>
          </a:ln>
        </p:spPr>
        <p:style>
          <a:lnRef idx="2">
            <a:schemeClr val="accent1"/>
          </a:lnRef>
          <a:fillRef idx="1">
            <a:schemeClr val="lt1"/>
          </a:fillRef>
          <a:effectRef idx="0">
            <a:schemeClr val="accent1"/>
          </a:effectRef>
          <a:fontRef idx="minor">
            <a:schemeClr val="dk1"/>
          </a:fontRef>
        </p:style>
      </p:cxnSp>
      <p:sp>
        <p:nvSpPr>
          <p:cNvPr id="38" name="Dikdörtgen 37">
            <a:extLst>
              <a:ext uri="{FF2B5EF4-FFF2-40B4-BE49-F238E27FC236}">
                <a16:creationId xmlns:a16="http://schemas.microsoft.com/office/drawing/2014/main" id="{44D5E94A-7BEF-4173-84F5-8685BC235A05}"/>
              </a:ext>
            </a:extLst>
          </p:cNvPr>
          <p:cNvSpPr/>
          <p:nvPr/>
        </p:nvSpPr>
        <p:spPr>
          <a:xfrm>
            <a:off x="4426652" y="1942572"/>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Demliğe</a:t>
            </a:r>
            <a:r>
              <a:rPr lang="en-US" sz="1400" dirty="0">
                <a:solidFill>
                  <a:schemeClr val="tx1"/>
                </a:solidFill>
              </a:rPr>
              <a:t> </a:t>
            </a:r>
            <a:r>
              <a:rPr lang="en-US" sz="1400" dirty="0" err="1">
                <a:solidFill>
                  <a:schemeClr val="tx1"/>
                </a:solidFill>
              </a:rPr>
              <a:t>çay</a:t>
            </a:r>
            <a:r>
              <a:rPr lang="en-US" sz="1400" dirty="0">
                <a:solidFill>
                  <a:schemeClr val="tx1"/>
                </a:solidFill>
              </a:rPr>
              <a:t> </a:t>
            </a:r>
            <a:r>
              <a:rPr lang="en-US" sz="1400" dirty="0" err="1">
                <a:solidFill>
                  <a:schemeClr val="tx1"/>
                </a:solidFill>
              </a:rPr>
              <a:t>koy</a:t>
            </a:r>
            <a:endParaRPr lang="tr-TR" sz="1400" dirty="0">
              <a:solidFill>
                <a:schemeClr val="tx1"/>
              </a:solidFill>
            </a:endParaRPr>
          </a:p>
        </p:txBody>
      </p:sp>
      <p:sp>
        <p:nvSpPr>
          <p:cNvPr id="39" name="Dikdörtgen 38">
            <a:extLst>
              <a:ext uri="{FF2B5EF4-FFF2-40B4-BE49-F238E27FC236}">
                <a16:creationId xmlns:a16="http://schemas.microsoft.com/office/drawing/2014/main" id="{6ED9A9FE-2D0B-4F3E-9494-71927EF9BB6B}"/>
              </a:ext>
            </a:extLst>
          </p:cNvPr>
          <p:cNvSpPr/>
          <p:nvPr/>
        </p:nvSpPr>
        <p:spPr>
          <a:xfrm>
            <a:off x="4426652" y="3238716"/>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Ocağa</a:t>
            </a:r>
            <a:r>
              <a:rPr lang="en-US" sz="1400" dirty="0">
                <a:solidFill>
                  <a:schemeClr val="tx1"/>
                </a:solidFill>
              </a:rPr>
              <a:t> </a:t>
            </a:r>
            <a:r>
              <a:rPr lang="en-US" sz="1400" dirty="0" err="1">
                <a:solidFill>
                  <a:schemeClr val="tx1"/>
                </a:solidFill>
              </a:rPr>
              <a:t>koy</a:t>
            </a:r>
            <a:r>
              <a:rPr lang="en-US" sz="1400" dirty="0">
                <a:solidFill>
                  <a:schemeClr val="tx1"/>
                </a:solidFill>
              </a:rPr>
              <a:t> </a:t>
            </a:r>
            <a:r>
              <a:rPr lang="en-US" sz="1400" dirty="0" err="1">
                <a:solidFill>
                  <a:schemeClr val="tx1"/>
                </a:solidFill>
              </a:rPr>
              <a:t>ve</a:t>
            </a:r>
            <a:r>
              <a:rPr lang="en-US" sz="1400" dirty="0">
                <a:solidFill>
                  <a:schemeClr val="tx1"/>
                </a:solidFill>
              </a:rPr>
              <a:t> </a:t>
            </a:r>
            <a:r>
              <a:rPr lang="en-US" sz="1400" dirty="0" err="1">
                <a:solidFill>
                  <a:schemeClr val="tx1"/>
                </a:solidFill>
              </a:rPr>
              <a:t>altını</a:t>
            </a:r>
            <a:r>
              <a:rPr lang="en-US" sz="1400" dirty="0">
                <a:solidFill>
                  <a:schemeClr val="tx1"/>
                </a:solidFill>
              </a:rPr>
              <a:t> yak</a:t>
            </a:r>
            <a:endParaRPr lang="tr-TR" sz="1400" dirty="0">
              <a:solidFill>
                <a:schemeClr val="tx1"/>
              </a:solidFill>
            </a:endParaRPr>
          </a:p>
        </p:txBody>
      </p:sp>
      <p:cxnSp>
        <p:nvCxnSpPr>
          <p:cNvPr id="40" name="Straight Arrow Connector 19">
            <a:extLst>
              <a:ext uri="{FF2B5EF4-FFF2-40B4-BE49-F238E27FC236}">
                <a16:creationId xmlns:a16="http://schemas.microsoft.com/office/drawing/2014/main" id="{9524EF9B-0725-4D79-B6DD-546A34735DFC}"/>
              </a:ext>
            </a:extLst>
          </p:cNvPr>
          <p:cNvCxnSpPr>
            <a:stCxn id="39" idx="2"/>
            <a:endCxn id="30" idx="0"/>
          </p:cNvCxnSpPr>
          <p:nvPr/>
        </p:nvCxnSpPr>
        <p:spPr>
          <a:xfrm flipH="1">
            <a:off x="5182628" y="3670716"/>
            <a:ext cx="24" cy="360120"/>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41" name="Flowchart: Terminator 3">
            <a:extLst>
              <a:ext uri="{FF2B5EF4-FFF2-40B4-BE49-F238E27FC236}">
                <a16:creationId xmlns:a16="http://schemas.microsoft.com/office/drawing/2014/main" id="{683639FB-E29F-4507-AFAA-0E36A65AF82B}"/>
              </a:ext>
            </a:extLst>
          </p:cNvPr>
          <p:cNvSpPr/>
          <p:nvPr/>
        </p:nvSpPr>
        <p:spPr>
          <a:xfrm>
            <a:off x="2378738" y="5022100"/>
            <a:ext cx="1524000" cy="3048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mn-ea"/>
                <a:cs typeface="+mn-cs"/>
              </a:rPr>
              <a:t>BİTİR</a:t>
            </a:r>
          </a:p>
        </p:txBody>
      </p:sp>
      <p:sp>
        <p:nvSpPr>
          <p:cNvPr id="42" name="Dikdörtgen 41">
            <a:extLst>
              <a:ext uri="{FF2B5EF4-FFF2-40B4-BE49-F238E27FC236}">
                <a16:creationId xmlns:a16="http://schemas.microsoft.com/office/drawing/2014/main" id="{FB97A5AC-2A3A-4F14-B77D-7D8A830705B6}"/>
              </a:ext>
            </a:extLst>
          </p:cNvPr>
          <p:cNvSpPr/>
          <p:nvPr/>
        </p:nvSpPr>
        <p:spPr>
          <a:xfrm>
            <a:off x="6855042" y="3166812"/>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Çayı</a:t>
            </a:r>
            <a:r>
              <a:rPr lang="en-US" sz="1400" dirty="0">
                <a:solidFill>
                  <a:schemeClr val="tx1"/>
                </a:solidFill>
              </a:rPr>
              <a:t> </a:t>
            </a:r>
            <a:r>
              <a:rPr lang="en-US" sz="1400" dirty="0" err="1">
                <a:solidFill>
                  <a:schemeClr val="tx1"/>
                </a:solidFill>
              </a:rPr>
              <a:t>demle</a:t>
            </a:r>
            <a:r>
              <a:rPr lang="en-US" sz="1400" dirty="0">
                <a:solidFill>
                  <a:schemeClr val="tx1"/>
                </a:solidFill>
              </a:rPr>
              <a:t> </a:t>
            </a:r>
            <a:r>
              <a:rPr lang="en-US" sz="1400" dirty="0" err="1">
                <a:solidFill>
                  <a:schemeClr val="tx1"/>
                </a:solidFill>
              </a:rPr>
              <a:t>ve</a:t>
            </a:r>
            <a:r>
              <a:rPr lang="en-US" sz="1400" dirty="0">
                <a:solidFill>
                  <a:schemeClr val="tx1"/>
                </a:solidFill>
              </a:rPr>
              <a:t> </a:t>
            </a:r>
            <a:r>
              <a:rPr lang="en-US" sz="1400" dirty="0" err="1">
                <a:solidFill>
                  <a:schemeClr val="tx1"/>
                </a:solidFill>
              </a:rPr>
              <a:t>su</a:t>
            </a:r>
            <a:r>
              <a:rPr lang="en-US" sz="1400" dirty="0">
                <a:solidFill>
                  <a:schemeClr val="tx1"/>
                </a:solidFill>
              </a:rPr>
              <a:t> </a:t>
            </a:r>
            <a:r>
              <a:rPr lang="en-US" sz="1400" dirty="0" err="1">
                <a:solidFill>
                  <a:schemeClr val="tx1"/>
                </a:solidFill>
              </a:rPr>
              <a:t>ilave</a:t>
            </a:r>
            <a:r>
              <a:rPr lang="en-US" sz="1400" dirty="0">
                <a:solidFill>
                  <a:schemeClr val="tx1"/>
                </a:solidFill>
              </a:rPr>
              <a:t> et</a:t>
            </a:r>
            <a:endParaRPr lang="tr-TR" sz="1400" dirty="0">
              <a:solidFill>
                <a:schemeClr val="tx1"/>
              </a:solidFill>
            </a:endParaRPr>
          </a:p>
        </p:txBody>
      </p:sp>
      <p:sp>
        <p:nvSpPr>
          <p:cNvPr id="43" name="Dikdörtgen 42">
            <a:extLst>
              <a:ext uri="{FF2B5EF4-FFF2-40B4-BE49-F238E27FC236}">
                <a16:creationId xmlns:a16="http://schemas.microsoft.com/office/drawing/2014/main" id="{7F70F38D-2A73-4412-ABF9-1CC60A9DC460}"/>
              </a:ext>
            </a:extLst>
          </p:cNvPr>
          <p:cNvSpPr/>
          <p:nvPr/>
        </p:nvSpPr>
        <p:spPr>
          <a:xfrm>
            <a:off x="2390738" y="3670716"/>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Bekle</a:t>
            </a:r>
            <a:endParaRPr lang="tr-TR" sz="1400" dirty="0">
              <a:solidFill>
                <a:schemeClr val="tx1"/>
              </a:solidFill>
            </a:endParaRPr>
          </a:p>
        </p:txBody>
      </p:sp>
      <p:sp>
        <p:nvSpPr>
          <p:cNvPr id="44" name="Dikdörtgen 43">
            <a:extLst>
              <a:ext uri="{FF2B5EF4-FFF2-40B4-BE49-F238E27FC236}">
                <a16:creationId xmlns:a16="http://schemas.microsoft.com/office/drawing/2014/main" id="{A9529C77-C28A-4D18-AB62-CC613C2D7283}"/>
              </a:ext>
            </a:extLst>
          </p:cNvPr>
          <p:cNvSpPr/>
          <p:nvPr/>
        </p:nvSpPr>
        <p:spPr>
          <a:xfrm>
            <a:off x="6855066" y="3958796"/>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Çaydanlığı</a:t>
            </a:r>
            <a:r>
              <a:rPr lang="en-US" sz="1400" dirty="0">
                <a:solidFill>
                  <a:schemeClr val="tx1"/>
                </a:solidFill>
              </a:rPr>
              <a:t> </a:t>
            </a:r>
            <a:r>
              <a:rPr lang="en-US" sz="1400" dirty="0" err="1">
                <a:solidFill>
                  <a:schemeClr val="tx1"/>
                </a:solidFill>
              </a:rPr>
              <a:t>ocağa</a:t>
            </a:r>
            <a:r>
              <a:rPr lang="en-US" sz="1400" dirty="0">
                <a:solidFill>
                  <a:schemeClr val="tx1"/>
                </a:solidFill>
              </a:rPr>
              <a:t> </a:t>
            </a:r>
            <a:r>
              <a:rPr lang="en-US" sz="1400" dirty="0" err="1">
                <a:solidFill>
                  <a:schemeClr val="tx1"/>
                </a:solidFill>
              </a:rPr>
              <a:t>koy</a:t>
            </a:r>
            <a:endParaRPr lang="tr-TR" sz="1400" dirty="0">
              <a:solidFill>
                <a:schemeClr val="tx1"/>
              </a:solidFill>
            </a:endParaRPr>
          </a:p>
        </p:txBody>
      </p:sp>
      <p:cxnSp>
        <p:nvCxnSpPr>
          <p:cNvPr id="45" name="Straight Arrow Connector 20">
            <a:extLst>
              <a:ext uri="{FF2B5EF4-FFF2-40B4-BE49-F238E27FC236}">
                <a16:creationId xmlns:a16="http://schemas.microsoft.com/office/drawing/2014/main" id="{D889EF33-97B4-471A-94AE-2A610D84054A}"/>
              </a:ext>
            </a:extLst>
          </p:cNvPr>
          <p:cNvCxnSpPr>
            <a:stCxn id="42" idx="2"/>
            <a:endCxn id="44" idx="0"/>
          </p:cNvCxnSpPr>
          <p:nvPr/>
        </p:nvCxnSpPr>
        <p:spPr>
          <a:xfrm>
            <a:off x="7611042" y="3598812"/>
            <a:ext cx="24" cy="359984"/>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46" name="Flowchart: Decision 5">
            <a:extLst>
              <a:ext uri="{FF2B5EF4-FFF2-40B4-BE49-F238E27FC236}">
                <a16:creationId xmlns:a16="http://schemas.microsoft.com/office/drawing/2014/main" id="{1707419B-B026-44FF-99C6-1742A3674D16}"/>
              </a:ext>
            </a:extLst>
          </p:cNvPr>
          <p:cNvSpPr/>
          <p:nvPr/>
        </p:nvSpPr>
        <p:spPr>
          <a:xfrm>
            <a:off x="6639042" y="4822924"/>
            <a:ext cx="1944000" cy="720000"/>
          </a:xfrm>
          <a:prstGeom prst="flowChartDecision">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err="1">
                <a:solidFill>
                  <a:schemeClr val="tx1"/>
                </a:solidFill>
              </a:rPr>
              <a:t>Çay</a:t>
            </a:r>
            <a:r>
              <a:rPr lang="en-US" sz="1400" kern="0" noProof="0" dirty="0">
                <a:solidFill>
                  <a:schemeClr val="tx1"/>
                </a:solidFill>
              </a:rPr>
              <a:t> </a:t>
            </a:r>
            <a:r>
              <a:rPr lang="en-US" sz="1400" kern="0" noProof="0" dirty="0" err="1">
                <a:solidFill>
                  <a:schemeClr val="tx1"/>
                </a:solidFill>
              </a:rPr>
              <a:t>dem</a:t>
            </a:r>
            <a:r>
              <a:rPr lang="en-US" sz="1400" kern="0" noProof="0" dirty="0">
                <a:solidFill>
                  <a:schemeClr val="tx1"/>
                </a:solidFill>
              </a:rPr>
              <a:t> </a:t>
            </a:r>
            <a:r>
              <a:rPr lang="en-US" sz="1400" kern="0" noProof="0" dirty="0" err="1">
                <a:solidFill>
                  <a:schemeClr val="tx1"/>
                </a:solidFill>
              </a:rPr>
              <a:t>aldı</a:t>
            </a:r>
            <a:r>
              <a:rPr lang="en-US" sz="1400" kern="0" noProof="0" dirty="0">
                <a:solidFill>
                  <a:schemeClr val="tx1"/>
                </a:solidFill>
              </a:rPr>
              <a:t> </a:t>
            </a:r>
            <a:r>
              <a:rPr lang="en-US" sz="1400" kern="0" noProof="0" dirty="0" err="1">
                <a:solidFill>
                  <a:schemeClr val="tx1"/>
                </a:solidFill>
              </a:rPr>
              <a:t>mı</a:t>
            </a:r>
            <a:r>
              <a:rPr lang="en-US" sz="1400" kern="0" noProof="0" dirty="0">
                <a:solidFill>
                  <a:schemeClr val="tx1"/>
                </a:solidFill>
              </a:rPr>
              <a:t>?</a:t>
            </a:r>
            <a:endParaRPr kumimoji="0" lang="en-US" sz="1400" b="0" i="0" u="none" strike="noStrike" kern="0" cap="none" spc="0" normalizeH="0" baseline="0" noProof="0" dirty="0">
              <a:ln>
                <a:noFill/>
              </a:ln>
              <a:solidFill>
                <a:schemeClr val="tx1"/>
              </a:solidFill>
              <a:effectLst/>
              <a:uLnTx/>
              <a:uFillTx/>
            </a:endParaRPr>
          </a:p>
        </p:txBody>
      </p:sp>
      <p:cxnSp>
        <p:nvCxnSpPr>
          <p:cNvPr id="47" name="Straight Arrow Connector 20">
            <a:extLst>
              <a:ext uri="{FF2B5EF4-FFF2-40B4-BE49-F238E27FC236}">
                <a16:creationId xmlns:a16="http://schemas.microsoft.com/office/drawing/2014/main" id="{896DB3F1-6223-4621-BF54-1D052A4943F5}"/>
              </a:ext>
            </a:extLst>
          </p:cNvPr>
          <p:cNvCxnSpPr>
            <a:stCxn id="44" idx="2"/>
            <a:endCxn id="46" idx="0"/>
          </p:cNvCxnSpPr>
          <p:nvPr/>
        </p:nvCxnSpPr>
        <p:spPr>
          <a:xfrm flipH="1">
            <a:off x="7611042" y="4390796"/>
            <a:ext cx="24" cy="432128"/>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48" name="Dikdörtgen 47">
            <a:extLst>
              <a:ext uri="{FF2B5EF4-FFF2-40B4-BE49-F238E27FC236}">
                <a16:creationId xmlns:a16="http://schemas.microsoft.com/office/drawing/2014/main" id="{54C6A4CE-CBAD-4589-AB08-85095B3AA6AE}"/>
              </a:ext>
            </a:extLst>
          </p:cNvPr>
          <p:cNvSpPr/>
          <p:nvPr/>
        </p:nvSpPr>
        <p:spPr>
          <a:xfrm>
            <a:off x="8727274" y="4390796"/>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Bekle</a:t>
            </a:r>
            <a:endParaRPr lang="tr-TR" sz="1400" dirty="0">
              <a:solidFill>
                <a:schemeClr val="tx1"/>
              </a:solidFill>
            </a:endParaRPr>
          </a:p>
        </p:txBody>
      </p:sp>
      <p:cxnSp>
        <p:nvCxnSpPr>
          <p:cNvPr id="49" name="Dirsek Bağlayıcısı 31">
            <a:extLst>
              <a:ext uri="{FF2B5EF4-FFF2-40B4-BE49-F238E27FC236}">
                <a16:creationId xmlns:a16="http://schemas.microsoft.com/office/drawing/2014/main" id="{65273A0C-B079-4ECE-8584-BCD166962B9A}"/>
              </a:ext>
            </a:extLst>
          </p:cNvPr>
          <p:cNvCxnSpPr>
            <a:stCxn id="46" idx="3"/>
            <a:endCxn id="48" idx="2"/>
          </p:cNvCxnSpPr>
          <p:nvPr/>
        </p:nvCxnSpPr>
        <p:spPr>
          <a:xfrm flipV="1">
            <a:off x="8583042" y="4822796"/>
            <a:ext cx="900232" cy="360128"/>
          </a:xfrm>
          <a:prstGeom prst="bentConnector2">
            <a:avLst/>
          </a:prstGeom>
          <a:ln>
            <a:tailEnd type="arrow"/>
          </a:ln>
        </p:spPr>
        <p:style>
          <a:lnRef idx="2">
            <a:schemeClr val="accent1"/>
          </a:lnRef>
          <a:fillRef idx="1">
            <a:schemeClr val="lt1"/>
          </a:fillRef>
          <a:effectRef idx="0">
            <a:schemeClr val="accent1"/>
          </a:effectRef>
          <a:fontRef idx="minor">
            <a:schemeClr val="dk1"/>
          </a:fontRef>
        </p:style>
      </p:cxnSp>
      <p:cxnSp>
        <p:nvCxnSpPr>
          <p:cNvPr id="50" name="Straight Arrow Connector 20">
            <a:extLst>
              <a:ext uri="{FF2B5EF4-FFF2-40B4-BE49-F238E27FC236}">
                <a16:creationId xmlns:a16="http://schemas.microsoft.com/office/drawing/2014/main" id="{27777D64-473B-4C24-B338-ED717EC8BD3D}"/>
              </a:ext>
            </a:extLst>
          </p:cNvPr>
          <p:cNvCxnSpPr>
            <a:stCxn id="48" idx="1"/>
            <a:endCxn id="46" idx="0"/>
          </p:cNvCxnSpPr>
          <p:nvPr/>
        </p:nvCxnSpPr>
        <p:spPr>
          <a:xfrm flipH="1">
            <a:off x="7611042" y="4606796"/>
            <a:ext cx="1116232" cy="216128"/>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51" name="Straight Arrow Connector 20">
            <a:extLst>
              <a:ext uri="{FF2B5EF4-FFF2-40B4-BE49-F238E27FC236}">
                <a16:creationId xmlns:a16="http://schemas.microsoft.com/office/drawing/2014/main" id="{C293B64B-81E3-4EC1-BEFF-928D28F63362}"/>
              </a:ext>
            </a:extLst>
          </p:cNvPr>
          <p:cNvCxnSpPr>
            <a:stCxn id="46" idx="1"/>
            <a:endCxn id="52" idx="3"/>
          </p:cNvCxnSpPr>
          <p:nvPr/>
        </p:nvCxnSpPr>
        <p:spPr>
          <a:xfrm flipH="1" flipV="1">
            <a:off x="5938628" y="5182908"/>
            <a:ext cx="700414" cy="16"/>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52" name="Dikdörtgen 51">
            <a:extLst>
              <a:ext uri="{FF2B5EF4-FFF2-40B4-BE49-F238E27FC236}">
                <a16:creationId xmlns:a16="http://schemas.microsoft.com/office/drawing/2014/main" id="{7EEF321A-AD8C-407B-A4C3-D41BB07E49CC}"/>
              </a:ext>
            </a:extLst>
          </p:cNvPr>
          <p:cNvSpPr/>
          <p:nvPr/>
        </p:nvSpPr>
        <p:spPr>
          <a:xfrm>
            <a:off x="4426628" y="4966908"/>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Servis</a:t>
            </a:r>
            <a:r>
              <a:rPr lang="en-US" sz="1400" dirty="0">
                <a:solidFill>
                  <a:schemeClr val="tx1"/>
                </a:solidFill>
              </a:rPr>
              <a:t> Yap</a:t>
            </a:r>
            <a:endParaRPr lang="tr-TR" sz="1400" dirty="0">
              <a:solidFill>
                <a:schemeClr val="tx1"/>
              </a:solidFill>
            </a:endParaRPr>
          </a:p>
        </p:txBody>
      </p:sp>
      <p:sp>
        <p:nvSpPr>
          <p:cNvPr id="53" name="TextBox 27">
            <a:extLst>
              <a:ext uri="{FF2B5EF4-FFF2-40B4-BE49-F238E27FC236}">
                <a16:creationId xmlns:a16="http://schemas.microsoft.com/office/drawing/2014/main" id="{AB6A4914-3689-4FA6-A539-350170A50B1A}"/>
              </a:ext>
            </a:extLst>
          </p:cNvPr>
          <p:cNvSpPr txBox="1"/>
          <p:nvPr/>
        </p:nvSpPr>
        <p:spPr>
          <a:xfrm>
            <a:off x="3821697" y="4185805"/>
            <a:ext cx="513089"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err="1">
                <a:solidFill>
                  <a:schemeClr val="tx1"/>
                </a:solidFill>
                <a:latin typeface="Franklin Gothic Book"/>
              </a:rPr>
              <a:t>Hayır</a:t>
            </a:r>
            <a:endParaRPr lang="en-US" sz="1200" dirty="0">
              <a:solidFill>
                <a:schemeClr val="tx1"/>
              </a:solidFill>
              <a:latin typeface="Franklin Gothic Book"/>
            </a:endParaRPr>
          </a:p>
        </p:txBody>
      </p:sp>
      <p:sp>
        <p:nvSpPr>
          <p:cNvPr id="54" name="TextBox 26">
            <a:extLst>
              <a:ext uri="{FF2B5EF4-FFF2-40B4-BE49-F238E27FC236}">
                <a16:creationId xmlns:a16="http://schemas.microsoft.com/office/drawing/2014/main" id="{4CBB8CE7-3344-482F-8B5A-733BB871130D}"/>
              </a:ext>
            </a:extLst>
          </p:cNvPr>
          <p:cNvSpPr txBox="1"/>
          <p:nvPr/>
        </p:nvSpPr>
        <p:spPr>
          <a:xfrm>
            <a:off x="6031309" y="3969781"/>
            <a:ext cx="463717"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solidFill>
                  <a:schemeClr val="tx1"/>
                </a:solidFill>
                <a:latin typeface="Franklin Gothic Book"/>
              </a:rPr>
              <a:t>Evet</a:t>
            </a:r>
          </a:p>
        </p:txBody>
      </p:sp>
      <p:sp>
        <p:nvSpPr>
          <p:cNvPr id="55" name="Dikdörtgen 54">
            <a:extLst>
              <a:ext uri="{FF2B5EF4-FFF2-40B4-BE49-F238E27FC236}">
                <a16:creationId xmlns:a16="http://schemas.microsoft.com/office/drawing/2014/main" id="{A21BDCC1-091F-4A0C-9A12-E826028B2626}"/>
              </a:ext>
            </a:extLst>
          </p:cNvPr>
          <p:cNvSpPr/>
          <p:nvPr/>
        </p:nvSpPr>
        <p:spPr>
          <a:xfrm>
            <a:off x="4426628" y="2590644"/>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Çaydanlığa</a:t>
            </a:r>
            <a:r>
              <a:rPr lang="en-US" sz="1400" dirty="0">
                <a:solidFill>
                  <a:schemeClr val="tx1"/>
                </a:solidFill>
              </a:rPr>
              <a:t> </a:t>
            </a:r>
            <a:r>
              <a:rPr lang="en-US" sz="1400" dirty="0" err="1">
                <a:solidFill>
                  <a:schemeClr val="tx1"/>
                </a:solidFill>
              </a:rPr>
              <a:t>su</a:t>
            </a:r>
            <a:r>
              <a:rPr lang="en-US" sz="1400" dirty="0">
                <a:solidFill>
                  <a:schemeClr val="tx1"/>
                </a:solidFill>
              </a:rPr>
              <a:t> </a:t>
            </a:r>
            <a:r>
              <a:rPr lang="en-US" sz="1400" dirty="0" err="1">
                <a:solidFill>
                  <a:schemeClr val="tx1"/>
                </a:solidFill>
              </a:rPr>
              <a:t>doldur</a:t>
            </a:r>
            <a:endParaRPr lang="tr-TR" sz="1400" dirty="0">
              <a:solidFill>
                <a:schemeClr val="tx1"/>
              </a:solidFill>
            </a:endParaRPr>
          </a:p>
        </p:txBody>
      </p:sp>
      <p:cxnSp>
        <p:nvCxnSpPr>
          <p:cNvPr id="56" name="Straight Arrow Connector 17">
            <a:extLst>
              <a:ext uri="{FF2B5EF4-FFF2-40B4-BE49-F238E27FC236}">
                <a16:creationId xmlns:a16="http://schemas.microsoft.com/office/drawing/2014/main" id="{C809FB4C-6F7E-4986-92CE-8A11A5C4415B}"/>
              </a:ext>
            </a:extLst>
          </p:cNvPr>
          <p:cNvCxnSpPr>
            <a:stCxn id="38" idx="2"/>
            <a:endCxn id="55" idx="0"/>
          </p:cNvCxnSpPr>
          <p:nvPr/>
        </p:nvCxnSpPr>
        <p:spPr>
          <a:xfrm flipH="1">
            <a:off x="5182628" y="2374572"/>
            <a:ext cx="24" cy="216072"/>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57" name="Dirsek Bağlayıcısı 31">
            <a:extLst>
              <a:ext uri="{FF2B5EF4-FFF2-40B4-BE49-F238E27FC236}">
                <a16:creationId xmlns:a16="http://schemas.microsoft.com/office/drawing/2014/main" id="{145A7D6E-4378-4885-A7DA-9B1355FA0CD0}"/>
              </a:ext>
            </a:extLst>
          </p:cNvPr>
          <p:cNvCxnSpPr>
            <a:stCxn id="30" idx="3"/>
            <a:endCxn id="42" idx="1"/>
          </p:cNvCxnSpPr>
          <p:nvPr/>
        </p:nvCxnSpPr>
        <p:spPr>
          <a:xfrm flipV="1">
            <a:off x="6154628" y="3382812"/>
            <a:ext cx="700414" cy="1008024"/>
          </a:xfrm>
          <a:prstGeom prst="bentConnector3">
            <a:avLst>
              <a:gd name="adj1" fmla="val 50000"/>
            </a:avLst>
          </a:prstGeom>
          <a:ln>
            <a:tailEnd type="arrow"/>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9272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10"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par>
                                <p:cTn id="92" presetID="10" presetClass="entr" presetSubtype="0" fill="hold"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500"/>
                                        <p:tgtEl>
                                          <p:spTgt spid="5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500"/>
                                        <p:tgtEl>
                                          <p:spTgt spid="35"/>
                                        </p:tgtEl>
                                      </p:cBhvr>
                                    </p:animEffect>
                                  </p:childTnLst>
                                </p:cTn>
                              </p:par>
                              <p:par>
                                <p:cTn id="100" presetID="10" presetClass="entr" presetSubtype="0" fill="hold" nodeType="with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fade">
                                      <p:cBhvr>
                                        <p:cTn id="105" dur="500"/>
                                        <p:tgtEl>
                                          <p:spTgt spid="5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fade">
                                      <p:cBhvr>
                                        <p:cTn id="110" dur="500"/>
                                        <p:tgtEl>
                                          <p:spTgt spid="3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fade">
                                      <p:cBhvr>
                                        <p:cTn id="1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5" grpId="0"/>
      <p:bldP spid="36" grpId="0"/>
      <p:bldP spid="38" grpId="0" animBg="1"/>
      <p:bldP spid="39" grpId="0" animBg="1"/>
      <p:bldP spid="41" grpId="0" animBg="1"/>
      <p:bldP spid="42" grpId="0" animBg="1"/>
      <p:bldP spid="43" grpId="0" animBg="1"/>
      <p:bldP spid="44" grpId="0" animBg="1"/>
      <p:bldP spid="46" grpId="0" animBg="1"/>
      <p:bldP spid="48" grpId="0" animBg="1"/>
      <p:bldP spid="52" grpId="0" animBg="1"/>
      <p:bldP spid="53" grpId="0"/>
      <p:bldP spid="54" grpId="0"/>
      <p:bldP spid="55" grpId="0" animBg="1"/>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a:t>
            </a:r>
            <a:r>
              <a:rPr lang="tr-TR" sz="5400" dirty="0" err="1">
                <a:solidFill>
                  <a:schemeClr val="tx2">
                    <a:lumMod val="75000"/>
                  </a:schemeClr>
                </a:solidFill>
                <a:effectLst>
                  <a:outerShdw blurRad="38100" dist="38100" dir="2700000" algn="tl">
                    <a:srgbClr val="000000">
                      <a:alpha val="43137"/>
                    </a:srgbClr>
                  </a:outerShdw>
                </a:effectLst>
              </a:rPr>
              <a:t>Core</a:t>
            </a:r>
            <a:r>
              <a:rPr lang="tr-TR" sz="5400" dirty="0">
                <a:solidFill>
                  <a:schemeClr val="tx2">
                    <a:lumMod val="75000"/>
                  </a:schemeClr>
                </a:solidFill>
                <a:effectLst>
                  <a:outerShdw blurRad="38100" dist="38100" dir="2700000" algn="tl">
                    <a:srgbClr val="000000">
                      <a:alpha val="43137"/>
                    </a:srgbClr>
                  </a:outerShdw>
                </a:effectLst>
              </a:rPr>
              <a:t> MVC</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7710481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Tarihçesi</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7788198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Tarihçesi</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a:buFont typeface="Wingdings" panose="05000000000000000000" pitchFamily="2" charset="2"/>
              <a:buChar char="ü"/>
            </a:pPr>
            <a:r>
              <a:rPr lang="tr-TR" b="0" dirty="0">
                <a:solidFill>
                  <a:schemeClr val="bg2">
                    <a:lumMod val="25000"/>
                  </a:schemeClr>
                </a:solidFill>
              </a:rPr>
              <a:t>ASP.NET 4.x Framework</a:t>
            </a:r>
          </a:p>
          <a:p>
            <a:pPr>
              <a:buFont typeface="Wingdings" panose="05000000000000000000" pitchFamily="2" charset="2"/>
              <a:buChar char="ü"/>
            </a:pPr>
            <a:r>
              <a:rPr lang="tr-TR" b="0" dirty="0">
                <a:solidFill>
                  <a:schemeClr val="bg2">
                    <a:lumMod val="25000"/>
                  </a:schemeClr>
                </a:solidFill>
              </a:rPr>
              <a:t>ASP.NET 5 (ASP.NET </a:t>
            </a:r>
            <a:r>
              <a:rPr lang="tr-TR" b="0" dirty="0" err="1">
                <a:solidFill>
                  <a:schemeClr val="bg2">
                    <a:lumMod val="25000"/>
                  </a:schemeClr>
                </a:solidFill>
              </a:rPr>
              <a:t>Core</a:t>
            </a:r>
            <a:r>
              <a:rPr lang="tr-TR" b="0" dirty="0">
                <a:solidFill>
                  <a:schemeClr val="bg2">
                    <a:lumMod val="25000"/>
                  </a:schemeClr>
                </a:solidFill>
              </a:rPr>
              <a:t> MVC)</a:t>
            </a:r>
          </a:p>
          <a:p>
            <a:pPr>
              <a:buFont typeface="Wingdings" panose="05000000000000000000" pitchFamily="2" charset="2"/>
              <a:buChar char="ü"/>
            </a:pPr>
            <a:r>
              <a:rPr lang="tr-TR" b="0" dirty="0">
                <a:solidFill>
                  <a:schemeClr val="bg2">
                    <a:lumMod val="25000"/>
                  </a:schemeClr>
                </a:solidFill>
              </a:rPr>
              <a:t>ASP.NET </a:t>
            </a:r>
            <a:r>
              <a:rPr lang="tr-TR" b="0" dirty="0" err="1">
                <a:solidFill>
                  <a:schemeClr val="bg2">
                    <a:lumMod val="25000"/>
                  </a:schemeClr>
                </a:solidFill>
              </a:rPr>
              <a:t>Core</a:t>
            </a:r>
            <a:r>
              <a:rPr lang="tr-TR" b="0" dirty="0">
                <a:solidFill>
                  <a:schemeClr val="bg2">
                    <a:lumMod val="25000"/>
                  </a:schemeClr>
                </a:solidFill>
              </a:rPr>
              <a:t> 1.x</a:t>
            </a:r>
          </a:p>
          <a:p>
            <a:pPr>
              <a:buFont typeface="Wingdings" panose="05000000000000000000" pitchFamily="2" charset="2"/>
              <a:buChar char="ü"/>
            </a:pPr>
            <a:r>
              <a:rPr lang="tr-TR" b="0" dirty="0">
                <a:solidFill>
                  <a:schemeClr val="bg2">
                    <a:lumMod val="25000"/>
                  </a:schemeClr>
                </a:solidFill>
              </a:rPr>
              <a:t>ASP.NET </a:t>
            </a:r>
            <a:r>
              <a:rPr lang="tr-TR" b="0" dirty="0" err="1">
                <a:solidFill>
                  <a:schemeClr val="bg2">
                    <a:lumMod val="25000"/>
                  </a:schemeClr>
                </a:solidFill>
              </a:rPr>
              <a:t>Core</a:t>
            </a:r>
            <a:r>
              <a:rPr lang="tr-TR" b="0" dirty="0">
                <a:solidFill>
                  <a:schemeClr val="bg2">
                    <a:lumMod val="25000"/>
                  </a:schemeClr>
                </a:solidFill>
              </a:rPr>
              <a:t> 2.x</a:t>
            </a:r>
          </a:p>
          <a:p>
            <a:pPr>
              <a:buFont typeface="Wingdings" panose="05000000000000000000" pitchFamily="2" charset="2"/>
              <a:buChar char="ü"/>
            </a:pPr>
            <a:r>
              <a:rPr lang="tr-TR" b="0" dirty="0">
                <a:solidFill>
                  <a:schemeClr val="bg2">
                    <a:lumMod val="25000"/>
                  </a:schemeClr>
                </a:solidFill>
              </a:rPr>
              <a:t>ASP.NET </a:t>
            </a:r>
            <a:r>
              <a:rPr lang="tr-TR" b="0" dirty="0" err="1">
                <a:solidFill>
                  <a:schemeClr val="bg2">
                    <a:lumMod val="25000"/>
                  </a:schemeClr>
                </a:solidFill>
              </a:rPr>
              <a:t>Core</a:t>
            </a:r>
            <a:r>
              <a:rPr lang="tr-TR" b="0" dirty="0">
                <a:solidFill>
                  <a:schemeClr val="bg2">
                    <a:lumMod val="25000"/>
                  </a:schemeClr>
                </a:solidFill>
              </a:rPr>
              <a:t> 3.x</a:t>
            </a:r>
          </a:p>
          <a:p>
            <a:pPr>
              <a:buFont typeface="Wingdings" panose="05000000000000000000" pitchFamily="2" charset="2"/>
              <a:buChar char="ü"/>
            </a:pPr>
            <a:r>
              <a:rPr lang="tr-TR" b="0" dirty="0">
                <a:solidFill>
                  <a:schemeClr val="bg2">
                    <a:lumMod val="25000"/>
                  </a:schemeClr>
                </a:solidFill>
              </a:rPr>
              <a:t>ASP.NET </a:t>
            </a:r>
            <a:r>
              <a:rPr lang="tr-TR" b="0" dirty="0" err="1">
                <a:solidFill>
                  <a:schemeClr val="bg2">
                    <a:lumMod val="25000"/>
                  </a:schemeClr>
                </a:solidFill>
              </a:rPr>
              <a:t>Core</a:t>
            </a:r>
            <a:r>
              <a:rPr lang="tr-TR" b="0" dirty="0">
                <a:solidFill>
                  <a:schemeClr val="bg2">
                    <a:lumMod val="25000"/>
                  </a:schemeClr>
                </a:solidFill>
              </a:rPr>
              <a:t> 5.x</a:t>
            </a:r>
          </a:p>
        </p:txBody>
      </p:sp>
    </p:spTree>
    <p:extLst>
      <p:ext uri="{BB962C8B-B14F-4D97-AF65-F5344CB8AC3E}">
        <p14:creationId xmlns:p14="http://schemas.microsoft.com/office/powerpoint/2010/main" val="255672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a:t>
            </a:r>
            <a:r>
              <a:rPr lang="tr-TR" sz="5400" dirty="0" err="1">
                <a:solidFill>
                  <a:schemeClr val="tx2">
                    <a:lumMod val="75000"/>
                  </a:schemeClr>
                </a:solidFill>
                <a:effectLst>
                  <a:outerShdw blurRad="38100" dist="38100" dir="2700000" algn="tl">
                    <a:srgbClr val="000000">
                      <a:alpha val="43137"/>
                    </a:srgbClr>
                  </a:outerShdw>
                </a:effectLst>
              </a:rPr>
              <a:t>Core</a:t>
            </a:r>
            <a:r>
              <a:rPr lang="tr-TR" sz="5400" dirty="0">
                <a:solidFill>
                  <a:schemeClr val="tx2">
                    <a:lumMod val="75000"/>
                  </a:schemeClr>
                </a:solidFill>
                <a:effectLst>
                  <a:outerShdw blurRad="38100" dist="38100" dir="2700000" algn="tl">
                    <a:srgbClr val="000000">
                      <a:alpha val="43137"/>
                    </a:srgbClr>
                  </a:outerShdw>
                </a:effectLst>
              </a:rPr>
              <a:t> Nedir?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
        <p:nvSpPr>
          <p:cNvPr id="7" name="Metin kutusu 6">
            <a:extLst>
              <a:ext uri="{FF2B5EF4-FFF2-40B4-BE49-F238E27FC236}">
                <a16:creationId xmlns:a16="http://schemas.microsoft.com/office/drawing/2014/main" id="{B67051E0-7B01-4F11-81A6-D971290EADCE}"/>
              </a:ext>
            </a:extLst>
          </p:cNvPr>
          <p:cNvSpPr txBox="1"/>
          <p:nvPr/>
        </p:nvSpPr>
        <p:spPr>
          <a:xfrm>
            <a:off x="4150211" y="4322788"/>
            <a:ext cx="3891578" cy="369332"/>
          </a:xfrm>
          <a:prstGeom prst="rect">
            <a:avLst/>
          </a:prstGeom>
          <a:noFill/>
        </p:spPr>
        <p:txBody>
          <a:bodyPr wrap="square">
            <a:spAutoFit/>
          </a:bodyPr>
          <a:lstStyle/>
          <a:p>
            <a:pPr algn="ctr"/>
            <a:r>
              <a:rPr lang="tr-TR" dirty="0"/>
              <a:t>https://github.com/dotnet/aspnetcore</a:t>
            </a:r>
          </a:p>
        </p:txBody>
      </p:sp>
    </p:spTree>
    <p:extLst>
      <p:ext uri="{BB962C8B-B14F-4D97-AF65-F5344CB8AC3E}">
        <p14:creationId xmlns:p14="http://schemas.microsoft.com/office/powerpoint/2010/main" val="181995108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a:t>
            </a:r>
            <a:r>
              <a:rPr lang="tr-TR" sz="5400" dirty="0" err="1">
                <a:solidFill>
                  <a:schemeClr val="tx2">
                    <a:lumMod val="75000"/>
                  </a:schemeClr>
                </a:solidFill>
                <a:effectLst>
                  <a:outerShdw blurRad="38100" dist="38100" dir="2700000" algn="tl">
                    <a:srgbClr val="000000">
                      <a:alpha val="43137"/>
                    </a:srgbClr>
                  </a:outerShdw>
                </a:effectLst>
              </a:rPr>
              <a:t>Core</a:t>
            </a:r>
            <a:r>
              <a:rPr lang="tr-TR" sz="5400" dirty="0">
                <a:solidFill>
                  <a:schemeClr val="tx2">
                    <a:lumMod val="75000"/>
                  </a:schemeClr>
                </a:solidFill>
                <a:effectLst>
                  <a:outerShdw blurRad="38100" dist="38100" dir="2700000" algn="tl">
                    <a:srgbClr val="000000">
                      <a:alpha val="43137"/>
                    </a:srgbClr>
                  </a:outerShdw>
                </a:effectLst>
              </a:rPr>
              <a:t> Nedir?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a:buFont typeface="Wingdings" panose="05000000000000000000" pitchFamily="2" charset="2"/>
              <a:buChar char="ü"/>
            </a:pPr>
            <a:r>
              <a:rPr lang="tr-TR" b="0" dirty="0">
                <a:solidFill>
                  <a:schemeClr val="bg2">
                    <a:lumMod val="25000"/>
                  </a:schemeClr>
                </a:solidFill>
              </a:rPr>
              <a:t>Açık Kaynak Kodlu</a:t>
            </a:r>
          </a:p>
          <a:p>
            <a:pPr>
              <a:buFont typeface="Wingdings" panose="05000000000000000000" pitchFamily="2" charset="2"/>
              <a:buChar char="ü"/>
            </a:pPr>
            <a:r>
              <a:rPr lang="tr-TR" b="0" dirty="0">
                <a:solidFill>
                  <a:schemeClr val="bg2">
                    <a:lumMod val="25000"/>
                  </a:schemeClr>
                </a:solidFill>
              </a:rPr>
              <a:t>Çapraz Platform</a:t>
            </a:r>
          </a:p>
          <a:p>
            <a:pPr>
              <a:buFont typeface="Wingdings" panose="05000000000000000000" pitchFamily="2" charset="2"/>
              <a:buChar char="ü"/>
            </a:pPr>
            <a:r>
              <a:rPr lang="tr-TR" b="0" dirty="0">
                <a:solidFill>
                  <a:schemeClr val="bg2">
                    <a:lumMod val="25000"/>
                  </a:schemeClr>
                </a:solidFill>
              </a:rPr>
              <a:t>CLI Desteği</a:t>
            </a:r>
          </a:p>
          <a:p>
            <a:pPr>
              <a:buFont typeface="Wingdings" panose="05000000000000000000" pitchFamily="2" charset="2"/>
              <a:buChar char="ü"/>
            </a:pPr>
            <a:r>
              <a:rPr lang="tr-TR" b="0" dirty="0">
                <a:solidFill>
                  <a:schemeClr val="bg2">
                    <a:lumMod val="25000"/>
                  </a:schemeClr>
                </a:solidFill>
              </a:rPr>
              <a:t>Hızlı Çalışma</a:t>
            </a:r>
          </a:p>
          <a:p>
            <a:pPr>
              <a:buFont typeface="Wingdings" panose="05000000000000000000" pitchFamily="2" charset="2"/>
              <a:buChar char="ü"/>
            </a:pPr>
            <a:r>
              <a:rPr lang="tr-TR" b="0" dirty="0" err="1">
                <a:solidFill>
                  <a:schemeClr val="bg2">
                    <a:lumMod val="25000"/>
                  </a:schemeClr>
                </a:solidFill>
              </a:rPr>
              <a:t>IoC</a:t>
            </a:r>
            <a:r>
              <a:rPr lang="tr-TR" b="0" dirty="0">
                <a:solidFill>
                  <a:schemeClr val="bg2">
                    <a:lumMod val="25000"/>
                  </a:schemeClr>
                </a:solidFill>
              </a:rPr>
              <a:t> </a:t>
            </a:r>
            <a:r>
              <a:rPr lang="tr-TR" b="0" dirty="0" err="1">
                <a:solidFill>
                  <a:schemeClr val="bg2">
                    <a:lumMod val="25000"/>
                  </a:schemeClr>
                </a:solidFill>
              </a:rPr>
              <a:t>Container</a:t>
            </a:r>
            <a:r>
              <a:rPr lang="tr-TR" b="0" dirty="0">
                <a:solidFill>
                  <a:schemeClr val="bg2">
                    <a:lumMod val="25000"/>
                  </a:schemeClr>
                </a:solidFill>
              </a:rPr>
              <a:t> Desteği</a:t>
            </a:r>
          </a:p>
          <a:p>
            <a:pPr>
              <a:buFont typeface="Wingdings" panose="05000000000000000000" pitchFamily="2" charset="2"/>
              <a:buChar char="ü"/>
            </a:pPr>
            <a:r>
              <a:rPr lang="tr-TR" b="0" dirty="0">
                <a:solidFill>
                  <a:schemeClr val="bg2">
                    <a:lumMod val="25000"/>
                  </a:schemeClr>
                </a:solidFill>
              </a:rPr>
              <a:t>Test ve Bakım Yapılabilirlik</a:t>
            </a:r>
          </a:p>
          <a:p>
            <a:pPr>
              <a:buFont typeface="Wingdings" panose="05000000000000000000" pitchFamily="2" charset="2"/>
              <a:buChar char="ü"/>
            </a:pPr>
            <a:r>
              <a:rPr lang="tr-TR" b="0" dirty="0">
                <a:solidFill>
                  <a:schemeClr val="bg2">
                    <a:lumMod val="25000"/>
                  </a:schemeClr>
                </a:solidFill>
              </a:rPr>
              <a:t>Modern UI Framework ile Entegrasyon</a:t>
            </a:r>
          </a:p>
          <a:p>
            <a:pPr>
              <a:buFont typeface="Wingdings" panose="05000000000000000000" pitchFamily="2" charset="2"/>
              <a:buChar char="ü"/>
            </a:pPr>
            <a:r>
              <a:rPr lang="tr-TR" b="0" dirty="0">
                <a:solidFill>
                  <a:schemeClr val="bg2">
                    <a:lumMod val="25000"/>
                  </a:schemeClr>
                </a:solidFill>
              </a:rPr>
              <a:t>İstek(</a:t>
            </a:r>
            <a:r>
              <a:rPr lang="tr-TR" b="0" dirty="0" err="1">
                <a:solidFill>
                  <a:schemeClr val="bg2">
                    <a:lumMod val="25000"/>
                  </a:schemeClr>
                </a:solidFill>
              </a:rPr>
              <a:t>Request</a:t>
            </a:r>
            <a:r>
              <a:rPr lang="tr-TR" b="0" dirty="0">
                <a:solidFill>
                  <a:schemeClr val="bg2">
                    <a:lumMod val="25000"/>
                  </a:schemeClr>
                </a:solidFill>
              </a:rPr>
              <a:t>) ve Yanıt(</a:t>
            </a:r>
            <a:r>
              <a:rPr lang="tr-TR" b="0" dirty="0" err="1">
                <a:solidFill>
                  <a:schemeClr val="bg2">
                    <a:lumMod val="25000"/>
                  </a:schemeClr>
                </a:solidFill>
              </a:rPr>
              <a:t>Response</a:t>
            </a:r>
            <a:r>
              <a:rPr lang="tr-TR" b="0" dirty="0">
                <a:solidFill>
                  <a:schemeClr val="bg2">
                    <a:lumMod val="25000"/>
                  </a:schemeClr>
                </a:solidFill>
              </a:rPr>
              <a:t>) İşleme Hattı(</a:t>
            </a:r>
            <a:r>
              <a:rPr lang="tr-TR" b="0" dirty="0" err="1">
                <a:solidFill>
                  <a:schemeClr val="bg2">
                    <a:lumMod val="25000"/>
                  </a:schemeClr>
                </a:solidFill>
              </a:rPr>
              <a:t>Pipeline</a:t>
            </a:r>
            <a:r>
              <a:rPr lang="tr-TR" b="0" dirty="0">
                <a:solidFill>
                  <a:schemeClr val="bg2">
                    <a:lumMod val="25000"/>
                  </a:schemeClr>
                </a:solidFill>
              </a:rPr>
              <a:t>)</a:t>
            </a:r>
          </a:p>
        </p:txBody>
      </p:sp>
    </p:spTree>
    <p:extLst>
      <p:ext uri="{BB962C8B-B14F-4D97-AF65-F5344CB8AC3E}">
        <p14:creationId xmlns:p14="http://schemas.microsoft.com/office/powerpoint/2010/main" val="184084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a:t>
            </a:r>
            <a:r>
              <a:rPr lang="tr-TR" sz="5400" dirty="0" err="1">
                <a:solidFill>
                  <a:schemeClr val="tx2">
                    <a:lumMod val="75000"/>
                  </a:schemeClr>
                </a:solidFill>
                <a:effectLst>
                  <a:outerShdw blurRad="38100" dist="38100" dir="2700000" algn="tl">
                    <a:srgbClr val="000000">
                      <a:alpha val="43137"/>
                    </a:srgbClr>
                  </a:outerShdw>
                </a:effectLst>
              </a:rPr>
              <a:t>Core</a:t>
            </a:r>
            <a:r>
              <a:rPr lang="tr-TR" sz="5400" dirty="0">
                <a:solidFill>
                  <a:schemeClr val="tx2">
                    <a:lumMod val="75000"/>
                  </a:schemeClr>
                </a:solidFill>
                <a:effectLst>
                  <a:outerShdw blurRad="38100" dist="38100" dir="2700000" algn="tl">
                    <a:srgbClr val="000000">
                      <a:alpha val="43137"/>
                    </a:srgbClr>
                  </a:outerShdw>
                </a:effectLst>
              </a:rPr>
              <a:t> MVC</a:t>
            </a:r>
            <a:br>
              <a:rPr lang="tr-TR" sz="5400" dirty="0">
                <a:solidFill>
                  <a:schemeClr val="tx2">
                    <a:lumMod val="75000"/>
                  </a:schemeClr>
                </a:solidFill>
                <a:effectLst>
                  <a:outerShdw blurRad="38100" dist="38100" dir="2700000" algn="tl">
                    <a:srgbClr val="000000">
                      <a:alpha val="43137"/>
                    </a:srgbClr>
                  </a:outerShdw>
                </a:effectLst>
              </a:rPr>
            </a:br>
            <a:r>
              <a:rPr lang="tr-TR" sz="5400">
                <a:solidFill>
                  <a:schemeClr val="tx2">
                    <a:lumMod val="75000"/>
                  </a:schemeClr>
                </a:solidFill>
                <a:effectLst>
                  <a:outerShdw blurRad="38100" dist="38100" dir="2700000" algn="tl">
                    <a:srgbClr val="000000">
                      <a:alpha val="43137"/>
                    </a:srgbClr>
                  </a:outerShdw>
                </a:effectLst>
              </a:rPr>
              <a:t>Projesi Oluşturma</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1143124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a:t>
            </a:r>
            <a:r>
              <a:rPr lang="tr-TR" sz="5400" dirty="0" err="1">
                <a:solidFill>
                  <a:schemeClr val="tx2">
                    <a:lumMod val="75000"/>
                  </a:schemeClr>
                </a:solidFill>
                <a:effectLst>
                  <a:outerShdw blurRad="38100" dist="38100" dir="2700000" algn="tl">
                    <a:srgbClr val="000000">
                      <a:alpha val="43137"/>
                    </a:srgbClr>
                  </a:outerShdw>
                </a:effectLst>
              </a:rPr>
              <a:t>Core</a:t>
            </a:r>
            <a:r>
              <a:rPr lang="tr-TR" sz="5400" dirty="0">
                <a:solidFill>
                  <a:schemeClr val="tx2">
                    <a:lumMod val="75000"/>
                  </a:schemeClr>
                </a:solidFill>
                <a:effectLst>
                  <a:outerShdw blurRad="38100" dist="38100" dir="2700000" algn="tl">
                    <a:srgbClr val="000000">
                      <a:alpha val="43137"/>
                    </a:srgbClr>
                  </a:outerShdw>
                </a:effectLst>
              </a:rPr>
              <a:t> MVC</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Proje Mimarisi</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1104388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Web Sayfaları Çalışma Mantığı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151359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Web Sayfaları Çalışma Mantığı</a:t>
            </a: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2050" name="Picture 2" descr="Avatar, male, man, user, glasses, person">
            <a:extLst>
              <a:ext uri="{FF2B5EF4-FFF2-40B4-BE49-F238E27FC236}">
                <a16:creationId xmlns:a16="http://schemas.microsoft.com/office/drawing/2014/main" id="{F9D5F9F2-4644-44E2-A731-76DA68447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36" y="242159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sktop, pc, server">
            <a:extLst>
              <a:ext uri="{FF2B5EF4-FFF2-40B4-BE49-F238E27FC236}">
                <a16:creationId xmlns:a16="http://schemas.microsoft.com/office/drawing/2014/main" id="{CC5B8315-5C92-4C58-882E-532BBCD1C7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344" y="2524588"/>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1F3086DA-E412-4CC7-A142-586502162C26}"/>
              </a:ext>
            </a:extLst>
          </p:cNvPr>
          <p:cNvSpPr txBox="1"/>
          <p:nvPr/>
        </p:nvSpPr>
        <p:spPr>
          <a:xfrm>
            <a:off x="1040471" y="1780339"/>
            <a:ext cx="995529" cy="646331"/>
          </a:xfrm>
          <a:prstGeom prst="rect">
            <a:avLst/>
          </a:prstGeom>
          <a:noFill/>
        </p:spPr>
        <p:txBody>
          <a:bodyPr wrap="none" rtlCol="0">
            <a:spAutoFit/>
          </a:bodyPr>
          <a:lstStyle/>
          <a:p>
            <a:pPr algn="ctr"/>
            <a:r>
              <a:rPr lang="tr-TR" dirty="0"/>
              <a:t>Client </a:t>
            </a:r>
            <a:br>
              <a:rPr lang="tr-TR" dirty="0"/>
            </a:br>
            <a:r>
              <a:rPr lang="tr-TR" dirty="0"/>
              <a:t>(İstemci)</a:t>
            </a:r>
          </a:p>
        </p:txBody>
      </p:sp>
      <p:cxnSp>
        <p:nvCxnSpPr>
          <p:cNvPr id="8" name="Düz Bağlayıcı 7">
            <a:extLst>
              <a:ext uri="{FF2B5EF4-FFF2-40B4-BE49-F238E27FC236}">
                <a16:creationId xmlns:a16="http://schemas.microsoft.com/office/drawing/2014/main" id="{D563E77A-D529-4D97-8894-081B6957E1B2}"/>
              </a:ext>
            </a:extLst>
          </p:cNvPr>
          <p:cNvCxnSpPr/>
          <p:nvPr/>
        </p:nvCxnSpPr>
        <p:spPr>
          <a:xfrm>
            <a:off x="2506227" y="2579017"/>
            <a:ext cx="0" cy="3490965"/>
          </a:xfrm>
          <a:prstGeom prst="line">
            <a:avLst/>
          </a:prstGeom>
          <a:ln w="19050">
            <a:solidFill>
              <a:schemeClr val="tx1"/>
            </a:solidFill>
            <a:prstDash val="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9EDBB208-C4F9-4D3A-9A05-286F1C85AF70}"/>
              </a:ext>
            </a:extLst>
          </p:cNvPr>
          <p:cNvCxnSpPr/>
          <p:nvPr/>
        </p:nvCxnSpPr>
        <p:spPr>
          <a:xfrm>
            <a:off x="4457281" y="2579017"/>
            <a:ext cx="0" cy="3490965"/>
          </a:xfrm>
          <a:prstGeom prst="line">
            <a:avLst/>
          </a:prstGeom>
          <a:ln w="19050">
            <a:solidFill>
              <a:schemeClr val="tx1"/>
            </a:solidFill>
            <a:prstDash val="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4297AE8D-59E3-43B6-A914-114A9A788ACB}"/>
              </a:ext>
            </a:extLst>
          </p:cNvPr>
          <p:cNvSpPr txBox="1"/>
          <p:nvPr/>
        </p:nvSpPr>
        <p:spPr>
          <a:xfrm>
            <a:off x="4905631" y="1771075"/>
            <a:ext cx="1016625" cy="646331"/>
          </a:xfrm>
          <a:prstGeom prst="rect">
            <a:avLst/>
          </a:prstGeom>
          <a:noFill/>
        </p:spPr>
        <p:txBody>
          <a:bodyPr wrap="none" rtlCol="0">
            <a:spAutoFit/>
          </a:bodyPr>
          <a:lstStyle/>
          <a:p>
            <a:pPr algn="ctr"/>
            <a:r>
              <a:rPr lang="tr-TR" dirty="0"/>
              <a:t>Server </a:t>
            </a:r>
            <a:br>
              <a:rPr lang="tr-TR" dirty="0"/>
            </a:br>
            <a:r>
              <a:rPr lang="tr-TR" dirty="0"/>
              <a:t>(Sunucu)</a:t>
            </a:r>
          </a:p>
        </p:txBody>
      </p:sp>
      <p:cxnSp>
        <p:nvCxnSpPr>
          <p:cNvPr id="10" name="Düz Ok Bağlayıcısı 9">
            <a:extLst>
              <a:ext uri="{FF2B5EF4-FFF2-40B4-BE49-F238E27FC236}">
                <a16:creationId xmlns:a16="http://schemas.microsoft.com/office/drawing/2014/main" id="{1FCA90BD-A13C-4FD1-A7CC-A0BBDD071B43}"/>
              </a:ext>
            </a:extLst>
          </p:cNvPr>
          <p:cNvCxnSpPr/>
          <p:nvPr/>
        </p:nvCxnSpPr>
        <p:spPr>
          <a:xfrm>
            <a:off x="2036000" y="2924847"/>
            <a:ext cx="2768344" cy="0"/>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Düz Ok Bağlayıcısı 15">
            <a:extLst>
              <a:ext uri="{FF2B5EF4-FFF2-40B4-BE49-F238E27FC236}">
                <a16:creationId xmlns:a16="http://schemas.microsoft.com/office/drawing/2014/main" id="{65FF9496-7CD0-43E3-A0E1-5CC442463844}"/>
              </a:ext>
            </a:extLst>
          </p:cNvPr>
          <p:cNvCxnSpPr>
            <a:cxnSpLocks/>
          </p:cNvCxnSpPr>
          <p:nvPr/>
        </p:nvCxnSpPr>
        <p:spPr>
          <a:xfrm flipH="1">
            <a:off x="2036000" y="3449037"/>
            <a:ext cx="2768400" cy="0"/>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58" name="Picture 10" descr="Cloud, database">
            <a:extLst>
              <a:ext uri="{FF2B5EF4-FFF2-40B4-BE49-F238E27FC236}">
                <a16:creationId xmlns:a16="http://schemas.microsoft.com/office/drawing/2014/main" id="{1135CC62-5F55-4B1F-A3B5-0E5794EAD9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0572" y="2579017"/>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0" name="Metin kutusu 19">
            <a:extLst>
              <a:ext uri="{FF2B5EF4-FFF2-40B4-BE49-F238E27FC236}">
                <a16:creationId xmlns:a16="http://schemas.microsoft.com/office/drawing/2014/main" id="{E4AB2B4C-5228-4089-922D-6C020316F6F2}"/>
              </a:ext>
            </a:extLst>
          </p:cNvPr>
          <p:cNvSpPr txBox="1"/>
          <p:nvPr/>
        </p:nvSpPr>
        <p:spPr>
          <a:xfrm>
            <a:off x="2727024" y="1771075"/>
            <a:ext cx="1487587" cy="646331"/>
          </a:xfrm>
          <a:prstGeom prst="rect">
            <a:avLst/>
          </a:prstGeom>
          <a:noFill/>
        </p:spPr>
        <p:txBody>
          <a:bodyPr wrap="none" rtlCol="0">
            <a:spAutoFit/>
          </a:bodyPr>
          <a:lstStyle/>
          <a:p>
            <a:pPr algn="ctr"/>
            <a:r>
              <a:rPr lang="tr-TR" dirty="0"/>
              <a:t>Internet </a:t>
            </a:r>
            <a:br>
              <a:rPr lang="tr-TR" dirty="0"/>
            </a:br>
            <a:r>
              <a:rPr lang="tr-TR" dirty="0"/>
              <a:t>ya da Intranet</a:t>
            </a:r>
          </a:p>
        </p:txBody>
      </p:sp>
      <p:sp>
        <p:nvSpPr>
          <p:cNvPr id="21" name="Metin kutusu 20">
            <a:extLst>
              <a:ext uri="{FF2B5EF4-FFF2-40B4-BE49-F238E27FC236}">
                <a16:creationId xmlns:a16="http://schemas.microsoft.com/office/drawing/2014/main" id="{CF0E20D3-B3C8-4F60-9064-6C431BD17FEE}"/>
              </a:ext>
            </a:extLst>
          </p:cNvPr>
          <p:cNvSpPr txBox="1"/>
          <p:nvPr/>
        </p:nvSpPr>
        <p:spPr>
          <a:xfrm>
            <a:off x="1949597" y="2630468"/>
            <a:ext cx="1251496" cy="307777"/>
          </a:xfrm>
          <a:prstGeom prst="rect">
            <a:avLst/>
          </a:prstGeom>
          <a:noFill/>
        </p:spPr>
        <p:txBody>
          <a:bodyPr wrap="none" rtlCol="0">
            <a:spAutoFit/>
          </a:bodyPr>
          <a:lstStyle/>
          <a:p>
            <a:pPr algn="ctr"/>
            <a:r>
              <a:rPr lang="tr-TR" sz="1400" b="1" dirty="0" err="1"/>
              <a:t>Request</a:t>
            </a:r>
            <a:r>
              <a:rPr lang="tr-TR" sz="1400" b="1" dirty="0"/>
              <a:t>(istek)</a:t>
            </a:r>
          </a:p>
        </p:txBody>
      </p:sp>
      <p:sp>
        <p:nvSpPr>
          <p:cNvPr id="22" name="Metin kutusu 21">
            <a:extLst>
              <a:ext uri="{FF2B5EF4-FFF2-40B4-BE49-F238E27FC236}">
                <a16:creationId xmlns:a16="http://schemas.microsoft.com/office/drawing/2014/main" id="{F20EBD60-2EE0-44D7-8082-984A01495AA4}"/>
              </a:ext>
            </a:extLst>
          </p:cNvPr>
          <p:cNvSpPr txBox="1"/>
          <p:nvPr/>
        </p:nvSpPr>
        <p:spPr>
          <a:xfrm>
            <a:off x="3524582" y="3469739"/>
            <a:ext cx="1380058" cy="307777"/>
          </a:xfrm>
          <a:prstGeom prst="rect">
            <a:avLst/>
          </a:prstGeom>
          <a:noFill/>
        </p:spPr>
        <p:txBody>
          <a:bodyPr wrap="none" rtlCol="0">
            <a:spAutoFit/>
          </a:bodyPr>
          <a:lstStyle/>
          <a:p>
            <a:pPr algn="ctr"/>
            <a:r>
              <a:rPr lang="tr-TR" sz="1400" b="1" dirty="0" err="1"/>
              <a:t>Response</a:t>
            </a:r>
            <a:r>
              <a:rPr lang="tr-TR" sz="1400" b="1" dirty="0"/>
              <a:t>(Yanıt)</a:t>
            </a:r>
          </a:p>
        </p:txBody>
      </p:sp>
      <p:cxnSp>
        <p:nvCxnSpPr>
          <p:cNvPr id="23" name="Düz Ok Bağlayıcısı 22">
            <a:extLst>
              <a:ext uri="{FF2B5EF4-FFF2-40B4-BE49-F238E27FC236}">
                <a16:creationId xmlns:a16="http://schemas.microsoft.com/office/drawing/2014/main" id="{D254D27D-2CD9-4B3A-993E-758F82E53839}"/>
              </a:ext>
            </a:extLst>
          </p:cNvPr>
          <p:cNvCxnSpPr>
            <a:cxnSpLocks/>
          </p:cNvCxnSpPr>
          <p:nvPr/>
        </p:nvCxnSpPr>
        <p:spPr>
          <a:xfrm>
            <a:off x="6009949" y="2920660"/>
            <a:ext cx="903958" cy="0"/>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60" name="Picture 12" descr="Ux, basic, app, browser">
            <a:extLst>
              <a:ext uri="{FF2B5EF4-FFF2-40B4-BE49-F238E27FC236}">
                <a16:creationId xmlns:a16="http://schemas.microsoft.com/office/drawing/2014/main" id="{994AE08C-1848-408F-8D80-CD1F7896EF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9149" y="2485650"/>
            <a:ext cx="870020" cy="87002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Düz Ok Bağlayıcısı 25">
            <a:extLst>
              <a:ext uri="{FF2B5EF4-FFF2-40B4-BE49-F238E27FC236}">
                <a16:creationId xmlns:a16="http://schemas.microsoft.com/office/drawing/2014/main" id="{27FD2F9A-D0A9-4F5E-AE01-410F64B0ACDC}"/>
              </a:ext>
            </a:extLst>
          </p:cNvPr>
          <p:cNvCxnSpPr>
            <a:cxnSpLocks/>
          </p:cNvCxnSpPr>
          <p:nvPr/>
        </p:nvCxnSpPr>
        <p:spPr>
          <a:xfrm>
            <a:off x="7664159" y="3814545"/>
            <a:ext cx="0" cy="841549"/>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62" name="Picture 14" descr="Cogs, gears">
            <a:extLst>
              <a:ext uri="{FF2B5EF4-FFF2-40B4-BE49-F238E27FC236}">
                <a16:creationId xmlns:a16="http://schemas.microsoft.com/office/drawing/2014/main" id="{4F4DC0EC-E649-4B0E-A10B-8F42F9C0DD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4559" y="476196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ime, text, html">
            <a:extLst>
              <a:ext uri="{FF2B5EF4-FFF2-40B4-BE49-F238E27FC236}">
                <a16:creationId xmlns:a16="http://schemas.microsoft.com/office/drawing/2014/main" id="{33A68AF4-7105-48A7-920D-D0981B36F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344" y="4761967"/>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Düz Ok Bağlayıcısı 30">
            <a:extLst>
              <a:ext uri="{FF2B5EF4-FFF2-40B4-BE49-F238E27FC236}">
                <a16:creationId xmlns:a16="http://schemas.microsoft.com/office/drawing/2014/main" id="{744DBDAB-86D9-43FD-B34A-E6AD9D35F8F9}"/>
              </a:ext>
            </a:extLst>
          </p:cNvPr>
          <p:cNvCxnSpPr>
            <a:cxnSpLocks/>
          </p:cNvCxnSpPr>
          <p:nvPr/>
        </p:nvCxnSpPr>
        <p:spPr>
          <a:xfrm flipV="1">
            <a:off x="5404091" y="3798217"/>
            <a:ext cx="0" cy="842400"/>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Düz Ok Bağlayıcısı 32">
            <a:extLst>
              <a:ext uri="{FF2B5EF4-FFF2-40B4-BE49-F238E27FC236}">
                <a16:creationId xmlns:a16="http://schemas.microsoft.com/office/drawing/2014/main" id="{88DD8750-04B3-4625-8B51-8AD26298E0F5}"/>
              </a:ext>
            </a:extLst>
          </p:cNvPr>
          <p:cNvCxnSpPr>
            <a:cxnSpLocks/>
          </p:cNvCxnSpPr>
          <p:nvPr/>
        </p:nvCxnSpPr>
        <p:spPr>
          <a:xfrm flipH="1">
            <a:off x="6023544" y="5328860"/>
            <a:ext cx="903958" cy="0"/>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Metin kutusu 34">
            <a:extLst>
              <a:ext uri="{FF2B5EF4-FFF2-40B4-BE49-F238E27FC236}">
                <a16:creationId xmlns:a16="http://schemas.microsoft.com/office/drawing/2014/main" id="{536B2A0F-7907-42F1-B2E3-5FA48849BBFA}"/>
              </a:ext>
            </a:extLst>
          </p:cNvPr>
          <p:cNvSpPr txBox="1"/>
          <p:nvPr/>
        </p:nvSpPr>
        <p:spPr>
          <a:xfrm>
            <a:off x="5961313" y="2594256"/>
            <a:ext cx="1014830" cy="307777"/>
          </a:xfrm>
          <a:prstGeom prst="rect">
            <a:avLst/>
          </a:prstGeom>
          <a:noFill/>
        </p:spPr>
        <p:txBody>
          <a:bodyPr wrap="none" rtlCol="0">
            <a:spAutoFit/>
          </a:bodyPr>
          <a:lstStyle/>
          <a:p>
            <a:pPr algn="ctr"/>
            <a:r>
              <a:rPr lang="tr-TR" sz="1400" b="1" dirty="0"/>
              <a:t>IIS ‘e iletilir</a:t>
            </a:r>
          </a:p>
        </p:txBody>
      </p:sp>
      <p:sp>
        <p:nvSpPr>
          <p:cNvPr id="36" name="Metin kutusu 35">
            <a:extLst>
              <a:ext uri="{FF2B5EF4-FFF2-40B4-BE49-F238E27FC236}">
                <a16:creationId xmlns:a16="http://schemas.microsoft.com/office/drawing/2014/main" id="{77F12BE1-1CE8-4757-A1EC-BB7599345C78}"/>
              </a:ext>
            </a:extLst>
          </p:cNvPr>
          <p:cNvSpPr txBox="1"/>
          <p:nvPr/>
        </p:nvSpPr>
        <p:spPr>
          <a:xfrm>
            <a:off x="7730508" y="3957807"/>
            <a:ext cx="1572289" cy="523220"/>
          </a:xfrm>
          <a:prstGeom prst="rect">
            <a:avLst/>
          </a:prstGeom>
          <a:noFill/>
        </p:spPr>
        <p:txBody>
          <a:bodyPr wrap="none" rtlCol="0">
            <a:spAutoFit/>
          </a:bodyPr>
          <a:lstStyle/>
          <a:p>
            <a:pPr algn="ctr"/>
            <a:r>
              <a:rPr lang="tr-TR" sz="1400" b="1" dirty="0"/>
              <a:t>ASP.NET Modülleri</a:t>
            </a:r>
            <a:br>
              <a:rPr lang="tr-TR" sz="1400" b="1" dirty="0"/>
            </a:br>
            <a:r>
              <a:rPr lang="tr-TR" sz="1400" b="1" dirty="0"/>
              <a:t>tarafından işlenir.</a:t>
            </a:r>
          </a:p>
        </p:txBody>
      </p:sp>
      <p:sp>
        <p:nvSpPr>
          <p:cNvPr id="37" name="Metin kutusu 36">
            <a:extLst>
              <a:ext uri="{FF2B5EF4-FFF2-40B4-BE49-F238E27FC236}">
                <a16:creationId xmlns:a16="http://schemas.microsoft.com/office/drawing/2014/main" id="{D8288557-0932-4AEB-A01D-68721A83ACB8}"/>
              </a:ext>
            </a:extLst>
          </p:cNvPr>
          <p:cNvSpPr txBox="1"/>
          <p:nvPr/>
        </p:nvSpPr>
        <p:spPr>
          <a:xfrm>
            <a:off x="6018585" y="5371567"/>
            <a:ext cx="972446" cy="307777"/>
          </a:xfrm>
          <a:prstGeom prst="rect">
            <a:avLst/>
          </a:prstGeom>
          <a:noFill/>
        </p:spPr>
        <p:txBody>
          <a:bodyPr wrap="none" rtlCol="0">
            <a:spAutoFit/>
          </a:bodyPr>
          <a:lstStyle/>
          <a:p>
            <a:pPr algn="ctr"/>
            <a:r>
              <a:rPr lang="tr-TR" sz="1400" b="1" dirty="0"/>
              <a:t>HTML çıktı</a:t>
            </a:r>
          </a:p>
        </p:txBody>
      </p:sp>
      <p:cxnSp>
        <p:nvCxnSpPr>
          <p:cNvPr id="38" name="Düz Ok Bağlayıcısı 37">
            <a:extLst>
              <a:ext uri="{FF2B5EF4-FFF2-40B4-BE49-F238E27FC236}">
                <a16:creationId xmlns:a16="http://schemas.microsoft.com/office/drawing/2014/main" id="{F2F2D52B-E18F-4925-BF70-41996995253E}"/>
              </a:ext>
            </a:extLst>
          </p:cNvPr>
          <p:cNvCxnSpPr>
            <a:cxnSpLocks/>
          </p:cNvCxnSpPr>
          <p:nvPr/>
        </p:nvCxnSpPr>
        <p:spPr>
          <a:xfrm>
            <a:off x="1538235" y="3743788"/>
            <a:ext cx="0" cy="841549"/>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066" name="Picture 18" descr="Window, browser">
            <a:extLst>
              <a:ext uri="{FF2B5EF4-FFF2-40B4-BE49-F238E27FC236}">
                <a16:creationId xmlns:a16="http://schemas.microsoft.com/office/drawing/2014/main" id="{352FC018-3D4B-4082-924C-F7082EF5C7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635" y="4684052"/>
            <a:ext cx="871200" cy="871200"/>
          </a:xfrm>
          <a:prstGeom prst="rect">
            <a:avLst/>
          </a:prstGeom>
          <a:noFill/>
          <a:extLst>
            <a:ext uri="{909E8E84-426E-40DD-AFC4-6F175D3DCCD1}">
              <a14:hiddenFill xmlns:a14="http://schemas.microsoft.com/office/drawing/2010/main">
                <a:solidFill>
                  <a:srgbClr val="FFFFFF"/>
                </a:solidFill>
              </a14:hiddenFill>
            </a:ext>
          </a:extLst>
        </p:spPr>
      </p:pic>
      <p:sp>
        <p:nvSpPr>
          <p:cNvPr id="40" name="Metin kutusu 39">
            <a:extLst>
              <a:ext uri="{FF2B5EF4-FFF2-40B4-BE49-F238E27FC236}">
                <a16:creationId xmlns:a16="http://schemas.microsoft.com/office/drawing/2014/main" id="{142B536E-3145-4453-B506-8692F4B1CEB7}"/>
              </a:ext>
            </a:extLst>
          </p:cNvPr>
          <p:cNvSpPr txBox="1"/>
          <p:nvPr/>
        </p:nvSpPr>
        <p:spPr>
          <a:xfrm>
            <a:off x="1002208" y="5555252"/>
            <a:ext cx="1020023" cy="646331"/>
          </a:xfrm>
          <a:prstGeom prst="rect">
            <a:avLst/>
          </a:prstGeom>
          <a:noFill/>
        </p:spPr>
        <p:txBody>
          <a:bodyPr wrap="none" rtlCol="0">
            <a:spAutoFit/>
          </a:bodyPr>
          <a:lstStyle/>
          <a:p>
            <a:pPr algn="ctr"/>
            <a:r>
              <a:rPr lang="tr-TR" dirty="0"/>
              <a:t>Browser</a:t>
            </a:r>
            <a:br>
              <a:rPr lang="tr-TR" dirty="0"/>
            </a:br>
            <a:r>
              <a:rPr lang="tr-TR" dirty="0"/>
              <a:t>(Tarayıcı)</a:t>
            </a:r>
          </a:p>
        </p:txBody>
      </p:sp>
      <p:sp>
        <p:nvSpPr>
          <p:cNvPr id="19" name="Dikdörtgen 18">
            <a:extLst>
              <a:ext uri="{FF2B5EF4-FFF2-40B4-BE49-F238E27FC236}">
                <a16:creationId xmlns:a16="http://schemas.microsoft.com/office/drawing/2014/main" id="{CFDE9039-3941-4647-8E3C-879831B22D77}"/>
              </a:ext>
            </a:extLst>
          </p:cNvPr>
          <p:cNvSpPr/>
          <p:nvPr/>
        </p:nvSpPr>
        <p:spPr>
          <a:xfrm>
            <a:off x="838200" y="1577591"/>
            <a:ext cx="8712036" cy="4843306"/>
          </a:xfrm>
          <a:prstGeom prst="rect">
            <a:avLst/>
          </a:prstGeom>
          <a:no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82970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8"/>
                                        </p:tgtEl>
                                        <p:attrNameLst>
                                          <p:attrName>style.visibility</p:attrName>
                                        </p:attrNameLst>
                                      </p:cBhvr>
                                      <p:to>
                                        <p:strVal val="visible"/>
                                      </p:to>
                                    </p:set>
                                    <p:animEffect transition="in" filter="fade">
                                      <p:cBhvr>
                                        <p:cTn id="20" dur="500"/>
                                        <p:tgtEl>
                                          <p:spTgt spid="205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500"/>
                                        <p:tgtEl>
                                          <p:spTgt spid="20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2060"/>
                                        </p:tgtEl>
                                        <p:attrNameLst>
                                          <p:attrName>style.visibility</p:attrName>
                                        </p:attrNameLst>
                                      </p:cBhvr>
                                      <p:to>
                                        <p:strVal val="visible"/>
                                      </p:to>
                                    </p:set>
                                    <p:animEffect transition="in" filter="fade">
                                      <p:cBhvr>
                                        <p:cTn id="58" dur="500"/>
                                        <p:tgtEl>
                                          <p:spTgt spid="206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nodeType="withEffect">
                                  <p:stCondLst>
                                    <p:cond delay="0"/>
                                  </p:stCondLst>
                                  <p:childTnLst>
                                    <p:set>
                                      <p:cBhvr>
                                        <p:cTn id="68" dur="1" fill="hold">
                                          <p:stCondLst>
                                            <p:cond delay="0"/>
                                          </p:stCondLst>
                                        </p:cTn>
                                        <p:tgtEl>
                                          <p:spTgt spid="2062"/>
                                        </p:tgtEl>
                                        <p:attrNameLst>
                                          <p:attrName>style.visibility</p:attrName>
                                        </p:attrNameLst>
                                      </p:cBhvr>
                                      <p:to>
                                        <p:strVal val="visible"/>
                                      </p:to>
                                    </p:set>
                                    <p:animEffect transition="in" filter="fade">
                                      <p:cBhvr>
                                        <p:cTn id="69" dur="500"/>
                                        <p:tgtEl>
                                          <p:spTgt spid="206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nodeType="withEffect">
                                  <p:stCondLst>
                                    <p:cond delay="0"/>
                                  </p:stCondLst>
                                  <p:childTnLst>
                                    <p:set>
                                      <p:cBhvr>
                                        <p:cTn id="79" dur="1" fill="hold">
                                          <p:stCondLst>
                                            <p:cond delay="0"/>
                                          </p:stCondLst>
                                        </p:cTn>
                                        <p:tgtEl>
                                          <p:spTgt spid="2064"/>
                                        </p:tgtEl>
                                        <p:attrNameLst>
                                          <p:attrName>style.visibility</p:attrName>
                                        </p:attrNameLst>
                                      </p:cBhvr>
                                      <p:to>
                                        <p:strVal val="visible"/>
                                      </p:to>
                                    </p:set>
                                    <p:animEffect transition="in" filter="fade">
                                      <p:cBhvr>
                                        <p:cTn id="80" dur="500"/>
                                        <p:tgtEl>
                                          <p:spTgt spid="206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500"/>
                                        <p:tgtEl>
                                          <p:spTgt spid="1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par>
                                <p:cTn id="99" presetID="10" presetClass="entr" presetSubtype="0" fill="hold" nodeType="withEffect">
                                  <p:stCondLst>
                                    <p:cond delay="0"/>
                                  </p:stCondLst>
                                  <p:childTnLst>
                                    <p:set>
                                      <p:cBhvr>
                                        <p:cTn id="100" dur="1" fill="hold">
                                          <p:stCondLst>
                                            <p:cond delay="0"/>
                                          </p:stCondLst>
                                        </p:cTn>
                                        <p:tgtEl>
                                          <p:spTgt spid="2066"/>
                                        </p:tgtEl>
                                        <p:attrNameLst>
                                          <p:attrName>style.visibility</p:attrName>
                                        </p:attrNameLst>
                                      </p:cBhvr>
                                      <p:to>
                                        <p:strVal val="visible"/>
                                      </p:to>
                                    </p:set>
                                    <p:animEffect transition="in" filter="fade">
                                      <p:cBhvr>
                                        <p:cTn id="101" dur="500"/>
                                        <p:tgtEl>
                                          <p:spTgt spid="206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20" grpId="0"/>
      <p:bldP spid="21" grpId="0"/>
      <p:bldP spid="22" grpId="0"/>
      <p:bldP spid="35" grpId="0"/>
      <p:bldP spid="36" grpId="0"/>
      <p:bldP spid="37" grpId="0"/>
      <p:bldP spid="40" grpId="0"/>
      <p:bldP spid="19"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Model-</a:t>
            </a:r>
            <a:r>
              <a:rPr lang="tr-TR" sz="5400" dirty="0" err="1">
                <a:solidFill>
                  <a:schemeClr val="tx2">
                    <a:lumMod val="75000"/>
                  </a:schemeClr>
                </a:solidFill>
                <a:effectLst>
                  <a:outerShdw blurRad="38100" dist="38100" dir="2700000" algn="tl">
                    <a:srgbClr val="000000">
                      <a:alpha val="43137"/>
                    </a:srgbClr>
                  </a:outerShdw>
                </a:effectLst>
              </a:rPr>
              <a:t>View</a:t>
            </a:r>
            <a:r>
              <a:rPr lang="tr-TR" sz="5400" dirty="0">
                <a:solidFill>
                  <a:schemeClr val="tx2">
                    <a:lumMod val="75000"/>
                  </a:schemeClr>
                </a:solidFill>
                <a:effectLst>
                  <a:outerShdw blurRad="38100" dist="38100" dir="2700000" algn="tl">
                    <a:srgbClr val="000000">
                      <a:alpha val="43137"/>
                    </a:srgbClr>
                  </a:outerShdw>
                </a:effectLst>
              </a:rPr>
              <a:t>-Controller (MVC)</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44427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Radyo Akış Şeması</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58" name="Flowchart: Terminator 3">
            <a:extLst>
              <a:ext uri="{FF2B5EF4-FFF2-40B4-BE49-F238E27FC236}">
                <a16:creationId xmlns:a16="http://schemas.microsoft.com/office/drawing/2014/main" id="{F374CF2F-F7A8-4C4B-9B60-083F16C50C4B}"/>
              </a:ext>
            </a:extLst>
          </p:cNvPr>
          <p:cNvSpPr/>
          <p:nvPr/>
        </p:nvSpPr>
        <p:spPr>
          <a:xfrm>
            <a:off x="3767470" y="2077794"/>
            <a:ext cx="1524000" cy="3048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mn-ea"/>
                <a:cs typeface="+mn-cs"/>
              </a:rPr>
              <a:t>BAŞLA</a:t>
            </a:r>
          </a:p>
        </p:txBody>
      </p:sp>
      <p:sp>
        <p:nvSpPr>
          <p:cNvPr id="59" name="Flowchart: Decision 5">
            <a:extLst>
              <a:ext uri="{FF2B5EF4-FFF2-40B4-BE49-F238E27FC236}">
                <a16:creationId xmlns:a16="http://schemas.microsoft.com/office/drawing/2014/main" id="{D5155559-0AB6-48A9-B6C8-95B0AFBE684D}"/>
              </a:ext>
            </a:extLst>
          </p:cNvPr>
          <p:cNvSpPr/>
          <p:nvPr/>
        </p:nvSpPr>
        <p:spPr>
          <a:xfrm>
            <a:off x="5587528" y="3310338"/>
            <a:ext cx="1944000" cy="720000"/>
          </a:xfrm>
          <a:prstGeom prst="flowChartDecision">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err="1">
                <a:solidFill>
                  <a:schemeClr val="tx1"/>
                </a:solidFill>
              </a:rPr>
              <a:t>İstasyon</a:t>
            </a:r>
            <a:r>
              <a:rPr lang="en-US" sz="1400" kern="0" noProof="0" dirty="0">
                <a:solidFill>
                  <a:schemeClr val="tx1"/>
                </a:solidFill>
              </a:rPr>
              <a:t> </a:t>
            </a:r>
            <a:r>
              <a:rPr lang="en-US" sz="1400" kern="0" noProof="0" dirty="0" err="1">
                <a:solidFill>
                  <a:schemeClr val="tx1"/>
                </a:solidFill>
              </a:rPr>
              <a:t>var</a:t>
            </a:r>
            <a:r>
              <a:rPr lang="en-US" sz="1400" kern="0" noProof="0" dirty="0">
                <a:solidFill>
                  <a:schemeClr val="tx1"/>
                </a:solidFill>
              </a:rPr>
              <a:t> </a:t>
            </a:r>
            <a:r>
              <a:rPr lang="en-US" sz="1400" kern="0" noProof="0" dirty="0" err="1">
                <a:solidFill>
                  <a:schemeClr val="tx1"/>
                </a:solidFill>
              </a:rPr>
              <a:t>mı</a:t>
            </a:r>
            <a:r>
              <a:rPr lang="en-US" sz="1400" kern="0" noProof="0" dirty="0">
                <a:solidFill>
                  <a:schemeClr val="tx1"/>
                </a:solidFill>
              </a:rPr>
              <a:t>?</a:t>
            </a:r>
            <a:endParaRPr kumimoji="0" lang="en-US" sz="1400" b="0" i="0" u="none" strike="noStrike" kern="0" cap="none" spc="0" normalizeH="0" baseline="0" noProof="0" dirty="0">
              <a:ln>
                <a:noFill/>
              </a:ln>
              <a:solidFill>
                <a:schemeClr val="tx1"/>
              </a:solidFill>
              <a:effectLst/>
              <a:uLnTx/>
              <a:uFillTx/>
            </a:endParaRPr>
          </a:p>
        </p:txBody>
      </p:sp>
      <p:cxnSp>
        <p:nvCxnSpPr>
          <p:cNvPr id="60" name="Straight Arrow Connector 12">
            <a:extLst>
              <a:ext uri="{FF2B5EF4-FFF2-40B4-BE49-F238E27FC236}">
                <a16:creationId xmlns:a16="http://schemas.microsoft.com/office/drawing/2014/main" id="{66BAA62E-A122-4C0B-9B15-D58BBB54BA10}"/>
              </a:ext>
            </a:extLst>
          </p:cNvPr>
          <p:cNvCxnSpPr>
            <a:stCxn id="58" idx="3"/>
            <a:endCxn id="66" idx="1"/>
          </p:cNvCxnSpPr>
          <p:nvPr/>
        </p:nvCxnSpPr>
        <p:spPr>
          <a:xfrm>
            <a:off x="5291470" y="2230194"/>
            <a:ext cx="512082" cy="0"/>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61" name="Straight Arrow Connector 17">
            <a:extLst>
              <a:ext uri="{FF2B5EF4-FFF2-40B4-BE49-F238E27FC236}">
                <a16:creationId xmlns:a16="http://schemas.microsoft.com/office/drawing/2014/main" id="{5C238DD8-E573-4CCF-801E-1752522A0BAA}"/>
              </a:ext>
            </a:extLst>
          </p:cNvPr>
          <p:cNvCxnSpPr>
            <a:stCxn id="66" idx="2"/>
            <a:endCxn id="67" idx="0"/>
          </p:cNvCxnSpPr>
          <p:nvPr/>
        </p:nvCxnSpPr>
        <p:spPr>
          <a:xfrm>
            <a:off x="6559552" y="2446194"/>
            <a:ext cx="0" cy="216072"/>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62" name="Straight Arrow Connector 20">
            <a:extLst>
              <a:ext uri="{FF2B5EF4-FFF2-40B4-BE49-F238E27FC236}">
                <a16:creationId xmlns:a16="http://schemas.microsoft.com/office/drawing/2014/main" id="{8E1175B7-32E2-4D0E-8BB2-D8D5B81960B1}"/>
              </a:ext>
            </a:extLst>
          </p:cNvPr>
          <p:cNvCxnSpPr>
            <a:stCxn id="74" idx="1"/>
            <a:endCxn id="69" idx="3"/>
          </p:cNvCxnSpPr>
          <p:nvPr/>
        </p:nvCxnSpPr>
        <p:spPr>
          <a:xfrm flipH="1">
            <a:off x="5291470" y="5527759"/>
            <a:ext cx="512057" cy="0"/>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63" name="TextBox 26">
            <a:extLst>
              <a:ext uri="{FF2B5EF4-FFF2-40B4-BE49-F238E27FC236}">
                <a16:creationId xmlns:a16="http://schemas.microsoft.com/office/drawing/2014/main" id="{5F5265F8-3146-4690-A1C7-8A40F3E32D8E}"/>
              </a:ext>
            </a:extLst>
          </p:cNvPr>
          <p:cNvSpPr txBox="1"/>
          <p:nvPr/>
        </p:nvSpPr>
        <p:spPr>
          <a:xfrm>
            <a:off x="6555467" y="4915311"/>
            <a:ext cx="463717"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solidFill>
                  <a:schemeClr val="tx1"/>
                </a:solidFill>
                <a:latin typeface="Franklin Gothic Book"/>
              </a:rPr>
              <a:t>Evet</a:t>
            </a:r>
          </a:p>
        </p:txBody>
      </p:sp>
      <p:sp>
        <p:nvSpPr>
          <p:cNvPr id="64" name="TextBox 27">
            <a:extLst>
              <a:ext uri="{FF2B5EF4-FFF2-40B4-BE49-F238E27FC236}">
                <a16:creationId xmlns:a16="http://schemas.microsoft.com/office/drawing/2014/main" id="{7A984A71-DBB7-4B22-8B48-FC8EB7411C33}"/>
              </a:ext>
            </a:extLst>
          </p:cNvPr>
          <p:cNvSpPr txBox="1"/>
          <p:nvPr/>
        </p:nvSpPr>
        <p:spPr>
          <a:xfrm>
            <a:off x="7444442" y="4314592"/>
            <a:ext cx="513089"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err="1">
                <a:solidFill>
                  <a:schemeClr val="tx1"/>
                </a:solidFill>
                <a:latin typeface="Franklin Gothic Book"/>
              </a:rPr>
              <a:t>Hayır</a:t>
            </a:r>
            <a:endParaRPr lang="en-US" sz="1200" dirty="0">
              <a:solidFill>
                <a:schemeClr val="tx1"/>
              </a:solidFill>
              <a:latin typeface="Franklin Gothic Book"/>
            </a:endParaRPr>
          </a:p>
        </p:txBody>
      </p:sp>
      <p:cxnSp>
        <p:nvCxnSpPr>
          <p:cNvPr id="65" name="Dirsek Bağlayıcısı 31">
            <a:extLst>
              <a:ext uri="{FF2B5EF4-FFF2-40B4-BE49-F238E27FC236}">
                <a16:creationId xmlns:a16="http://schemas.microsoft.com/office/drawing/2014/main" id="{3619236D-F70C-4F36-A1D5-87CA79F0718A}"/>
              </a:ext>
            </a:extLst>
          </p:cNvPr>
          <p:cNvCxnSpPr>
            <a:stCxn id="59" idx="1"/>
            <a:endCxn id="67" idx="1"/>
          </p:cNvCxnSpPr>
          <p:nvPr/>
        </p:nvCxnSpPr>
        <p:spPr>
          <a:xfrm rot="10800000" flipH="1">
            <a:off x="5587528" y="2878266"/>
            <a:ext cx="216024" cy="792072"/>
          </a:xfrm>
          <a:prstGeom prst="bentConnector3">
            <a:avLst>
              <a:gd name="adj1" fmla="val -358618"/>
            </a:avLst>
          </a:prstGeom>
          <a:ln>
            <a:tailEnd type="arrow"/>
          </a:ln>
        </p:spPr>
        <p:style>
          <a:lnRef idx="2">
            <a:schemeClr val="accent1"/>
          </a:lnRef>
          <a:fillRef idx="1">
            <a:schemeClr val="lt1"/>
          </a:fillRef>
          <a:effectRef idx="0">
            <a:schemeClr val="accent1"/>
          </a:effectRef>
          <a:fontRef idx="minor">
            <a:schemeClr val="dk1"/>
          </a:fontRef>
        </p:style>
      </p:cxnSp>
      <p:sp>
        <p:nvSpPr>
          <p:cNvPr id="66" name="Dikdörtgen 65">
            <a:extLst>
              <a:ext uri="{FF2B5EF4-FFF2-40B4-BE49-F238E27FC236}">
                <a16:creationId xmlns:a16="http://schemas.microsoft.com/office/drawing/2014/main" id="{8BA7E679-5C67-4109-9419-5D6BF52DF71B}"/>
              </a:ext>
            </a:extLst>
          </p:cNvPr>
          <p:cNvSpPr/>
          <p:nvPr/>
        </p:nvSpPr>
        <p:spPr>
          <a:xfrm>
            <a:off x="5803552" y="2014194"/>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İbreyi</a:t>
            </a:r>
            <a:r>
              <a:rPr lang="en-US" sz="1400" dirty="0">
                <a:solidFill>
                  <a:schemeClr val="tx1"/>
                </a:solidFill>
              </a:rPr>
              <a:t> </a:t>
            </a:r>
            <a:r>
              <a:rPr lang="en-US" sz="1400" dirty="0" err="1">
                <a:solidFill>
                  <a:schemeClr val="tx1"/>
                </a:solidFill>
              </a:rPr>
              <a:t>en</a:t>
            </a:r>
            <a:r>
              <a:rPr lang="en-US" sz="1400" dirty="0">
                <a:solidFill>
                  <a:schemeClr val="tx1"/>
                </a:solidFill>
              </a:rPr>
              <a:t> sola </a:t>
            </a:r>
            <a:r>
              <a:rPr lang="en-US" sz="1400" dirty="0" err="1">
                <a:solidFill>
                  <a:schemeClr val="tx1"/>
                </a:solidFill>
              </a:rPr>
              <a:t>getir</a:t>
            </a:r>
            <a:endParaRPr lang="tr-TR" sz="1400" dirty="0">
              <a:solidFill>
                <a:schemeClr val="tx1"/>
              </a:solidFill>
            </a:endParaRPr>
          </a:p>
        </p:txBody>
      </p:sp>
      <p:sp>
        <p:nvSpPr>
          <p:cNvPr id="67" name="Dikdörtgen 66">
            <a:extLst>
              <a:ext uri="{FF2B5EF4-FFF2-40B4-BE49-F238E27FC236}">
                <a16:creationId xmlns:a16="http://schemas.microsoft.com/office/drawing/2014/main" id="{659C5C7B-DF51-4967-B1F7-254BD2D4EC9E}"/>
              </a:ext>
            </a:extLst>
          </p:cNvPr>
          <p:cNvSpPr/>
          <p:nvPr/>
        </p:nvSpPr>
        <p:spPr>
          <a:xfrm>
            <a:off x="5803552" y="2662266"/>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İbreyi</a:t>
            </a:r>
            <a:r>
              <a:rPr lang="en-US" sz="1400" dirty="0">
                <a:solidFill>
                  <a:schemeClr val="tx1"/>
                </a:solidFill>
              </a:rPr>
              <a:t> </a:t>
            </a:r>
            <a:r>
              <a:rPr lang="en-US" sz="1400" dirty="0" err="1">
                <a:solidFill>
                  <a:schemeClr val="tx1"/>
                </a:solidFill>
              </a:rPr>
              <a:t>bir</a:t>
            </a:r>
            <a:r>
              <a:rPr lang="en-US" sz="1400" dirty="0">
                <a:solidFill>
                  <a:schemeClr val="tx1"/>
                </a:solidFill>
              </a:rPr>
              <a:t> </a:t>
            </a:r>
            <a:r>
              <a:rPr lang="en-US" sz="1400" dirty="0" err="1">
                <a:solidFill>
                  <a:schemeClr val="tx1"/>
                </a:solidFill>
              </a:rPr>
              <a:t>birim</a:t>
            </a:r>
            <a:r>
              <a:rPr lang="en-US" sz="1400" dirty="0">
                <a:solidFill>
                  <a:schemeClr val="tx1"/>
                </a:solidFill>
              </a:rPr>
              <a:t> </a:t>
            </a:r>
            <a:r>
              <a:rPr lang="en-US" sz="1400" dirty="0" err="1">
                <a:solidFill>
                  <a:schemeClr val="tx1"/>
                </a:solidFill>
              </a:rPr>
              <a:t>sağa</a:t>
            </a:r>
            <a:r>
              <a:rPr lang="en-US" sz="1400" dirty="0">
                <a:solidFill>
                  <a:schemeClr val="tx1"/>
                </a:solidFill>
              </a:rPr>
              <a:t> </a:t>
            </a:r>
            <a:r>
              <a:rPr lang="en-US" sz="1400" dirty="0" err="1">
                <a:solidFill>
                  <a:schemeClr val="tx1"/>
                </a:solidFill>
              </a:rPr>
              <a:t>ilerlet</a:t>
            </a:r>
            <a:endParaRPr lang="tr-TR" sz="1400" dirty="0">
              <a:solidFill>
                <a:schemeClr val="tx1"/>
              </a:solidFill>
            </a:endParaRPr>
          </a:p>
        </p:txBody>
      </p:sp>
      <p:cxnSp>
        <p:nvCxnSpPr>
          <p:cNvPr id="68" name="Straight Arrow Connector 19">
            <a:extLst>
              <a:ext uri="{FF2B5EF4-FFF2-40B4-BE49-F238E27FC236}">
                <a16:creationId xmlns:a16="http://schemas.microsoft.com/office/drawing/2014/main" id="{0C13B113-EC01-4204-BE11-EF1BE3C2C47E}"/>
              </a:ext>
            </a:extLst>
          </p:cNvPr>
          <p:cNvCxnSpPr>
            <a:stCxn id="67" idx="2"/>
            <a:endCxn id="59" idx="0"/>
          </p:cNvCxnSpPr>
          <p:nvPr/>
        </p:nvCxnSpPr>
        <p:spPr>
          <a:xfrm flipH="1">
            <a:off x="6559528" y="3094266"/>
            <a:ext cx="24" cy="216072"/>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69" name="Flowchart: Terminator 3">
            <a:extLst>
              <a:ext uri="{FF2B5EF4-FFF2-40B4-BE49-F238E27FC236}">
                <a16:creationId xmlns:a16="http://schemas.microsoft.com/office/drawing/2014/main" id="{718F2B69-972C-4F2A-812D-50934A159A4E}"/>
              </a:ext>
            </a:extLst>
          </p:cNvPr>
          <p:cNvSpPr/>
          <p:nvPr/>
        </p:nvSpPr>
        <p:spPr>
          <a:xfrm>
            <a:off x="3767470" y="5375359"/>
            <a:ext cx="1524000" cy="3048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mn-ea"/>
                <a:cs typeface="+mn-cs"/>
              </a:rPr>
              <a:t>BİTİR</a:t>
            </a:r>
          </a:p>
        </p:txBody>
      </p:sp>
      <p:sp>
        <p:nvSpPr>
          <p:cNvPr id="70" name="Flowchart: Decision 5">
            <a:extLst>
              <a:ext uri="{FF2B5EF4-FFF2-40B4-BE49-F238E27FC236}">
                <a16:creationId xmlns:a16="http://schemas.microsoft.com/office/drawing/2014/main" id="{64B1DC6A-6A35-4A1E-BF6E-041C0DA93515}"/>
              </a:ext>
            </a:extLst>
          </p:cNvPr>
          <p:cNvSpPr/>
          <p:nvPr/>
        </p:nvSpPr>
        <p:spPr>
          <a:xfrm>
            <a:off x="5587527" y="4231591"/>
            <a:ext cx="1944000" cy="720000"/>
          </a:xfrm>
          <a:prstGeom prst="flowChartDecision">
            <a:avLst/>
          </a:prstGeom>
          <a:ln/>
        </p:spPr>
        <p:style>
          <a:lnRef idx="2">
            <a:schemeClr val="accent1"/>
          </a:lnRef>
          <a:fillRef idx="1">
            <a:schemeClr val="lt1"/>
          </a:fillRef>
          <a:effectRef idx="0">
            <a:schemeClr val="accent1"/>
          </a:effectRef>
          <a:fontRef idx="minor">
            <a:schemeClr val="dk1"/>
          </a:fontRef>
        </p:style>
        <p:txBody>
          <a:bodyPr wrap="square" lIns="72000" tIns="36000" rIns="72000" bIns="36000"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err="1">
                <a:solidFill>
                  <a:schemeClr val="tx1"/>
                </a:solidFill>
              </a:rPr>
              <a:t>Senin</a:t>
            </a:r>
            <a:r>
              <a:rPr lang="en-US" sz="1400" kern="0" noProof="0" dirty="0">
                <a:solidFill>
                  <a:schemeClr val="tx1"/>
                </a:solidFill>
              </a:rPr>
              <a:t> </a:t>
            </a:r>
            <a:r>
              <a:rPr lang="en-US" sz="1400" kern="0" noProof="0" dirty="0" err="1">
                <a:solidFill>
                  <a:schemeClr val="tx1"/>
                </a:solidFill>
              </a:rPr>
              <a:t>şarkın</a:t>
            </a:r>
            <a:r>
              <a:rPr lang="en-US" sz="1400" kern="0" noProof="0" dirty="0">
                <a:solidFill>
                  <a:schemeClr val="tx1"/>
                </a:solidFill>
              </a:rPr>
              <a:t> </a:t>
            </a:r>
            <a:r>
              <a:rPr lang="en-US" sz="1400" kern="0" noProof="0" dirty="0" err="1">
                <a:solidFill>
                  <a:schemeClr val="tx1"/>
                </a:solidFill>
              </a:rPr>
              <a:t>mı</a:t>
            </a:r>
            <a:r>
              <a:rPr lang="en-US" sz="1400" kern="0" noProof="0" dirty="0">
                <a:solidFill>
                  <a:schemeClr val="tx1"/>
                </a:solidFill>
              </a:rPr>
              <a:t>?</a:t>
            </a:r>
            <a:endParaRPr kumimoji="0" lang="en-US" sz="1400" b="0" i="0" u="none" strike="noStrike" kern="0" cap="none" spc="0" normalizeH="0" baseline="0" noProof="0" dirty="0">
              <a:ln>
                <a:noFill/>
              </a:ln>
              <a:solidFill>
                <a:schemeClr val="tx1"/>
              </a:solidFill>
              <a:effectLst/>
              <a:uLnTx/>
              <a:uFillTx/>
            </a:endParaRPr>
          </a:p>
        </p:txBody>
      </p:sp>
      <p:cxnSp>
        <p:nvCxnSpPr>
          <p:cNvPr id="71" name="Dirsek Bağlayıcısı 31">
            <a:extLst>
              <a:ext uri="{FF2B5EF4-FFF2-40B4-BE49-F238E27FC236}">
                <a16:creationId xmlns:a16="http://schemas.microsoft.com/office/drawing/2014/main" id="{8C69B73A-2869-4E54-9E1C-A0C6A642B326}"/>
              </a:ext>
            </a:extLst>
          </p:cNvPr>
          <p:cNvCxnSpPr>
            <a:stCxn id="70" idx="3"/>
            <a:endCxn id="67" idx="3"/>
          </p:cNvCxnSpPr>
          <p:nvPr/>
        </p:nvCxnSpPr>
        <p:spPr>
          <a:xfrm flipH="1" flipV="1">
            <a:off x="7315552" y="2878266"/>
            <a:ext cx="215975" cy="1713325"/>
          </a:xfrm>
          <a:prstGeom prst="bentConnector3">
            <a:avLst>
              <a:gd name="adj1" fmla="val -370460"/>
            </a:avLst>
          </a:prstGeom>
          <a:ln>
            <a:tailEnd type="arrow"/>
          </a:ln>
        </p:spPr>
        <p:style>
          <a:lnRef idx="2">
            <a:schemeClr val="accent1"/>
          </a:lnRef>
          <a:fillRef idx="1">
            <a:schemeClr val="lt1"/>
          </a:fillRef>
          <a:effectRef idx="0">
            <a:schemeClr val="accent1"/>
          </a:effectRef>
          <a:fontRef idx="minor">
            <a:schemeClr val="dk1"/>
          </a:fontRef>
        </p:style>
      </p:cxnSp>
      <p:cxnSp>
        <p:nvCxnSpPr>
          <p:cNvPr id="72" name="Straight Arrow Connector 20">
            <a:extLst>
              <a:ext uri="{FF2B5EF4-FFF2-40B4-BE49-F238E27FC236}">
                <a16:creationId xmlns:a16="http://schemas.microsoft.com/office/drawing/2014/main" id="{8FEDCBE1-58AB-4892-B1DA-19EF9C54D4C1}"/>
              </a:ext>
            </a:extLst>
          </p:cNvPr>
          <p:cNvCxnSpPr>
            <a:stCxn id="59" idx="2"/>
            <a:endCxn id="70" idx="0"/>
          </p:cNvCxnSpPr>
          <p:nvPr/>
        </p:nvCxnSpPr>
        <p:spPr>
          <a:xfrm flipH="1">
            <a:off x="6559527" y="4030338"/>
            <a:ext cx="1" cy="201253"/>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73" name="Straight Arrow Connector 20">
            <a:extLst>
              <a:ext uri="{FF2B5EF4-FFF2-40B4-BE49-F238E27FC236}">
                <a16:creationId xmlns:a16="http://schemas.microsoft.com/office/drawing/2014/main" id="{EC16AF28-2D39-4D80-8561-08D4F841E69C}"/>
              </a:ext>
            </a:extLst>
          </p:cNvPr>
          <p:cNvCxnSpPr>
            <a:stCxn id="70" idx="2"/>
            <a:endCxn id="74" idx="0"/>
          </p:cNvCxnSpPr>
          <p:nvPr/>
        </p:nvCxnSpPr>
        <p:spPr>
          <a:xfrm>
            <a:off x="6559527" y="4951591"/>
            <a:ext cx="0" cy="360168"/>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74" name="Dikdörtgen 73">
            <a:extLst>
              <a:ext uri="{FF2B5EF4-FFF2-40B4-BE49-F238E27FC236}">
                <a16:creationId xmlns:a16="http://schemas.microsoft.com/office/drawing/2014/main" id="{87F34CDE-2D64-4D34-AD77-D005329E974C}"/>
              </a:ext>
            </a:extLst>
          </p:cNvPr>
          <p:cNvSpPr/>
          <p:nvPr/>
        </p:nvSpPr>
        <p:spPr>
          <a:xfrm>
            <a:off x="5803527" y="5311759"/>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400" dirty="0" err="1">
                <a:solidFill>
                  <a:schemeClr val="tx1"/>
                </a:solidFill>
              </a:rPr>
              <a:t>Şarkıyı</a:t>
            </a:r>
            <a:r>
              <a:rPr lang="en-US" sz="1400" dirty="0">
                <a:solidFill>
                  <a:schemeClr val="tx1"/>
                </a:solidFill>
              </a:rPr>
              <a:t> </a:t>
            </a:r>
            <a:r>
              <a:rPr lang="en-US" sz="1400" dirty="0" err="1">
                <a:solidFill>
                  <a:schemeClr val="tx1"/>
                </a:solidFill>
              </a:rPr>
              <a:t>dinle</a:t>
            </a:r>
            <a:endParaRPr lang="tr-TR" sz="1400" dirty="0">
              <a:solidFill>
                <a:schemeClr val="tx1"/>
              </a:solidFill>
            </a:endParaRPr>
          </a:p>
        </p:txBody>
      </p:sp>
      <p:sp>
        <p:nvSpPr>
          <p:cNvPr id="75" name="TextBox 27">
            <a:extLst>
              <a:ext uri="{FF2B5EF4-FFF2-40B4-BE49-F238E27FC236}">
                <a16:creationId xmlns:a16="http://schemas.microsoft.com/office/drawing/2014/main" id="{D78D49BC-12CE-4B33-9979-A101E2A7F461}"/>
              </a:ext>
            </a:extLst>
          </p:cNvPr>
          <p:cNvSpPr txBox="1"/>
          <p:nvPr/>
        </p:nvSpPr>
        <p:spPr>
          <a:xfrm>
            <a:off x="5148377" y="3384943"/>
            <a:ext cx="513089"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err="1">
                <a:solidFill>
                  <a:schemeClr val="tx1"/>
                </a:solidFill>
                <a:latin typeface="Franklin Gothic Book"/>
              </a:rPr>
              <a:t>Hayır</a:t>
            </a:r>
            <a:endParaRPr lang="en-US" sz="1200" dirty="0">
              <a:solidFill>
                <a:schemeClr val="tx1"/>
              </a:solidFill>
              <a:latin typeface="Franklin Gothic Book"/>
            </a:endParaRPr>
          </a:p>
        </p:txBody>
      </p:sp>
      <p:sp>
        <p:nvSpPr>
          <p:cNvPr id="76" name="TextBox 26">
            <a:extLst>
              <a:ext uri="{FF2B5EF4-FFF2-40B4-BE49-F238E27FC236}">
                <a16:creationId xmlns:a16="http://schemas.microsoft.com/office/drawing/2014/main" id="{AFA4FC38-8AFB-4A79-91B5-B63FBEE1178A}"/>
              </a:ext>
            </a:extLst>
          </p:cNvPr>
          <p:cNvSpPr txBox="1"/>
          <p:nvPr/>
        </p:nvSpPr>
        <p:spPr>
          <a:xfrm>
            <a:off x="6555467" y="3988582"/>
            <a:ext cx="463717"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tr-T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sz="1200" dirty="0">
                <a:solidFill>
                  <a:schemeClr val="tx1"/>
                </a:solidFill>
                <a:latin typeface="Franklin Gothic Book"/>
              </a:rPr>
              <a:t>Evet</a:t>
            </a:r>
          </a:p>
        </p:txBody>
      </p:sp>
    </p:spTree>
    <p:extLst>
      <p:ext uri="{BB962C8B-B14F-4D97-AF65-F5344CB8AC3E}">
        <p14:creationId xmlns:p14="http://schemas.microsoft.com/office/powerpoint/2010/main" val="402794001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Model-</a:t>
            </a:r>
            <a:r>
              <a:rPr lang="tr-TR" sz="5400" dirty="0" err="1">
                <a:solidFill>
                  <a:schemeClr val="tx2">
                    <a:lumMod val="75000"/>
                  </a:schemeClr>
                </a:solidFill>
                <a:effectLst>
                  <a:outerShdw blurRad="38100" dist="38100" dir="2700000" algn="tl">
                    <a:srgbClr val="000000">
                      <a:alpha val="43137"/>
                    </a:srgbClr>
                  </a:outerShdw>
                </a:effectLst>
              </a:rPr>
              <a:t>View</a:t>
            </a:r>
            <a:r>
              <a:rPr lang="tr-TR" sz="5400" dirty="0">
                <a:solidFill>
                  <a:schemeClr val="tx2">
                    <a:lumMod val="75000"/>
                  </a:schemeClr>
                </a:solidFill>
                <a:effectLst>
                  <a:outerShdw blurRad="38100" dist="38100" dir="2700000" algn="tl">
                    <a:srgbClr val="000000">
                      <a:alpha val="43137"/>
                    </a:srgbClr>
                  </a:outerShdw>
                </a:effectLst>
              </a:rPr>
              <a:t>-Controller (MVC)</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Kavramı</a:t>
            </a: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6" name="Picture 2" descr="Avatar, male, man, user, glasses, person">
            <a:extLst>
              <a:ext uri="{FF2B5EF4-FFF2-40B4-BE49-F238E27FC236}">
                <a16:creationId xmlns:a16="http://schemas.microsoft.com/office/drawing/2014/main" id="{7BE9BE43-6B0E-423C-98CB-B1165C56F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35" y="2252857"/>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99746B6F-B65C-456F-BE63-D7BB2BBEEFF2}"/>
              </a:ext>
            </a:extLst>
          </p:cNvPr>
          <p:cNvSpPr txBox="1"/>
          <p:nvPr/>
        </p:nvSpPr>
        <p:spPr>
          <a:xfrm>
            <a:off x="1130464" y="1780339"/>
            <a:ext cx="815543" cy="584775"/>
          </a:xfrm>
          <a:prstGeom prst="rect">
            <a:avLst/>
          </a:prstGeom>
          <a:noFill/>
        </p:spPr>
        <p:txBody>
          <a:bodyPr wrap="none" rtlCol="0">
            <a:spAutoFit/>
          </a:bodyPr>
          <a:lstStyle/>
          <a:p>
            <a:pPr algn="ctr"/>
            <a:r>
              <a:rPr lang="tr-TR" dirty="0"/>
              <a:t>Client </a:t>
            </a:r>
            <a:br>
              <a:rPr lang="tr-TR" dirty="0"/>
            </a:br>
            <a:r>
              <a:rPr lang="tr-TR" sz="1400" dirty="0"/>
              <a:t>(İstemci)</a:t>
            </a:r>
            <a:endParaRPr lang="tr-TR" dirty="0"/>
          </a:p>
        </p:txBody>
      </p:sp>
      <p:pic>
        <p:nvPicPr>
          <p:cNvPr id="3076" name="Picture 4">
            <a:extLst>
              <a:ext uri="{FF2B5EF4-FFF2-40B4-BE49-F238E27FC236}">
                <a16:creationId xmlns:a16="http://schemas.microsoft.com/office/drawing/2014/main" id="{308853A4-2027-40FC-A7C2-567FE9319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535" y="2484029"/>
            <a:ext cx="988028" cy="988028"/>
          </a:xfrm>
          <a:prstGeom prst="rect">
            <a:avLst/>
          </a:prstGeom>
          <a:noFill/>
          <a:extLst>
            <a:ext uri="{909E8E84-426E-40DD-AFC4-6F175D3DCCD1}">
              <a14:hiddenFill xmlns:a14="http://schemas.microsoft.com/office/drawing/2010/main">
                <a:solidFill>
                  <a:srgbClr val="FFFFFF"/>
                </a:solidFill>
              </a14:hiddenFill>
            </a:ext>
          </a:extLst>
        </p:spPr>
      </p:pic>
      <p:pic>
        <p:nvPicPr>
          <p:cNvPr id="10" name="Resim 9">
            <a:extLst>
              <a:ext uri="{FF2B5EF4-FFF2-40B4-BE49-F238E27FC236}">
                <a16:creationId xmlns:a16="http://schemas.microsoft.com/office/drawing/2014/main" id="{12109213-841A-44F2-AB65-330E4CC35D0E}"/>
              </a:ext>
            </a:extLst>
          </p:cNvPr>
          <p:cNvPicPr>
            <a:picLocks noChangeAspect="1"/>
          </p:cNvPicPr>
          <p:nvPr/>
        </p:nvPicPr>
        <p:blipFill>
          <a:blip r:embed="rId5"/>
          <a:stretch>
            <a:fillRect/>
          </a:stretch>
        </p:blipFill>
        <p:spPr>
          <a:xfrm>
            <a:off x="7440577" y="1566709"/>
            <a:ext cx="3536429" cy="1372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Resim 11">
            <a:extLst>
              <a:ext uri="{FF2B5EF4-FFF2-40B4-BE49-F238E27FC236}">
                <a16:creationId xmlns:a16="http://schemas.microsoft.com/office/drawing/2014/main" id="{64479D4B-4D82-4CB8-BBF4-822E6F0B43EF}"/>
              </a:ext>
            </a:extLst>
          </p:cNvPr>
          <p:cNvPicPr>
            <a:picLocks noChangeAspect="1"/>
          </p:cNvPicPr>
          <p:nvPr/>
        </p:nvPicPr>
        <p:blipFill>
          <a:blip r:embed="rId6"/>
          <a:stretch>
            <a:fillRect/>
          </a:stretch>
        </p:blipFill>
        <p:spPr>
          <a:xfrm>
            <a:off x="7210640" y="5098696"/>
            <a:ext cx="2253920" cy="8736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Resim 13">
            <a:extLst>
              <a:ext uri="{FF2B5EF4-FFF2-40B4-BE49-F238E27FC236}">
                <a16:creationId xmlns:a16="http://schemas.microsoft.com/office/drawing/2014/main" id="{DA6B3A87-C8B3-4143-9C74-88E664A080AF}"/>
              </a:ext>
            </a:extLst>
          </p:cNvPr>
          <p:cNvPicPr>
            <a:picLocks noChangeAspect="1"/>
          </p:cNvPicPr>
          <p:nvPr/>
        </p:nvPicPr>
        <p:blipFill>
          <a:blip r:embed="rId7"/>
          <a:stretch>
            <a:fillRect/>
          </a:stretch>
        </p:blipFill>
        <p:spPr>
          <a:xfrm>
            <a:off x="3756408" y="5098696"/>
            <a:ext cx="2207433" cy="162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Resim 15">
            <a:extLst>
              <a:ext uri="{FF2B5EF4-FFF2-40B4-BE49-F238E27FC236}">
                <a16:creationId xmlns:a16="http://schemas.microsoft.com/office/drawing/2014/main" id="{9784AB34-D907-43E2-829E-B6EA98B29160}"/>
              </a:ext>
            </a:extLst>
          </p:cNvPr>
          <p:cNvPicPr>
            <a:picLocks noChangeAspect="1"/>
          </p:cNvPicPr>
          <p:nvPr/>
        </p:nvPicPr>
        <p:blipFill>
          <a:blip r:embed="rId8"/>
          <a:stretch>
            <a:fillRect/>
          </a:stretch>
        </p:blipFill>
        <p:spPr>
          <a:xfrm>
            <a:off x="411275" y="4428416"/>
            <a:ext cx="2253920" cy="2182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4">
            <a:extLst>
              <a:ext uri="{FF2B5EF4-FFF2-40B4-BE49-F238E27FC236}">
                <a16:creationId xmlns:a16="http://schemas.microsoft.com/office/drawing/2014/main" id="{E2746D26-897B-42E3-B043-59534D3C0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563" y="3791737"/>
            <a:ext cx="988028" cy="9880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ime, text, html">
            <a:extLst>
              <a:ext uri="{FF2B5EF4-FFF2-40B4-BE49-F238E27FC236}">
                <a16:creationId xmlns:a16="http://schemas.microsoft.com/office/drawing/2014/main" id="{91F519DE-3969-4634-A830-AD4E942809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37197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base">
            <a:extLst>
              <a:ext uri="{FF2B5EF4-FFF2-40B4-BE49-F238E27FC236}">
                <a16:creationId xmlns:a16="http://schemas.microsoft.com/office/drawing/2014/main" id="{E88A0741-D62D-46A8-8551-DE9F947A50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6191" y="3709161"/>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Düz Ok Bağlayıcısı 22">
            <a:extLst>
              <a:ext uri="{FF2B5EF4-FFF2-40B4-BE49-F238E27FC236}">
                <a16:creationId xmlns:a16="http://schemas.microsoft.com/office/drawing/2014/main" id="{F99DBDA7-0F2F-44EA-B3BD-525878D3F9EA}"/>
              </a:ext>
            </a:extLst>
          </p:cNvPr>
          <p:cNvCxnSpPr>
            <a:cxnSpLocks/>
          </p:cNvCxnSpPr>
          <p:nvPr/>
        </p:nvCxnSpPr>
        <p:spPr>
          <a:xfrm>
            <a:off x="2137787" y="2867402"/>
            <a:ext cx="3626519" cy="0"/>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Metin kutusu 23">
            <a:extLst>
              <a:ext uri="{FF2B5EF4-FFF2-40B4-BE49-F238E27FC236}">
                <a16:creationId xmlns:a16="http://schemas.microsoft.com/office/drawing/2014/main" id="{A4E02949-1309-43A5-BAE2-046DD27FBD20}"/>
              </a:ext>
            </a:extLst>
          </p:cNvPr>
          <p:cNvSpPr txBox="1"/>
          <p:nvPr/>
        </p:nvSpPr>
        <p:spPr>
          <a:xfrm>
            <a:off x="3387695" y="2550721"/>
            <a:ext cx="1294777" cy="307777"/>
          </a:xfrm>
          <a:prstGeom prst="rect">
            <a:avLst/>
          </a:prstGeom>
          <a:noFill/>
        </p:spPr>
        <p:txBody>
          <a:bodyPr wrap="none" rtlCol="0">
            <a:spAutoFit/>
          </a:bodyPr>
          <a:lstStyle/>
          <a:p>
            <a:pPr algn="ctr"/>
            <a:r>
              <a:rPr lang="tr-TR" sz="1400" b="1" dirty="0" err="1"/>
              <a:t>Request</a:t>
            </a:r>
            <a:r>
              <a:rPr lang="tr-TR" sz="1400" b="1" dirty="0"/>
              <a:t>(İstek)</a:t>
            </a:r>
          </a:p>
        </p:txBody>
      </p:sp>
      <p:sp>
        <p:nvSpPr>
          <p:cNvPr id="26" name="Metin kutusu 25">
            <a:extLst>
              <a:ext uri="{FF2B5EF4-FFF2-40B4-BE49-F238E27FC236}">
                <a16:creationId xmlns:a16="http://schemas.microsoft.com/office/drawing/2014/main" id="{02C670D8-CC49-4C85-84BC-7E5A271D2538}"/>
              </a:ext>
            </a:extLst>
          </p:cNvPr>
          <p:cNvSpPr txBox="1"/>
          <p:nvPr/>
        </p:nvSpPr>
        <p:spPr>
          <a:xfrm>
            <a:off x="5632548" y="1780338"/>
            <a:ext cx="1640001" cy="584775"/>
          </a:xfrm>
          <a:prstGeom prst="rect">
            <a:avLst/>
          </a:prstGeom>
          <a:noFill/>
        </p:spPr>
        <p:txBody>
          <a:bodyPr wrap="none" rtlCol="0">
            <a:spAutoFit/>
          </a:bodyPr>
          <a:lstStyle/>
          <a:p>
            <a:pPr algn="ctr"/>
            <a:r>
              <a:rPr lang="tr-TR" dirty="0"/>
              <a:t>Controller</a:t>
            </a:r>
            <a:br>
              <a:rPr lang="tr-TR" dirty="0"/>
            </a:br>
            <a:r>
              <a:rPr lang="tr-TR" sz="1400" dirty="0"/>
              <a:t>(</a:t>
            </a:r>
            <a:r>
              <a:rPr lang="tr-TR" sz="1400" dirty="0" err="1"/>
              <a:t>HomeController.cs</a:t>
            </a:r>
            <a:r>
              <a:rPr lang="tr-TR" sz="1400" dirty="0"/>
              <a:t>)</a:t>
            </a:r>
            <a:endParaRPr lang="tr-TR" dirty="0"/>
          </a:p>
        </p:txBody>
      </p:sp>
      <p:sp>
        <p:nvSpPr>
          <p:cNvPr id="27" name="Metin kutusu 26">
            <a:extLst>
              <a:ext uri="{FF2B5EF4-FFF2-40B4-BE49-F238E27FC236}">
                <a16:creationId xmlns:a16="http://schemas.microsoft.com/office/drawing/2014/main" id="{0FA7DD2C-06E8-447C-8C3A-228A5B6D7E23}"/>
              </a:ext>
            </a:extLst>
          </p:cNvPr>
          <p:cNvSpPr txBox="1"/>
          <p:nvPr/>
        </p:nvSpPr>
        <p:spPr>
          <a:xfrm>
            <a:off x="3677786" y="4434037"/>
            <a:ext cx="1222259" cy="584775"/>
          </a:xfrm>
          <a:prstGeom prst="rect">
            <a:avLst/>
          </a:prstGeom>
          <a:noFill/>
        </p:spPr>
        <p:txBody>
          <a:bodyPr wrap="none" rtlCol="0">
            <a:spAutoFit/>
          </a:bodyPr>
          <a:lstStyle/>
          <a:p>
            <a:pPr algn="ctr"/>
            <a:r>
              <a:rPr lang="tr-TR" dirty="0" err="1"/>
              <a:t>View</a:t>
            </a:r>
            <a:br>
              <a:rPr lang="tr-TR" dirty="0"/>
            </a:br>
            <a:r>
              <a:rPr lang="tr-TR" sz="1400" dirty="0"/>
              <a:t>(</a:t>
            </a:r>
            <a:r>
              <a:rPr lang="tr-TR" sz="1400" dirty="0" err="1"/>
              <a:t>Index.cshtml</a:t>
            </a:r>
            <a:r>
              <a:rPr lang="tr-TR" sz="1400" dirty="0"/>
              <a:t>)</a:t>
            </a:r>
            <a:endParaRPr lang="tr-TR" dirty="0"/>
          </a:p>
        </p:txBody>
      </p:sp>
      <p:sp>
        <p:nvSpPr>
          <p:cNvPr id="28" name="Metin kutusu 27">
            <a:extLst>
              <a:ext uri="{FF2B5EF4-FFF2-40B4-BE49-F238E27FC236}">
                <a16:creationId xmlns:a16="http://schemas.microsoft.com/office/drawing/2014/main" id="{3FF7D520-C647-491E-ACF0-97F57B7DE34C}"/>
              </a:ext>
            </a:extLst>
          </p:cNvPr>
          <p:cNvSpPr txBox="1"/>
          <p:nvPr/>
        </p:nvSpPr>
        <p:spPr>
          <a:xfrm>
            <a:off x="7283369" y="4487377"/>
            <a:ext cx="2108462" cy="584775"/>
          </a:xfrm>
          <a:prstGeom prst="rect">
            <a:avLst/>
          </a:prstGeom>
          <a:noFill/>
        </p:spPr>
        <p:txBody>
          <a:bodyPr wrap="none" rtlCol="0">
            <a:spAutoFit/>
          </a:bodyPr>
          <a:lstStyle/>
          <a:p>
            <a:pPr algn="ctr"/>
            <a:r>
              <a:rPr lang="tr-TR" dirty="0"/>
              <a:t>Model</a:t>
            </a:r>
            <a:br>
              <a:rPr lang="tr-TR" dirty="0"/>
            </a:br>
            <a:r>
              <a:rPr lang="tr-TR" sz="1400" dirty="0"/>
              <a:t>(</a:t>
            </a:r>
            <a:r>
              <a:rPr lang="tr-TR" sz="1400" dirty="0" err="1"/>
              <a:t>HomePageViewModel.cs</a:t>
            </a:r>
            <a:r>
              <a:rPr lang="tr-TR" sz="1400" dirty="0"/>
              <a:t>)</a:t>
            </a:r>
            <a:endParaRPr lang="tr-TR" dirty="0"/>
          </a:p>
        </p:txBody>
      </p:sp>
      <p:cxnSp>
        <p:nvCxnSpPr>
          <p:cNvPr id="29" name="Düz Ok Bağlayıcısı 28">
            <a:extLst>
              <a:ext uri="{FF2B5EF4-FFF2-40B4-BE49-F238E27FC236}">
                <a16:creationId xmlns:a16="http://schemas.microsoft.com/office/drawing/2014/main" id="{2F6C42A2-6049-4C86-ABCB-50EABA1590C4}"/>
              </a:ext>
            </a:extLst>
          </p:cNvPr>
          <p:cNvCxnSpPr>
            <a:cxnSpLocks/>
          </p:cNvCxnSpPr>
          <p:nvPr/>
        </p:nvCxnSpPr>
        <p:spPr>
          <a:xfrm>
            <a:off x="7934591" y="4159032"/>
            <a:ext cx="2241600" cy="0"/>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Düz Ok Bağlayıcısı 33">
            <a:extLst>
              <a:ext uri="{FF2B5EF4-FFF2-40B4-BE49-F238E27FC236}">
                <a16:creationId xmlns:a16="http://schemas.microsoft.com/office/drawing/2014/main" id="{11E8CBBB-C1FF-4A24-9F74-6FA34E208D9F}"/>
              </a:ext>
            </a:extLst>
          </p:cNvPr>
          <p:cNvCxnSpPr>
            <a:cxnSpLocks/>
            <a:stCxn id="3080" idx="1"/>
          </p:cNvCxnSpPr>
          <p:nvPr/>
        </p:nvCxnSpPr>
        <p:spPr>
          <a:xfrm flipH="1">
            <a:off x="7934591" y="4318761"/>
            <a:ext cx="2241600" cy="10567"/>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Düz Ok Bağlayıcısı 36">
            <a:extLst>
              <a:ext uri="{FF2B5EF4-FFF2-40B4-BE49-F238E27FC236}">
                <a16:creationId xmlns:a16="http://schemas.microsoft.com/office/drawing/2014/main" id="{BD70F6B5-6612-461F-AB9F-ADA6FB65B9C2}"/>
              </a:ext>
            </a:extLst>
          </p:cNvPr>
          <p:cNvCxnSpPr>
            <a:cxnSpLocks/>
          </p:cNvCxnSpPr>
          <p:nvPr/>
        </p:nvCxnSpPr>
        <p:spPr>
          <a:xfrm>
            <a:off x="6946563" y="3346423"/>
            <a:ext cx="244591" cy="362737"/>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Düz Ok Bağlayıcısı 39">
            <a:extLst>
              <a:ext uri="{FF2B5EF4-FFF2-40B4-BE49-F238E27FC236}">
                <a16:creationId xmlns:a16="http://schemas.microsoft.com/office/drawing/2014/main" id="{72B6272F-C4FA-4EB9-AFC8-C9128572F70D}"/>
              </a:ext>
            </a:extLst>
          </p:cNvPr>
          <p:cNvCxnSpPr>
            <a:cxnSpLocks/>
          </p:cNvCxnSpPr>
          <p:nvPr/>
        </p:nvCxnSpPr>
        <p:spPr>
          <a:xfrm flipH="1">
            <a:off x="5713944" y="3346424"/>
            <a:ext cx="244591" cy="362737"/>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Düz Ok Bağlayıcısı 40">
            <a:extLst>
              <a:ext uri="{FF2B5EF4-FFF2-40B4-BE49-F238E27FC236}">
                <a16:creationId xmlns:a16="http://schemas.microsoft.com/office/drawing/2014/main" id="{5F44EA9F-9A87-40CC-B476-0DD3103071F6}"/>
              </a:ext>
            </a:extLst>
          </p:cNvPr>
          <p:cNvCxnSpPr>
            <a:cxnSpLocks/>
          </p:cNvCxnSpPr>
          <p:nvPr/>
        </p:nvCxnSpPr>
        <p:spPr>
          <a:xfrm>
            <a:off x="6096000" y="4285751"/>
            <a:ext cx="778845" cy="0"/>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Düz Ok Bağlayıcısı 45">
            <a:extLst>
              <a:ext uri="{FF2B5EF4-FFF2-40B4-BE49-F238E27FC236}">
                <a16:creationId xmlns:a16="http://schemas.microsoft.com/office/drawing/2014/main" id="{C05B29D3-F75E-4105-AE11-6095A3CF962A}"/>
              </a:ext>
            </a:extLst>
          </p:cNvPr>
          <p:cNvCxnSpPr>
            <a:cxnSpLocks/>
          </p:cNvCxnSpPr>
          <p:nvPr/>
        </p:nvCxnSpPr>
        <p:spPr>
          <a:xfrm flipH="1">
            <a:off x="2147835" y="3082555"/>
            <a:ext cx="3626519" cy="0"/>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Metin kutusu 46">
            <a:extLst>
              <a:ext uri="{FF2B5EF4-FFF2-40B4-BE49-F238E27FC236}">
                <a16:creationId xmlns:a16="http://schemas.microsoft.com/office/drawing/2014/main" id="{D3BCE265-7928-4AF7-BCDE-3A7F06AE6DE1}"/>
              </a:ext>
            </a:extLst>
          </p:cNvPr>
          <p:cNvSpPr txBox="1"/>
          <p:nvPr/>
        </p:nvSpPr>
        <p:spPr>
          <a:xfrm>
            <a:off x="3363155" y="3079775"/>
            <a:ext cx="1380058" cy="307777"/>
          </a:xfrm>
          <a:prstGeom prst="rect">
            <a:avLst/>
          </a:prstGeom>
          <a:noFill/>
        </p:spPr>
        <p:txBody>
          <a:bodyPr wrap="none" rtlCol="0">
            <a:spAutoFit/>
          </a:bodyPr>
          <a:lstStyle/>
          <a:p>
            <a:pPr algn="ctr"/>
            <a:r>
              <a:rPr lang="tr-TR" sz="1400" b="1" dirty="0" err="1"/>
              <a:t>Response</a:t>
            </a:r>
            <a:r>
              <a:rPr lang="tr-TR" sz="1400" b="1" dirty="0"/>
              <a:t>(Yanıt)</a:t>
            </a:r>
          </a:p>
        </p:txBody>
      </p:sp>
      <p:cxnSp>
        <p:nvCxnSpPr>
          <p:cNvPr id="48" name="Düz Ok Bağlayıcısı 47">
            <a:extLst>
              <a:ext uri="{FF2B5EF4-FFF2-40B4-BE49-F238E27FC236}">
                <a16:creationId xmlns:a16="http://schemas.microsoft.com/office/drawing/2014/main" id="{8C28BD08-473B-46CE-91FB-D2722422B4D5}"/>
              </a:ext>
            </a:extLst>
          </p:cNvPr>
          <p:cNvCxnSpPr>
            <a:cxnSpLocks/>
          </p:cNvCxnSpPr>
          <p:nvPr/>
        </p:nvCxnSpPr>
        <p:spPr>
          <a:xfrm flipH="1">
            <a:off x="1538235" y="3610368"/>
            <a:ext cx="5972" cy="675383"/>
          </a:xfrm>
          <a:prstGeom prst="straightConnector1">
            <a:avLst/>
          </a:prstGeom>
          <a:ln w="28575">
            <a:solidFill>
              <a:schemeClr val="tx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64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animEffect transition="in" filter="fade">
                                      <p:cBhvr>
                                        <p:cTn id="21" dur="500"/>
                                        <p:tgtEl>
                                          <p:spTgt spid="30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nodeType="withEffect">
                                  <p:stCondLst>
                                    <p:cond delay="0"/>
                                  </p:stCondLst>
                                  <p:childTnLst>
                                    <p:set>
                                      <p:cBhvr>
                                        <p:cTn id="52" dur="1" fill="hold">
                                          <p:stCondLst>
                                            <p:cond delay="0"/>
                                          </p:stCondLst>
                                        </p:cTn>
                                        <p:tgtEl>
                                          <p:spTgt spid="3080"/>
                                        </p:tgtEl>
                                        <p:attrNameLst>
                                          <p:attrName>style.visibility</p:attrName>
                                        </p:attrNameLst>
                                      </p:cBhvr>
                                      <p:to>
                                        <p:strVal val="visible"/>
                                      </p:to>
                                    </p:set>
                                    <p:animEffect transition="in" filter="fade">
                                      <p:cBhvr>
                                        <p:cTn id="53" dur="500"/>
                                        <p:tgtEl>
                                          <p:spTgt spid="308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nodeType="withEffect">
                                  <p:stCondLst>
                                    <p:cond delay="0"/>
                                  </p:stCondLst>
                                  <p:childTnLst>
                                    <p:set>
                                      <p:cBhvr>
                                        <p:cTn id="65" dur="1" fill="hold">
                                          <p:stCondLst>
                                            <p:cond delay="0"/>
                                          </p:stCondLst>
                                        </p:cTn>
                                        <p:tgtEl>
                                          <p:spTgt spid="3078"/>
                                        </p:tgtEl>
                                        <p:attrNameLst>
                                          <p:attrName>style.visibility</p:attrName>
                                        </p:attrNameLst>
                                      </p:cBhvr>
                                      <p:to>
                                        <p:strVal val="visible"/>
                                      </p:to>
                                    </p:set>
                                    <p:animEffect transition="in" filter="fade">
                                      <p:cBhvr>
                                        <p:cTn id="66" dur="500"/>
                                        <p:tgtEl>
                                          <p:spTgt spid="307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500"/>
                                        <p:tgtEl>
                                          <p:spTgt spid="48"/>
                                        </p:tgtEl>
                                      </p:cBhvr>
                                    </p:animEffect>
                                  </p:childTnLst>
                                </p:cTn>
                              </p:par>
                              <p:par>
                                <p:cTn id="93" presetID="10" presetClass="entr" presetSubtype="0" fill="hold" nodeType="with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26" grpId="0"/>
      <p:bldP spid="27" grpId="0"/>
      <p:bldP spid="28" grpId="0"/>
      <p:bldP spid="47" grpId="0"/>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Controller ve </a:t>
            </a:r>
            <a:r>
              <a:rPr lang="tr-TR" sz="5400" dirty="0" err="1">
                <a:solidFill>
                  <a:schemeClr val="tx2">
                    <a:lumMod val="75000"/>
                  </a:schemeClr>
                </a:solidFill>
                <a:effectLst>
                  <a:outerShdw blurRad="38100" dist="38100" dir="2700000" algn="tl">
                    <a:srgbClr val="000000">
                      <a:alpha val="43137"/>
                    </a:srgbClr>
                  </a:outerShdw>
                </a:effectLst>
              </a:rPr>
              <a:t>View</a:t>
            </a:r>
            <a:r>
              <a:rPr lang="tr-TR" sz="5400" dirty="0">
                <a:solidFill>
                  <a:schemeClr val="tx2">
                    <a:lumMod val="75000"/>
                  </a:schemeClr>
                </a:solidFill>
                <a:effectLst>
                  <a:outerShdw blurRad="38100" dist="38100" dir="2700000" algn="tl">
                    <a:srgbClr val="000000">
                      <a:alpha val="43137"/>
                    </a:srgbClr>
                  </a:outerShdw>
                </a:effectLst>
              </a:rPr>
              <a:t> Oluşturma ve Action 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086529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Layouts</a:t>
            </a:r>
            <a:r>
              <a:rPr lang="tr-TR" sz="5400" dirty="0">
                <a:solidFill>
                  <a:schemeClr val="tx2">
                    <a:lumMod val="75000"/>
                  </a:schemeClr>
                </a:solidFill>
                <a:effectLst>
                  <a:outerShdw blurRad="38100" dist="38100" dir="2700000" algn="tl">
                    <a:srgbClr val="000000">
                      <a:alpha val="43137"/>
                    </a:srgbClr>
                  </a:outerShdw>
                </a:effectLst>
              </a:rPr>
              <a:t> 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2112626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View Start </a:t>
            </a:r>
            <a:r>
              <a:rPr lang="en-US" sz="5400" dirty="0" err="1">
                <a:solidFill>
                  <a:schemeClr val="tx2">
                    <a:lumMod val="75000"/>
                  </a:schemeClr>
                </a:solidFill>
                <a:effectLst>
                  <a:outerShdw blurRad="38100" dist="38100" dir="2700000" algn="tl">
                    <a:srgbClr val="000000">
                      <a:alpha val="43137"/>
                    </a:srgbClr>
                  </a:outerShdw>
                </a:effectLst>
              </a:rPr>
              <a:t>ve</a:t>
            </a:r>
            <a:r>
              <a:rPr lang="en-US" sz="5400" dirty="0">
                <a:solidFill>
                  <a:schemeClr val="tx2">
                    <a:lumMod val="75000"/>
                  </a:schemeClr>
                </a:solidFill>
                <a:effectLst>
                  <a:outerShdw blurRad="38100" dist="38100" dir="2700000" algn="tl">
                    <a:srgbClr val="000000">
                      <a:alpha val="43137"/>
                    </a:srgbClr>
                  </a:outerShdw>
                </a:effectLst>
              </a:rPr>
              <a:t> View Imports </a:t>
            </a:r>
            <a:r>
              <a:rPr lang="en-US" sz="5400" dirty="0" err="1">
                <a:solidFill>
                  <a:schemeClr val="tx2">
                    <a:lumMod val="75000"/>
                  </a:schemeClr>
                </a:solidFill>
                <a:effectLst>
                  <a:outerShdw blurRad="38100" dist="38100" dir="2700000" algn="tl">
                    <a:srgbClr val="000000">
                      <a:alpha val="43137"/>
                    </a:srgbClr>
                  </a:outerShdw>
                </a:effectLst>
              </a:rPr>
              <a:t>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447648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Razor </a:t>
            </a:r>
            <a:r>
              <a:rPr lang="en-US" sz="5400" dirty="0" err="1">
                <a:solidFill>
                  <a:schemeClr val="tx2">
                    <a:lumMod val="75000"/>
                  </a:schemeClr>
                </a:solidFill>
                <a:effectLst>
                  <a:outerShdw blurRad="38100" dist="38100" dir="2700000" algn="tl">
                    <a:srgbClr val="000000">
                      <a:alpha val="43137"/>
                    </a:srgbClr>
                  </a:outerShdw>
                </a:effectLst>
              </a:rPr>
              <a:t>Nedir</a:t>
            </a:r>
            <a:r>
              <a:rPr lang="en-US" sz="5400" dirty="0">
                <a:solidFill>
                  <a:schemeClr val="tx2">
                    <a:lumMod val="75000"/>
                  </a:schemeClr>
                </a:solidFill>
                <a:effectLst>
                  <a:outerShdw blurRad="38100" dist="38100" dir="2700000" algn="tl">
                    <a:srgbClr val="000000">
                      <a:alpha val="43137"/>
                    </a:srgbClr>
                  </a:outerShdw>
                </a:effectLst>
              </a:rPr>
              <a:t>? Razor </a:t>
            </a:r>
            <a:r>
              <a:rPr lang="tr-TR" sz="5400" dirty="0">
                <a:solidFill>
                  <a:schemeClr val="tx2">
                    <a:lumMod val="75000"/>
                  </a:schemeClr>
                </a:solidFill>
                <a:effectLst>
                  <a:outerShdw blurRad="38100" dist="38100" dir="2700000" algn="tl">
                    <a:srgbClr val="000000">
                      <a:alpha val="43137"/>
                    </a:srgbClr>
                  </a:outerShdw>
                </a:effectLst>
              </a:rPr>
              <a:t>Kuralları Nelerdir?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6651250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a:solidFill>
                  <a:schemeClr val="tx2">
                    <a:lumMod val="75000"/>
                  </a:schemeClr>
                </a:solidFill>
                <a:effectLst>
                  <a:outerShdw blurRad="38100" dist="38100" dir="2700000" algn="tl">
                    <a:srgbClr val="000000">
                      <a:alpha val="43137"/>
                    </a:srgbClr>
                  </a:outerShdw>
                </a:effectLst>
              </a:rPr>
              <a:t>Model 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4656772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Html Helpers </a:t>
            </a:r>
            <a:r>
              <a:rPr lang="en-US" sz="5400" dirty="0" err="1">
                <a:solidFill>
                  <a:schemeClr val="tx2">
                    <a:lumMod val="75000"/>
                  </a:schemeClr>
                </a:solidFill>
                <a:effectLst>
                  <a:outerShdw blurRad="38100" dist="38100" dir="2700000" algn="tl">
                    <a:srgbClr val="000000">
                      <a:alpha val="43137"/>
                    </a:srgbClr>
                  </a:outerShdw>
                </a:effectLst>
              </a:rPr>
              <a:t>Kullanımı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0212957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Section </a:t>
            </a:r>
            <a:r>
              <a:rPr lang="en-US" sz="5400" dirty="0" err="1">
                <a:solidFill>
                  <a:schemeClr val="tx2">
                    <a:lumMod val="75000"/>
                  </a:schemeClr>
                </a:solidFill>
                <a:effectLst>
                  <a:outerShdw blurRad="38100" dist="38100" dir="2700000" algn="tl">
                    <a:srgbClr val="000000">
                      <a:alpha val="43137"/>
                    </a:srgbClr>
                  </a:outerShdw>
                </a:effectLst>
              </a:rPr>
              <a:t>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35621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Partial View </a:t>
            </a:r>
            <a:r>
              <a:rPr lang="en-US" sz="5400" dirty="0" err="1">
                <a:solidFill>
                  <a:schemeClr val="tx2">
                    <a:lumMod val="75000"/>
                  </a:schemeClr>
                </a:solidFill>
                <a:effectLst>
                  <a:outerShdw blurRad="38100" dist="38100" dir="2700000" algn="tl">
                    <a:srgbClr val="000000">
                      <a:alpha val="43137"/>
                    </a:srgbClr>
                  </a:outerShdw>
                </a:effectLst>
              </a:rPr>
              <a:t>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838153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View Component </a:t>
            </a:r>
            <a:r>
              <a:rPr lang="en-US" sz="5400" dirty="0" err="1">
                <a:solidFill>
                  <a:schemeClr val="tx2">
                    <a:lumMod val="75000"/>
                  </a:schemeClr>
                </a:solidFill>
                <a:effectLst>
                  <a:outerShdw blurRad="38100" dist="38100" dir="2700000" algn="tl">
                    <a:srgbClr val="000000">
                      <a:alpha val="43137"/>
                    </a:srgbClr>
                  </a:outerShdw>
                </a:effectLst>
              </a:rPr>
              <a:t>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736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24" name="Metin Yer Tutucusu 3">
            <a:extLst>
              <a:ext uri="{FF2B5EF4-FFF2-40B4-BE49-F238E27FC236}">
                <a16:creationId xmlns:a16="http://schemas.microsoft.com/office/drawing/2014/main" id="{AFC0FE39-F7E2-44F8-B8B9-122195712C15}"/>
              </a:ext>
            </a:extLst>
          </p:cNvPr>
          <p:cNvSpPr txBox="1">
            <a:spLocks/>
          </p:cNvSpPr>
          <p:nvPr/>
        </p:nvSpPr>
        <p:spPr>
          <a:xfrm>
            <a:off x="852799" y="1948968"/>
            <a:ext cx="3527815" cy="10248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2400" b="0">
                <a:cs typeface="Consolas" panose="020B0609020204030204" pitchFamily="49" charset="0"/>
              </a:rPr>
              <a:t>Girilen iki sayıdan büyük olanı ekrana yazdıran programın akış şeması.</a:t>
            </a:r>
            <a:endParaRPr lang="tr-TR" sz="2400" b="0" dirty="0">
              <a:cs typeface="Consolas" panose="020B0609020204030204" pitchFamily="49" charset="0"/>
            </a:endParaRPr>
          </a:p>
        </p:txBody>
      </p:sp>
      <p:sp>
        <p:nvSpPr>
          <p:cNvPr id="25" name="Flowchart: Terminator 3">
            <a:extLst>
              <a:ext uri="{FF2B5EF4-FFF2-40B4-BE49-F238E27FC236}">
                <a16:creationId xmlns:a16="http://schemas.microsoft.com/office/drawing/2014/main" id="{578FCD23-A00E-4358-B3A6-E71BFDEB54DB}"/>
              </a:ext>
            </a:extLst>
          </p:cNvPr>
          <p:cNvSpPr/>
          <p:nvPr/>
        </p:nvSpPr>
        <p:spPr>
          <a:xfrm>
            <a:off x="6612694" y="2023396"/>
            <a:ext cx="1524000" cy="3048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mn-ea"/>
                <a:cs typeface="+mn-cs"/>
              </a:rPr>
              <a:t>BAŞLA</a:t>
            </a:r>
          </a:p>
        </p:txBody>
      </p:sp>
      <p:sp>
        <p:nvSpPr>
          <p:cNvPr id="26" name="Flowchart: Decision 5">
            <a:extLst>
              <a:ext uri="{FF2B5EF4-FFF2-40B4-BE49-F238E27FC236}">
                <a16:creationId xmlns:a16="http://schemas.microsoft.com/office/drawing/2014/main" id="{F495D3D4-0145-40B3-ABB5-05B8FB37753B}"/>
              </a:ext>
            </a:extLst>
          </p:cNvPr>
          <p:cNvSpPr/>
          <p:nvPr/>
        </p:nvSpPr>
        <p:spPr>
          <a:xfrm>
            <a:off x="6393712" y="4056484"/>
            <a:ext cx="1944000" cy="864000"/>
          </a:xfrm>
          <a:prstGeom prst="flowChartDecision">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a:solidFill>
                  <a:schemeClr val="tx1"/>
                </a:solidFill>
              </a:rPr>
              <a:t>X &gt; Y</a:t>
            </a:r>
            <a:endParaRPr kumimoji="0" lang="en-US" sz="1400" b="0" i="0" u="none" strike="noStrike" kern="0" cap="none" spc="0" normalizeH="0" baseline="0" noProof="0" dirty="0">
              <a:ln>
                <a:noFill/>
              </a:ln>
              <a:solidFill>
                <a:schemeClr val="tx1"/>
              </a:solidFill>
              <a:effectLst/>
              <a:uLnTx/>
              <a:uFillTx/>
            </a:endParaRPr>
          </a:p>
        </p:txBody>
      </p:sp>
      <p:cxnSp>
        <p:nvCxnSpPr>
          <p:cNvPr id="27" name="Straight Arrow Connector 17">
            <a:extLst>
              <a:ext uri="{FF2B5EF4-FFF2-40B4-BE49-F238E27FC236}">
                <a16:creationId xmlns:a16="http://schemas.microsoft.com/office/drawing/2014/main" id="{33CF6FF5-EF92-4598-B481-E530E62D35E4}"/>
              </a:ext>
            </a:extLst>
          </p:cNvPr>
          <p:cNvCxnSpPr>
            <a:stCxn id="30" idx="4"/>
            <a:endCxn id="31" idx="1"/>
          </p:cNvCxnSpPr>
          <p:nvPr/>
        </p:nvCxnSpPr>
        <p:spPr>
          <a:xfrm flipH="1">
            <a:off x="7365712" y="3048276"/>
            <a:ext cx="2982" cy="288080"/>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28" name="TextBox 26">
            <a:extLst>
              <a:ext uri="{FF2B5EF4-FFF2-40B4-BE49-F238E27FC236}">
                <a16:creationId xmlns:a16="http://schemas.microsoft.com/office/drawing/2014/main" id="{F2DBD793-5596-47A0-86A9-9D2372DC042F}"/>
              </a:ext>
            </a:extLst>
          </p:cNvPr>
          <p:cNvSpPr txBox="1"/>
          <p:nvPr/>
        </p:nvSpPr>
        <p:spPr>
          <a:xfrm>
            <a:off x="8268878" y="4139429"/>
            <a:ext cx="513089"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tr-TR" sz="1200" dirty="0">
                <a:solidFill>
                  <a:schemeClr val="tx1"/>
                </a:solidFill>
                <a:latin typeface="Franklin Gothic Book"/>
              </a:rPr>
              <a:t>Hayır</a:t>
            </a:r>
            <a:endParaRPr lang="en-US" sz="1200" dirty="0">
              <a:solidFill>
                <a:schemeClr val="tx1"/>
              </a:solidFill>
              <a:latin typeface="Franklin Gothic Book"/>
            </a:endParaRPr>
          </a:p>
        </p:txBody>
      </p:sp>
      <p:sp>
        <p:nvSpPr>
          <p:cNvPr id="29" name="TextBox 27">
            <a:extLst>
              <a:ext uri="{FF2B5EF4-FFF2-40B4-BE49-F238E27FC236}">
                <a16:creationId xmlns:a16="http://schemas.microsoft.com/office/drawing/2014/main" id="{5B31EA14-A0A2-4CBF-A2D1-C89F3CA11597}"/>
              </a:ext>
            </a:extLst>
          </p:cNvPr>
          <p:cNvSpPr txBox="1"/>
          <p:nvPr/>
        </p:nvSpPr>
        <p:spPr>
          <a:xfrm>
            <a:off x="6004961" y="4139429"/>
            <a:ext cx="463717"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tr-TR" sz="1200" dirty="0">
                <a:solidFill>
                  <a:schemeClr val="tx1"/>
                </a:solidFill>
                <a:latin typeface="Franklin Gothic Book"/>
              </a:rPr>
              <a:t>Evet</a:t>
            </a:r>
            <a:endParaRPr lang="en-US" sz="1200" dirty="0">
              <a:solidFill>
                <a:schemeClr val="tx1"/>
              </a:solidFill>
              <a:latin typeface="Franklin Gothic Book"/>
            </a:endParaRPr>
          </a:p>
        </p:txBody>
      </p:sp>
      <p:sp>
        <p:nvSpPr>
          <p:cNvPr id="30" name="Dikdörtgen 2">
            <a:extLst>
              <a:ext uri="{FF2B5EF4-FFF2-40B4-BE49-F238E27FC236}">
                <a16:creationId xmlns:a16="http://schemas.microsoft.com/office/drawing/2014/main" id="{05863AE1-1BE9-4627-8107-CB47976C79FA}"/>
              </a:ext>
            </a:extLst>
          </p:cNvPr>
          <p:cNvSpPr/>
          <p:nvPr/>
        </p:nvSpPr>
        <p:spPr>
          <a:xfrm>
            <a:off x="6612694" y="2616276"/>
            <a:ext cx="1512000" cy="432000"/>
          </a:xfrm>
          <a:prstGeom prst="flowChartInputOutp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sz="1400" dirty="0">
                <a:solidFill>
                  <a:schemeClr val="tx1"/>
                </a:solidFill>
              </a:rPr>
              <a:t>GİRDİ </a:t>
            </a:r>
            <a:r>
              <a:rPr lang="en-US" sz="1400" dirty="0">
                <a:solidFill>
                  <a:schemeClr val="tx1"/>
                </a:solidFill>
              </a:rPr>
              <a:t>X</a:t>
            </a:r>
            <a:endParaRPr lang="tr-TR" sz="1400" dirty="0">
              <a:solidFill>
                <a:schemeClr val="tx1"/>
              </a:solidFill>
            </a:endParaRPr>
          </a:p>
        </p:txBody>
      </p:sp>
      <p:sp>
        <p:nvSpPr>
          <p:cNvPr id="31" name="Dikdörtgen 2">
            <a:extLst>
              <a:ext uri="{FF2B5EF4-FFF2-40B4-BE49-F238E27FC236}">
                <a16:creationId xmlns:a16="http://schemas.microsoft.com/office/drawing/2014/main" id="{F9B54EE0-AF65-450D-804E-AF98E1B0DFFB}"/>
              </a:ext>
            </a:extLst>
          </p:cNvPr>
          <p:cNvSpPr/>
          <p:nvPr/>
        </p:nvSpPr>
        <p:spPr>
          <a:xfrm>
            <a:off x="6609712" y="3336356"/>
            <a:ext cx="1512000" cy="432000"/>
          </a:xfrm>
          <a:prstGeom prst="flowChartInputOutp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sz="1400" dirty="0">
                <a:solidFill>
                  <a:schemeClr val="tx1"/>
                </a:solidFill>
              </a:rPr>
              <a:t>GİRDİ </a:t>
            </a:r>
            <a:r>
              <a:rPr lang="en-US" sz="1400" dirty="0">
                <a:solidFill>
                  <a:schemeClr val="tx1"/>
                </a:solidFill>
              </a:rPr>
              <a:t>Y</a:t>
            </a:r>
            <a:endParaRPr lang="tr-TR" sz="1400" dirty="0">
              <a:solidFill>
                <a:schemeClr val="tx1"/>
              </a:solidFill>
            </a:endParaRPr>
          </a:p>
        </p:txBody>
      </p:sp>
      <p:cxnSp>
        <p:nvCxnSpPr>
          <p:cNvPr id="32" name="Straight Arrow Connector 19">
            <a:extLst>
              <a:ext uri="{FF2B5EF4-FFF2-40B4-BE49-F238E27FC236}">
                <a16:creationId xmlns:a16="http://schemas.microsoft.com/office/drawing/2014/main" id="{76090703-3CB1-465E-A304-A957F7A8C3DE}"/>
              </a:ext>
            </a:extLst>
          </p:cNvPr>
          <p:cNvCxnSpPr>
            <a:stCxn id="31" idx="4"/>
            <a:endCxn id="26" idx="0"/>
          </p:cNvCxnSpPr>
          <p:nvPr/>
        </p:nvCxnSpPr>
        <p:spPr>
          <a:xfrm>
            <a:off x="7365712" y="3768356"/>
            <a:ext cx="0" cy="288128"/>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33" name="Flowchart: Terminator 3">
            <a:extLst>
              <a:ext uri="{FF2B5EF4-FFF2-40B4-BE49-F238E27FC236}">
                <a16:creationId xmlns:a16="http://schemas.microsoft.com/office/drawing/2014/main" id="{095D69E8-C9F1-4222-8B12-A6888FA405D1}"/>
              </a:ext>
            </a:extLst>
          </p:cNvPr>
          <p:cNvSpPr/>
          <p:nvPr/>
        </p:nvSpPr>
        <p:spPr>
          <a:xfrm>
            <a:off x="6614480" y="5136924"/>
            <a:ext cx="1524000" cy="3048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mn-ea"/>
                <a:cs typeface="+mn-cs"/>
              </a:rPr>
              <a:t>BİTİR</a:t>
            </a:r>
          </a:p>
        </p:txBody>
      </p:sp>
      <p:sp>
        <p:nvSpPr>
          <p:cNvPr id="34" name="Dikdörtgen 2">
            <a:extLst>
              <a:ext uri="{FF2B5EF4-FFF2-40B4-BE49-F238E27FC236}">
                <a16:creationId xmlns:a16="http://schemas.microsoft.com/office/drawing/2014/main" id="{41F43D2D-295D-4734-88AB-5D06088CC967}"/>
              </a:ext>
            </a:extLst>
          </p:cNvPr>
          <p:cNvSpPr/>
          <p:nvPr/>
        </p:nvSpPr>
        <p:spPr>
          <a:xfrm>
            <a:off x="4380614" y="4200468"/>
            <a:ext cx="1512000" cy="576000"/>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tx1"/>
                </a:solidFill>
              </a:rPr>
              <a:t>YAZ X</a:t>
            </a:r>
            <a:endParaRPr lang="tr-TR" sz="1400" dirty="0">
              <a:solidFill>
                <a:schemeClr val="tx1"/>
              </a:solidFill>
            </a:endParaRPr>
          </a:p>
        </p:txBody>
      </p:sp>
      <p:cxnSp>
        <p:nvCxnSpPr>
          <p:cNvPr id="35" name="Straight Arrow Connector 19">
            <a:extLst>
              <a:ext uri="{FF2B5EF4-FFF2-40B4-BE49-F238E27FC236}">
                <a16:creationId xmlns:a16="http://schemas.microsoft.com/office/drawing/2014/main" id="{512382A9-947F-4F79-A8A9-C0E85B6B40E4}"/>
              </a:ext>
            </a:extLst>
          </p:cNvPr>
          <p:cNvCxnSpPr>
            <a:stCxn id="26" idx="1"/>
            <a:endCxn id="34" idx="3"/>
          </p:cNvCxnSpPr>
          <p:nvPr/>
        </p:nvCxnSpPr>
        <p:spPr>
          <a:xfrm flipH="1" flipV="1">
            <a:off x="5892614" y="4488468"/>
            <a:ext cx="501098" cy="16"/>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36" name="Straight Arrow Connector 19">
            <a:extLst>
              <a:ext uri="{FF2B5EF4-FFF2-40B4-BE49-F238E27FC236}">
                <a16:creationId xmlns:a16="http://schemas.microsoft.com/office/drawing/2014/main" id="{47E34FD0-99E1-47F1-AD97-37C458166B64}"/>
              </a:ext>
            </a:extLst>
          </p:cNvPr>
          <p:cNvCxnSpPr>
            <a:stCxn id="25" idx="2"/>
            <a:endCxn id="30" idx="1"/>
          </p:cNvCxnSpPr>
          <p:nvPr/>
        </p:nvCxnSpPr>
        <p:spPr>
          <a:xfrm flipH="1">
            <a:off x="7368694" y="2328196"/>
            <a:ext cx="6000" cy="288080"/>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37" name="Dikdörtgen 2">
            <a:extLst>
              <a:ext uri="{FF2B5EF4-FFF2-40B4-BE49-F238E27FC236}">
                <a16:creationId xmlns:a16="http://schemas.microsoft.com/office/drawing/2014/main" id="{1149D092-C492-4E0F-9766-2F5F5698FA82}"/>
              </a:ext>
            </a:extLst>
          </p:cNvPr>
          <p:cNvSpPr/>
          <p:nvPr/>
        </p:nvSpPr>
        <p:spPr>
          <a:xfrm>
            <a:off x="8844942" y="4200468"/>
            <a:ext cx="1512000" cy="576000"/>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tx1"/>
                </a:solidFill>
              </a:rPr>
              <a:t>YAZ Y</a:t>
            </a:r>
            <a:endParaRPr lang="tr-TR" sz="1400" dirty="0">
              <a:solidFill>
                <a:schemeClr val="tx1"/>
              </a:solidFill>
            </a:endParaRPr>
          </a:p>
        </p:txBody>
      </p:sp>
      <p:cxnSp>
        <p:nvCxnSpPr>
          <p:cNvPr id="38" name="Straight Arrow Connector 19">
            <a:extLst>
              <a:ext uri="{FF2B5EF4-FFF2-40B4-BE49-F238E27FC236}">
                <a16:creationId xmlns:a16="http://schemas.microsoft.com/office/drawing/2014/main" id="{C45FB811-7544-4F3D-935B-D7A6E63EA22A}"/>
              </a:ext>
            </a:extLst>
          </p:cNvPr>
          <p:cNvCxnSpPr>
            <a:stCxn id="26" idx="3"/>
            <a:endCxn id="37" idx="1"/>
          </p:cNvCxnSpPr>
          <p:nvPr/>
        </p:nvCxnSpPr>
        <p:spPr>
          <a:xfrm flipV="1">
            <a:off x="8337712" y="4488468"/>
            <a:ext cx="507230" cy="16"/>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39" name="Dirsek Bağlayıcısı 31">
            <a:extLst>
              <a:ext uri="{FF2B5EF4-FFF2-40B4-BE49-F238E27FC236}">
                <a16:creationId xmlns:a16="http://schemas.microsoft.com/office/drawing/2014/main" id="{091CCAA5-A994-4686-8173-4939AC6E3474}"/>
              </a:ext>
            </a:extLst>
          </p:cNvPr>
          <p:cNvCxnSpPr>
            <a:stCxn id="37" idx="2"/>
            <a:endCxn id="33" idx="3"/>
          </p:cNvCxnSpPr>
          <p:nvPr/>
        </p:nvCxnSpPr>
        <p:spPr>
          <a:xfrm rot="5400000">
            <a:off x="8594243" y="4282625"/>
            <a:ext cx="550936" cy="1462462"/>
          </a:xfrm>
          <a:prstGeom prst="bentConnector2">
            <a:avLst/>
          </a:prstGeom>
          <a:ln>
            <a:tailEnd type="arrow"/>
          </a:ln>
        </p:spPr>
        <p:style>
          <a:lnRef idx="2">
            <a:schemeClr val="accent1"/>
          </a:lnRef>
          <a:fillRef idx="1">
            <a:schemeClr val="lt1"/>
          </a:fillRef>
          <a:effectRef idx="0">
            <a:schemeClr val="accent1"/>
          </a:effectRef>
          <a:fontRef idx="minor">
            <a:schemeClr val="dk1"/>
          </a:fontRef>
        </p:style>
      </p:cxnSp>
      <p:cxnSp>
        <p:nvCxnSpPr>
          <p:cNvPr id="40" name="Dirsek Bağlayıcısı 31">
            <a:extLst>
              <a:ext uri="{FF2B5EF4-FFF2-40B4-BE49-F238E27FC236}">
                <a16:creationId xmlns:a16="http://schemas.microsoft.com/office/drawing/2014/main" id="{4C9B9EE0-286E-4C26-8CF9-5703F4D49179}"/>
              </a:ext>
            </a:extLst>
          </p:cNvPr>
          <p:cNvCxnSpPr>
            <a:stCxn id="34" idx="2"/>
            <a:endCxn id="33" idx="1"/>
          </p:cNvCxnSpPr>
          <p:nvPr/>
        </p:nvCxnSpPr>
        <p:spPr>
          <a:xfrm rot="16200000" flipH="1">
            <a:off x="5600079" y="4274923"/>
            <a:ext cx="550936" cy="1477866"/>
          </a:xfrm>
          <a:prstGeom prst="bentConnector2">
            <a:avLst/>
          </a:prstGeom>
          <a:ln>
            <a:tailEnd type="arrow"/>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229466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p:bldP spid="29" grpId="0"/>
      <p:bldP spid="30" grpId="0" animBg="1"/>
      <p:bldP spid="31" grpId="0" animBg="1"/>
      <p:bldP spid="33" grpId="0" animBg="1"/>
      <p:bldP spid="34" grpId="0" animBg="1"/>
      <p:bldP spid="37"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Tag Helpers</a:t>
            </a:r>
            <a:r>
              <a:rPr lang="tr-TR" sz="5400" dirty="0">
                <a:solidFill>
                  <a:schemeClr val="tx2">
                    <a:lumMod val="75000"/>
                  </a:schemeClr>
                </a:solidFill>
                <a:effectLst>
                  <a:outerShdw blurRad="38100" dist="38100" dir="2700000" algn="tl">
                    <a:srgbClr val="000000">
                      <a:alpha val="43137"/>
                    </a:srgbClr>
                  </a:outerShdw>
                </a:effectLst>
              </a:rPr>
              <a:t> 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580704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err="1">
                <a:solidFill>
                  <a:schemeClr val="tx2">
                    <a:lumMod val="75000"/>
                  </a:schemeClr>
                </a:solidFill>
                <a:effectLst>
                  <a:outerShdw blurRad="38100" dist="38100" dir="2700000" algn="tl">
                    <a:srgbClr val="000000">
                      <a:alpha val="43137"/>
                    </a:srgbClr>
                  </a:outerShdw>
                </a:effectLst>
              </a:rPr>
              <a:t>ViewBag</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ViewData</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TempData</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185141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Data Post </a:t>
            </a:r>
            <a:r>
              <a:rPr lang="en-US" sz="5400" dirty="0" err="1">
                <a:solidFill>
                  <a:schemeClr val="tx2">
                    <a:lumMod val="75000"/>
                  </a:schemeClr>
                </a:solidFill>
                <a:effectLst>
                  <a:outerShdw blurRad="38100" dist="38100" dir="2700000" algn="tl">
                    <a:srgbClr val="000000">
                      <a:alpha val="43137"/>
                    </a:srgbClr>
                  </a:outerShdw>
                </a:effectLst>
              </a:rPr>
              <a:t>Kavramı</a:t>
            </a:r>
            <a:r>
              <a:rPr lang="en-US" sz="5400" dirty="0">
                <a:solidFill>
                  <a:schemeClr val="tx2">
                    <a:lumMod val="75000"/>
                  </a:schemeClr>
                </a:solidFill>
                <a:effectLst>
                  <a:outerShdw blurRad="38100" dist="38100" dir="2700000" algn="tl">
                    <a:srgbClr val="000000">
                      <a:alpha val="43137"/>
                    </a:srgbClr>
                  </a:outerShdw>
                </a:effectLst>
              </a:rPr>
              <a:t> </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506455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Data Annotations </a:t>
            </a:r>
            <a:r>
              <a:rPr lang="en-US" sz="5400" dirty="0" err="1">
                <a:solidFill>
                  <a:schemeClr val="tx2">
                    <a:lumMod val="75000"/>
                  </a:schemeClr>
                </a:solidFill>
                <a:effectLst>
                  <a:outerShdw blurRad="38100" dist="38100" dir="2700000" algn="tl">
                    <a:srgbClr val="000000">
                      <a:alpha val="43137"/>
                    </a:srgbClr>
                  </a:outerShdw>
                </a:effectLst>
              </a:rPr>
              <a:t>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872674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Form Validation </a:t>
            </a:r>
            <a:r>
              <a:rPr lang="en-US" sz="5400" dirty="0" err="1">
                <a:solidFill>
                  <a:schemeClr val="tx2">
                    <a:lumMod val="75000"/>
                  </a:schemeClr>
                </a:solidFill>
                <a:effectLst>
                  <a:outerShdw blurRad="38100" dist="38100" dir="2700000" algn="tl">
                    <a:srgbClr val="000000">
                      <a:alpha val="43137"/>
                    </a:srgbClr>
                  </a:outerShdw>
                </a:effectLst>
              </a:rPr>
              <a:t>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5894359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err="1">
                <a:solidFill>
                  <a:schemeClr val="tx2">
                    <a:lumMod val="75000"/>
                  </a:schemeClr>
                </a:solidFill>
                <a:effectLst>
                  <a:outerShdw blurRad="38100" dist="38100" dir="2700000" algn="tl">
                    <a:srgbClr val="000000">
                      <a:alpha val="43137"/>
                    </a:srgbClr>
                  </a:outerShdw>
                </a:effectLst>
              </a:rPr>
              <a:t>RouteValues</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Kavramı</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0740153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ASPNET Core MVC </a:t>
            </a:r>
            <a:r>
              <a:rPr lang="tr-TR" sz="5400" dirty="0">
                <a:solidFill>
                  <a:schemeClr val="tx2">
                    <a:lumMod val="75000"/>
                  </a:schemeClr>
                </a:solidFill>
                <a:effectLst>
                  <a:outerShdw blurRad="38100" dist="38100" dir="2700000" algn="tl">
                    <a:srgbClr val="000000">
                      <a:alpha val="43137"/>
                    </a:srgbClr>
                  </a:outerShdw>
                </a:effectLst>
              </a:rPr>
              <a:t>ile </a:t>
            </a:r>
            <a:r>
              <a:rPr lang="tr-TR" sz="5400" dirty="0" err="1">
                <a:solidFill>
                  <a:schemeClr val="tx2">
                    <a:lumMod val="75000"/>
                  </a:schemeClr>
                </a:solidFill>
                <a:effectLst>
                  <a:outerShdw blurRad="38100" dist="38100" dir="2700000" algn="tl">
                    <a:srgbClr val="000000">
                      <a:alpha val="43137"/>
                    </a:srgbClr>
                  </a:outerShdw>
                </a:effectLst>
              </a:rPr>
              <a:t>Entity</a:t>
            </a:r>
            <a:r>
              <a:rPr lang="tr-TR" sz="5400" dirty="0">
                <a:solidFill>
                  <a:schemeClr val="tx2">
                    <a:lumMod val="75000"/>
                  </a:schemeClr>
                </a:solidFill>
                <a:effectLst>
                  <a:outerShdw blurRad="38100" dist="38100" dir="2700000" algn="tl">
                    <a:srgbClr val="000000">
                      <a:alpha val="43137"/>
                    </a:srgbClr>
                  </a:outerShdw>
                </a:effectLst>
              </a:rPr>
              <a:t> Framework </a:t>
            </a:r>
            <a:r>
              <a:rPr lang="tr-TR" sz="5400" dirty="0" err="1">
                <a:solidFill>
                  <a:schemeClr val="tx2">
                    <a:lumMod val="75000"/>
                  </a:schemeClr>
                </a:solidFill>
                <a:effectLst>
                  <a:outerShdw blurRad="38100" dist="38100" dir="2700000" algn="tl">
                    <a:srgbClr val="000000">
                      <a:alpha val="43137"/>
                    </a:srgbClr>
                  </a:outerShdw>
                </a:effectLst>
              </a:rPr>
              <a:t>Core</a:t>
            </a:r>
            <a:r>
              <a:rPr lang="tr-TR" sz="5400" dirty="0">
                <a:solidFill>
                  <a:schemeClr val="tx2">
                    <a:lumMod val="75000"/>
                  </a:schemeClr>
                </a:solidFill>
                <a:effectLst>
                  <a:outerShdw blurRad="38100" dist="38100" dir="2700000" algn="tl">
                    <a:srgbClr val="000000">
                      <a:alpha val="43137"/>
                    </a:srgbClr>
                  </a:outerShdw>
                </a:effectLst>
              </a:rPr>
              <a:t> Kullanımı </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3693135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Local</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Functions</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545980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Templated</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Delegates</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019087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Client-Side Model </a:t>
            </a:r>
            <a:r>
              <a:rPr lang="tr-TR" sz="5400" dirty="0" err="1">
                <a:solidFill>
                  <a:schemeClr val="tx2">
                    <a:lumMod val="75000"/>
                  </a:schemeClr>
                </a:solidFill>
                <a:effectLst>
                  <a:outerShdw blurRad="38100" dist="38100" dir="2700000" algn="tl">
                    <a:srgbClr val="000000">
                      <a:alpha val="43137"/>
                    </a:srgbClr>
                  </a:outerShdw>
                </a:effectLst>
              </a:rPr>
              <a:t>Validation</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9436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1">
            <a:extLst>
              <a:ext uri="{FF2B5EF4-FFF2-40B4-BE49-F238E27FC236}">
                <a16:creationId xmlns:a16="http://schemas.microsoft.com/office/drawing/2014/main" id="{4898C507-C5E3-4219-804C-DB257F16049F}"/>
              </a:ext>
            </a:extLst>
          </p:cNvPr>
          <p:cNvSpPr>
            <a:spLocks noGrp="1"/>
          </p:cNvSpPr>
          <p:nvPr>
            <p:ph type="ctrTitle"/>
          </p:nvPr>
        </p:nvSpPr>
        <p:spPr>
          <a:xfrm>
            <a:off x="532800" y="378000"/>
            <a:ext cx="9016410" cy="914570"/>
          </a:xfrm>
        </p:spPr>
        <p:txBody>
          <a:bodyPr>
            <a:normAutofit/>
          </a:bodyPr>
          <a:lstStyle/>
          <a:p>
            <a:pPr algn="l"/>
            <a:r>
              <a:rPr lang="tr-TR" dirty="0">
                <a:solidFill>
                  <a:srgbClr val="333F50"/>
                </a:solidFill>
                <a:effectLst>
                  <a:outerShdw blurRad="38100" dist="38100" dir="2700000" algn="tl">
                    <a:srgbClr val="000000">
                      <a:alpha val="43137"/>
                    </a:srgbClr>
                  </a:outerShdw>
                </a:effectLst>
              </a:rPr>
              <a:t>Kariyer Bilgisi</a:t>
            </a:r>
          </a:p>
        </p:txBody>
      </p:sp>
      <p:sp>
        <p:nvSpPr>
          <p:cNvPr id="7" name="Metin kutusu 6">
            <a:extLst>
              <a:ext uri="{FF2B5EF4-FFF2-40B4-BE49-F238E27FC236}">
                <a16:creationId xmlns:a16="http://schemas.microsoft.com/office/drawing/2014/main" id="{2417554F-8430-4499-8E1F-DC6A94C744F1}"/>
              </a:ext>
            </a:extLst>
          </p:cNvPr>
          <p:cNvSpPr txBox="1"/>
          <p:nvPr/>
        </p:nvSpPr>
        <p:spPr>
          <a:xfrm>
            <a:off x="5177616" y="3129901"/>
            <a:ext cx="4681728" cy="830997"/>
          </a:xfrm>
          <a:prstGeom prst="rect">
            <a:avLst/>
          </a:prstGeom>
          <a:noFill/>
        </p:spPr>
        <p:txBody>
          <a:bodyPr wrap="square">
            <a:spAutoFit/>
          </a:bodyPr>
          <a:lstStyle/>
          <a:p>
            <a:r>
              <a:rPr lang="tr-TR" sz="2400" dirty="0">
                <a:solidFill>
                  <a:srgbClr val="415968"/>
                </a:solidFill>
                <a:effectLst>
                  <a:outerShdw blurRad="38100" dist="38100" dir="2700000" algn="tl">
                    <a:srgbClr val="000000">
                      <a:alpha val="43137"/>
                    </a:srgbClr>
                  </a:outerShdw>
                </a:effectLst>
              </a:rPr>
              <a:t>Kısaca kariyer hayatım hakkında bahsetmek gerekirse..</a:t>
            </a:r>
          </a:p>
        </p:txBody>
      </p:sp>
      <p:pic>
        <p:nvPicPr>
          <p:cNvPr id="9" name="Picture 2" descr="Bag, bank, briefcase, business, finance, marketing, office">
            <a:extLst>
              <a:ext uri="{FF2B5EF4-FFF2-40B4-BE49-F238E27FC236}">
                <a16:creationId xmlns:a16="http://schemas.microsoft.com/office/drawing/2014/main" id="{9D4CCE72-B8DB-462E-9FAE-5569B1674F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400" y="2646171"/>
            <a:ext cx="1584176" cy="158417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74669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22" name="Content Placeholder 1">
            <a:extLst>
              <a:ext uri="{FF2B5EF4-FFF2-40B4-BE49-F238E27FC236}">
                <a16:creationId xmlns:a16="http://schemas.microsoft.com/office/drawing/2014/main" id="{8CB86B4A-6E0A-4D3A-9D6D-5EF6EC00ACB1}"/>
              </a:ext>
            </a:extLst>
          </p:cNvPr>
          <p:cNvSpPr txBox="1">
            <a:spLocks/>
          </p:cNvSpPr>
          <p:nvPr/>
        </p:nvSpPr>
        <p:spPr>
          <a:xfrm>
            <a:off x="838200" y="2137420"/>
            <a:ext cx="10481767" cy="20162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sz="2400" b="0" dirty="0">
                <a:solidFill>
                  <a:srgbClr val="3A4A58"/>
                </a:solidFill>
                <a:latin typeface="Corbel" panose="020B0503020204020204" pitchFamily="34" charset="0"/>
              </a:rPr>
              <a:t>Girilen bir sayının tek mi çift mi olduğunu ekrana yazdıran programın algoritmasını sözel olarak ve akış şeması ile ifade ediniz.</a:t>
            </a:r>
            <a:endParaRPr lang="en-US" sz="2400" b="0" dirty="0">
              <a:solidFill>
                <a:srgbClr val="3A4A58"/>
              </a:solidFill>
              <a:latin typeface="Corbel" panose="020B0503020204020204" pitchFamily="34" charset="0"/>
            </a:endParaRPr>
          </a:p>
        </p:txBody>
      </p:sp>
    </p:spTree>
    <p:extLst>
      <p:ext uri="{BB962C8B-B14F-4D97-AF65-F5344CB8AC3E}">
        <p14:creationId xmlns:p14="http://schemas.microsoft.com/office/powerpoint/2010/main" val="352284763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Action </a:t>
            </a:r>
            <a:r>
              <a:rPr lang="tr-TR" sz="5400" dirty="0" err="1">
                <a:solidFill>
                  <a:schemeClr val="tx2">
                    <a:lumMod val="75000"/>
                  </a:schemeClr>
                </a:solidFill>
                <a:effectLst>
                  <a:outerShdw blurRad="38100" dist="38100" dir="2700000" algn="tl">
                    <a:srgbClr val="000000">
                      <a:alpha val="43137"/>
                    </a:srgbClr>
                  </a:outerShdw>
                </a:effectLst>
              </a:rPr>
              <a:t>Result</a:t>
            </a:r>
            <a:r>
              <a:rPr lang="tr-TR" sz="5400" dirty="0">
                <a:solidFill>
                  <a:schemeClr val="tx2">
                    <a:lumMod val="75000"/>
                  </a:schemeClr>
                </a:solidFill>
                <a:effectLst>
                  <a:outerShdw blurRad="38100" dist="38100" dir="2700000" algn="tl">
                    <a:srgbClr val="000000">
                      <a:alpha val="43137"/>
                    </a:srgbClr>
                  </a:outerShdw>
                </a:effectLst>
              </a:rPr>
              <a:t> Türleri</a:t>
            </a:r>
            <a:br>
              <a:rPr lang="tr-TR" sz="5400" dirty="0">
                <a:solidFill>
                  <a:schemeClr val="tx2">
                    <a:lumMod val="75000"/>
                  </a:schemeClr>
                </a:solidFill>
                <a:effectLst>
                  <a:outerShdw blurRad="38100" dist="38100" dir="2700000" algn="tl">
                    <a:srgbClr val="000000">
                      <a:alpha val="43137"/>
                    </a:srgbClr>
                  </a:outerShdw>
                </a:effectLst>
              </a:rPr>
            </a:br>
            <a:r>
              <a:rPr lang="tr-TR" sz="4400" dirty="0">
                <a:solidFill>
                  <a:schemeClr val="tx2">
                    <a:lumMod val="75000"/>
                  </a:schemeClr>
                </a:solidFill>
                <a:effectLst>
                  <a:outerShdw blurRad="38100" dist="38100" dir="2700000" algn="tl">
                    <a:srgbClr val="000000">
                      <a:alpha val="43137"/>
                    </a:srgbClr>
                  </a:outerShdw>
                </a:effectLst>
              </a:rPr>
              <a:t>Content </a:t>
            </a:r>
            <a:r>
              <a:rPr lang="tr-TR" sz="4400" dirty="0" err="1">
                <a:solidFill>
                  <a:schemeClr val="tx2">
                    <a:lumMod val="75000"/>
                  </a:schemeClr>
                </a:solidFill>
                <a:effectLst>
                  <a:outerShdw blurRad="38100" dist="38100" dir="2700000" algn="tl">
                    <a:srgbClr val="000000">
                      <a:alpha val="43137"/>
                    </a:srgbClr>
                  </a:outerShdw>
                </a:effectLst>
              </a:rPr>
              <a:t>Result</a:t>
            </a:r>
            <a:r>
              <a:rPr lang="tr-TR" sz="4400" dirty="0">
                <a:solidFill>
                  <a:schemeClr val="tx2">
                    <a:lumMod val="75000"/>
                  </a:schemeClr>
                </a:solidFill>
                <a:effectLst>
                  <a:outerShdw blurRad="38100" dist="38100" dir="2700000" algn="tl">
                    <a:srgbClr val="000000">
                      <a:alpha val="43137"/>
                    </a:srgbClr>
                  </a:outerShdw>
                </a:effectLst>
              </a:rPr>
              <a:t> &amp; </a:t>
            </a:r>
            <a:r>
              <a:rPr lang="tr-TR" sz="4400" dirty="0" err="1">
                <a:solidFill>
                  <a:schemeClr val="tx2">
                    <a:lumMod val="75000"/>
                  </a:schemeClr>
                </a:solidFill>
                <a:effectLst>
                  <a:outerShdw blurRad="38100" dist="38100" dir="2700000" algn="tl">
                    <a:srgbClr val="000000">
                      <a:alpha val="43137"/>
                    </a:srgbClr>
                  </a:outerShdw>
                </a:effectLst>
              </a:rPr>
              <a:t>Redirect</a:t>
            </a:r>
            <a:r>
              <a:rPr lang="tr-TR" sz="4400" dirty="0">
                <a:solidFill>
                  <a:schemeClr val="tx2">
                    <a:lumMod val="75000"/>
                  </a:schemeClr>
                </a:solidFill>
                <a:effectLst>
                  <a:outerShdw blurRad="38100" dist="38100" dir="2700000" algn="tl">
                    <a:srgbClr val="000000">
                      <a:alpha val="43137"/>
                    </a:srgbClr>
                  </a:outerShdw>
                </a:effectLst>
              </a:rPr>
              <a:t> </a:t>
            </a:r>
            <a:r>
              <a:rPr lang="tr-TR" sz="4400" dirty="0" err="1">
                <a:solidFill>
                  <a:schemeClr val="tx2">
                    <a:lumMod val="75000"/>
                  </a:schemeClr>
                </a:solidFill>
                <a:effectLst>
                  <a:outerShdw blurRad="38100" dist="38100" dir="2700000" algn="tl">
                    <a:srgbClr val="000000">
                      <a:alpha val="43137"/>
                    </a:srgbClr>
                  </a:outerShdw>
                </a:effectLst>
              </a:rPr>
              <a:t>Result</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179247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Action </a:t>
            </a:r>
            <a:r>
              <a:rPr lang="tr-TR" sz="5400" dirty="0" err="1">
                <a:solidFill>
                  <a:schemeClr val="tx2">
                    <a:lumMod val="75000"/>
                  </a:schemeClr>
                </a:solidFill>
                <a:effectLst>
                  <a:outerShdw blurRad="38100" dist="38100" dir="2700000" algn="tl">
                    <a:srgbClr val="000000">
                      <a:alpha val="43137"/>
                    </a:srgbClr>
                  </a:outerShdw>
                </a:effectLst>
              </a:rPr>
              <a:t>Result</a:t>
            </a:r>
            <a:r>
              <a:rPr lang="tr-TR" sz="5400" dirty="0">
                <a:solidFill>
                  <a:schemeClr val="tx2">
                    <a:lumMod val="75000"/>
                  </a:schemeClr>
                </a:solidFill>
                <a:effectLst>
                  <a:outerShdw blurRad="38100" dist="38100" dir="2700000" algn="tl">
                    <a:srgbClr val="000000">
                      <a:alpha val="43137"/>
                    </a:srgbClr>
                  </a:outerShdw>
                </a:effectLst>
              </a:rPr>
              <a:t> Türleri</a:t>
            </a:r>
            <a:br>
              <a:rPr lang="tr-TR" sz="5400" dirty="0">
                <a:solidFill>
                  <a:schemeClr val="tx2">
                    <a:lumMod val="75000"/>
                  </a:schemeClr>
                </a:solidFill>
                <a:effectLst>
                  <a:outerShdw blurRad="38100" dist="38100" dir="2700000" algn="tl">
                    <a:srgbClr val="000000">
                      <a:alpha val="43137"/>
                    </a:srgbClr>
                  </a:outerShdw>
                </a:effectLst>
              </a:rPr>
            </a:br>
            <a:r>
              <a:rPr lang="tr-TR" sz="4400" dirty="0">
                <a:solidFill>
                  <a:schemeClr val="tx2">
                    <a:lumMod val="75000"/>
                  </a:schemeClr>
                </a:solidFill>
                <a:effectLst>
                  <a:outerShdw blurRad="38100" dist="38100" dir="2700000" algn="tl">
                    <a:srgbClr val="000000">
                      <a:alpha val="43137"/>
                    </a:srgbClr>
                  </a:outerShdw>
                </a:effectLst>
              </a:rPr>
              <a:t>File </a:t>
            </a:r>
            <a:r>
              <a:rPr lang="tr-TR" sz="4400" dirty="0" err="1">
                <a:solidFill>
                  <a:schemeClr val="tx2">
                    <a:lumMod val="75000"/>
                  </a:schemeClr>
                </a:solidFill>
                <a:effectLst>
                  <a:outerShdw blurRad="38100" dist="38100" dir="2700000" algn="tl">
                    <a:srgbClr val="000000">
                      <a:alpha val="43137"/>
                    </a:srgbClr>
                  </a:outerShdw>
                </a:effectLst>
              </a:rPr>
              <a:t>Result</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6278732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Action </a:t>
            </a:r>
            <a:r>
              <a:rPr lang="tr-TR" sz="5400" dirty="0" err="1">
                <a:solidFill>
                  <a:schemeClr val="tx2">
                    <a:lumMod val="75000"/>
                  </a:schemeClr>
                </a:solidFill>
                <a:effectLst>
                  <a:outerShdw blurRad="38100" dist="38100" dir="2700000" algn="tl">
                    <a:srgbClr val="000000">
                      <a:alpha val="43137"/>
                    </a:srgbClr>
                  </a:outerShdw>
                </a:effectLst>
              </a:rPr>
              <a:t>Result</a:t>
            </a:r>
            <a:r>
              <a:rPr lang="tr-TR" sz="5400" dirty="0">
                <a:solidFill>
                  <a:schemeClr val="tx2">
                    <a:lumMod val="75000"/>
                  </a:schemeClr>
                </a:solidFill>
                <a:effectLst>
                  <a:outerShdw blurRad="38100" dist="38100" dir="2700000" algn="tl">
                    <a:srgbClr val="000000">
                      <a:alpha val="43137"/>
                    </a:srgbClr>
                  </a:outerShdw>
                </a:effectLst>
              </a:rPr>
              <a:t> Türleri</a:t>
            </a:r>
            <a:br>
              <a:rPr lang="tr-TR" sz="5400" dirty="0">
                <a:solidFill>
                  <a:schemeClr val="tx2">
                    <a:lumMod val="75000"/>
                  </a:schemeClr>
                </a:solidFill>
                <a:effectLst>
                  <a:outerShdw blurRad="38100" dist="38100" dir="2700000" algn="tl">
                    <a:srgbClr val="000000">
                      <a:alpha val="43137"/>
                    </a:srgbClr>
                  </a:outerShdw>
                </a:effectLst>
              </a:rPr>
            </a:br>
            <a:r>
              <a:rPr lang="tr-TR" sz="4400" dirty="0" err="1">
                <a:solidFill>
                  <a:schemeClr val="tx2">
                    <a:lumMod val="75000"/>
                  </a:schemeClr>
                </a:solidFill>
                <a:effectLst>
                  <a:outerShdw blurRad="38100" dist="38100" dir="2700000" algn="tl">
                    <a:srgbClr val="000000">
                      <a:alpha val="43137"/>
                    </a:srgbClr>
                  </a:outerShdw>
                </a:effectLst>
              </a:rPr>
              <a:t>Status</a:t>
            </a:r>
            <a:r>
              <a:rPr lang="tr-TR" sz="4400" dirty="0">
                <a:solidFill>
                  <a:schemeClr val="tx2">
                    <a:lumMod val="75000"/>
                  </a:schemeClr>
                </a:solidFill>
                <a:effectLst>
                  <a:outerShdw blurRad="38100" dist="38100" dir="2700000" algn="tl">
                    <a:srgbClr val="000000">
                      <a:alpha val="43137"/>
                    </a:srgbClr>
                  </a:outerShdw>
                </a:effectLst>
              </a:rPr>
              <a:t> </a:t>
            </a:r>
            <a:r>
              <a:rPr lang="tr-TR" sz="4400" dirty="0" err="1">
                <a:solidFill>
                  <a:schemeClr val="tx2">
                    <a:lumMod val="75000"/>
                  </a:schemeClr>
                </a:solidFill>
                <a:effectLst>
                  <a:outerShdw blurRad="38100" dist="38100" dir="2700000" algn="tl">
                    <a:srgbClr val="000000">
                      <a:alpha val="43137"/>
                    </a:srgbClr>
                  </a:outerShdw>
                </a:effectLst>
              </a:rPr>
              <a:t>Code</a:t>
            </a:r>
            <a:r>
              <a:rPr lang="tr-TR" sz="4400" dirty="0">
                <a:solidFill>
                  <a:schemeClr val="tx2">
                    <a:lumMod val="75000"/>
                  </a:schemeClr>
                </a:solidFill>
                <a:effectLst>
                  <a:outerShdw blurRad="38100" dist="38100" dir="2700000" algn="tl">
                    <a:srgbClr val="000000">
                      <a:alpha val="43137"/>
                    </a:srgbClr>
                  </a:outerShdw>
                </a:effectLst>
              </a:rPr>
              <a:t> </a:t>
            </a:r>
            <a:r>
              <a:rPr lang="tr-TR" sz="4400" dirty="0" err="1">
                <a:solidFill>
                  <a:schemeClr val="tx2">
                    <a:lumMod val="75000"/>
                  </a:schemeClr>
                </a:solidFill>
                <a:effectLst>
                  <a:outerShdw blurRad="38100" dist="38100" dir="2700000" algn="tl">
                    <a:srgbClr val="000000">
                      <a:alpha val="43137"/>
                    </a:srgbClr>
                  </a:outerShdw>
                </a:effectLst>
              </a:rPr>
              <a:t>Result</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98919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Action </a:t>
            </a:r>
            <a:r>
              <a:rPr lang="tr-TR" sz="5400" dirty="0" err="1">
                <a:solidFill>
                  <a:schemeClr val="tx2">
                    <a:lumMod val="75000"/>
                  </a:schemeClr>
                </a:solidFill>
                <a:effectLst>
                  <a:outerShdw blurRad="38100" dist="38100" dir="2700000" algn="tl">
                    <a:srgbClr val="000000">
                      <a:alpha val="43137"/>
                    </a:srgbClr>
                  </a:outerShdw>
                </a:effectLst>
              </a:rPr>
              <a:t>Result</a:t>
            </a:r>
            <a:r>
              <a:rPr lang="tr-TR" sz="5400" dirty="0">
                <a:solidFill>
                  <a:schemeClr val="tx2">
                    <a:lumMod val="75000"/>
                  </a:schemeClr>
                </a:solidFill>
                <a:effectLst>
                  <a:outerShdw blurRad="38100" dist="38100" dir="2700000" algn="tl">
                    <a:srgbClr val="000000">
                      <a:alpha val="43137"/>
                    </a:srgbClr>
                  </a:outerShdw>
                </a:effectLst>
              </a:rPr>
              <a:t> Türleri</a:t>
            </a:r>
            <a:br>
              <a:rPr lang="tr-TR" sz="5400" dirty="0">
                <a:solidFill>
                  <a:schemeClr val="tx2">
                    <a:lumMod val="75000"/>
                  </a:schemeClr>
                </a:solidFill>
                <a:effectLst>
                  <a:outerShdw blurRad="38100" dist="38100" dir="2700000" algn="tl">
                    <a:srgbClr val="000000">
                      <a:alpha val="43137"/>
                    </a:srgbClr>
                  </a:outerShdw>
                </a:effectLst>
              </a:rPr>
            </a:br>
            <a:r>
              <a:rPr lang="tr-TR" sz="4400" dirty="0" err="1">
                <a:solidFill>
                  <a:schemeClr val="tx2">
                    <a:lumMod val="75000"/>
                  </a:schemeClr>
                </a:solidFill>
                <a:effectLst>
                  <a:outerShdw blurRad="38100" dist="38100" dir="2700000" algn="tl">
                    <a:srgbClr val="000000">
                      <a:alpha val="43137"/>
                    </a:srgbClr>
                  </a:outerShdw>
                </a:effectLst>
              </a:rPr>
              <a:t>Json</a:t>
            </a:r>
            <a:r>
              <a:rPr lang="tr-TR" sz="4400" dirty="0">
                <a:solidFill>
                  <a:schemeClr val="tx2">
                    <a:lumMod val="75000"/>
                  </a:schemeClr>
                </a:solidFill>
                <a:effectLst>
                  <a:outerShdw blurRad="38100" dist="38100" dir="2700000" algn="tl">
                    <a:srgbClr val="000000">
                      <a:alpha val="43137"/>
                    </a:srgbClr>
                  </a:outerShdw>
                </a:effectLst>
              </a:rPr>
              <a:t> </a:t>
            </a:r>
            <a:r>
              <a:rPr lang="tr-TR" sz="4400" dirty="0" err="1">
                <a:solidFill>
                  <a:schemeClr val="tx2">
                    <a:lumMod val="75000"/>
                  </a:schemeClr>
                </a:solidFill>
                <a:effectLst>
                  <a:outerShdw blurRad="38100" dist="38100" dir="2700000" algn="tl">
                    <a:srgbClr val="000000">
                      <a:alpha val="43137"/>
                    </a:srgbClr>
                  </a:outerShdw>
                </a:effectLst>
              </a:rPr>
              <a:t>Result</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877466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Action </a:t>
            </a:r>
            <a:r>
              <a:rPr lang="tr-TR" sz="5400" dirty="0" err="1">
                <a:solidFill>
                  <a:schemeClr val="tx2">
                    <a:lumMod val="75000"/>
                  </a:schemeClr>
                </a:solidFill>
                <a:effectLst>
                  <a:outerShdw blurRad="38100" dist="38100" dir="2700000" algn="tl">
                    <a:srgbClr val="000000">
                      <a:alpha val="43137"/>
                    </a:srgbClr>
                  </a:outerShdw>
                </a:effectLst>
              </a:rPr>
              <a:t>Result</a:t>
            </a:r>
            <a:r>
              <a:rPr lang="tr-TR" sz="5400" dirty="0">
                <a:solidFill>
                  <a:schemeClr val="tx2">
                    <a:lumMod val="75000"/>
                  </a:schemeClr>
                </a:solidFill>
                <a:effectLst>
                  <a:outerShdw blurRad="38100" dist="38100" dir="2700000" algn="tl">
                    <a:srgbClr val="000000">
                      <a:alpha val="43137"/>
                    </a:srgbClr>
                  </a:outerShdw>
                </a:effectLst>
              </a:rPr>
              <a:t> Türleri</a:t>
            </a:r>
            <a:br>
              <a:rPr lang="tr-TR" sz="5400" dirty="0">
                <a:solidFill>
                  <a:schemeClr val="tx2">
                    <a:lumMod val="75000"/>
                  </a:schemeClr>
                </a:solidFill>
                <a:effectLst>
                  <a:outerShdw blurRad="38100" dist="38100" dir="2700000" algn="tl">
                    <a:srgbClr val="000000">
                      <a:alpha val="43137"/>
                    </a:srgbClr>
                  </a:outerShdw>
                </a:effectLst>
              </a:rPr>
            </a:br>
            <a:r>
              <a:rPr lang="tr-TR" sz="4400" dirty="0" err="1">
                <a:solidFill>
                  <a:schemeClr val="tx2">
                    <a:lumMod val="75000"/>
                  </a:schemeClr>
                </a:solidFill>
                <a:effectLst>
                  <a:outerShdw blurRad="38100" dist="38100" dir="2700000" algn="tl">
                    <a:srgbClr val="000000">
                      <a:alpha val="43137"/>
                    </a:srgbClr>
                  </a:outerShdw>
                </a:effectLst>
              </a:rPr>
              <a:t>Partial</a:t>
            </a:r>
            <a:r>
              <a:rPr lang="tr-TR" sz="4400" dirty="0">
                <a:solidFill>
                  <a:schemeClr val="tx2">
                    <a:lumMod val="75000"/>
                  </a:schemeClr>
                </a:solidFill>
                <a:effectLst>
                  <a:outerShdw blurRad="38100" dist="38100" dir="2700000" algn="tl">
                    <a:srgbClr val="000000">
                      <a:alpha val="43137"/>
                    </a:srgbClr>
                  </a:outerShdw>
                </a:effectLst>
              </a:rPr>
              <a:t> </a:t>
            </a:r>
            <a:r>
              <a:rPr lang="tr-TR" sz="4400" dirty="0" err="1">
                <a:solidFill>
                  <a:schemeClr val="tx2">
                    <a:lumMod val="75000"/>
                  </a:schemeClr>
                </a:solidFill>
                <a:effectLst>
                  <a:outerShdw blurRad="38100" dist="38100" dir="2700000" algn="tl">
                    <a:srgbClr val="000000">
                      <a:alpha val="43137"/>
                    </a:srgbClr>
                  </a:outerShdw>
                </a:effectLst>
              </a:rPr>
              <a:t>View</a:t>
            </a:r>
            <a:r>
              <a:rPr lang="tr-TR" sz="4400" dirty="0">
                <a:solidFill>
                  <a:schemeClr val="tx2">
                    <a:lumMod val="75000"/>
                  </a:schemeClr>
                </a:solidFill>
                <a:effectLst>
                  <a:outerShdw blurRad="38100" dist="38100" dir="2700000" algn="tl">
                    <a:srgbClr val="000000">
                      <a:alpha val="43137"/>
                    </a:srgbClr>
                  </a:outerShdw>
                </a:effectLst>
              </a:rPr>
              <a:t> </a:t>
            </a:r>
            <a:r>
              <a:rPr lang="tr-TR" sz="4400" dirty="0" err="1">
                <a:solidFill>
                  <a:schemeClr val="tx2">
                    <a:lumMod val="75000"/>
                  </a:schemeClr>
                </a:solidFill>
                <a:effectLst>
                  <a:outerShdw blurRad="38100" dist="38100" dir="2700000" algn="tl">
                    <a:srgbClr val="000000">
                      <a:alpha val="43137"/>
                    </a:srgbClr>
                  </a:outerShdw>
                </a:effectLst>
              </a:rPr>
              <a:t>Result</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62018217"/>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Attribute</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Based</a:t>
            </a:r>
            <a:r>
              <a:rPr lang="tr-TR" sz="5400" dirty="0">
                <a:solidFill>
                  <a:schemeClr val="tx2">
                    <a:lumMod val="75000"/>
                  </a:schemeClr>
                </a:solidFill>
                <a:effectLst>
                  <a:outerShdw blurRad="38100" dist="38100" dir="2700000" algn="tl">
                    <a:srgbClr val="000000">
                      <a:alpha val="43137"/>
                    </a:srgbClr>
                  </a:outerShdw>
                </a:effectLst>
              </a:rPr>
              <a:t> &amp; </a:t>
            </a:r>
            <a:r>
              <a:rPr lang="tr-TR" sz="5400" dirty="0" err="1">
                <a:solidFill>
                  <a:schemeClr val="tx2">
                    <a:lumMod val="75000"/>
                  </a:schemeClr>
                </a:solidFill>
                <a:effectLst>
                  <a:outerShdw blurRad="38100" dist="38100" dir="2700000" algn="tl">
                    <a:srgbClr val="000000">
                      <a:alpha val="43137"/>
                    </a:srgbClr>
                  </a:outerShdw>
                </a:effectLst>
              </a:rPr>
              <a:t>Convention</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Based</a:t>
            </a:r>
            <a:r>
              <a:rPr lang="tr-TR" sz="5400" dirty="0">
                <a:solidFill>
                  <a:schemeClr val="tx2">
                    <a:lumMod val="75000"/>
                  </a:schemeClr>
                </a:solidFill>
                <a:effectLst>
                  <a:outerShdw blurRad="38100" dist="38100" dir="2700000" algn="tl">
                    <a:srgbClr val="000000">
                      <a:alpha val="43137"/>
                    </a:srgbClr>
                  </a:outerShdw>
                </a:effectLst>
              </a:rPr>
              <a:t> Routing</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94270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Routing Templates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204929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Routing </a:t>
            </a:r>
            <a:r>
              <a:rPr lang="tr-TR" sz="5400" dirty="0" err="1">
                <a:solidFill>
                  <a:schemeClr val="tx2">
                    <a:lumMod val="75000"/>
                  </a:schemeClr>
                </a:solidFill>
                <a:effectLst>
                  <a:outerShdw blurRad="38100" dist="38100" dir="2700000" algn="tl">
                    <a:srgbClr val="000000">
                      <a:alpha val="43137"/>
                    </a:srgbClr>
                  </a:outerShdw>
                </a:effectLst>
              </a:rPr>
              <a:t>Constraints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9578437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Session</a:t>
            </a:r>
            <a:r>
              <a:rPr lang="tr-TR" sz="5400" dirty="0">
                <a:solidFill>
                  <a:schemeClr val="tx2">
                    <a:lumMod val="75000"/>
                  </a:schemeClr>
                </a:solidFill>
                <a:effectLst>
                  <a:outerShdw blurRad="38100" dist="38100" dir="2700000" algn="tl">
                    <a:srgbClr val="000000">
                      <a:alpha val="43137"/>
                    </a:srgbClr>
                  </a:outerShdw>
                </a:effectLst>
              </a:rPr>
              <a:t> 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98242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Cookie</a:t>
            </a:r>
            <a:r>
              <a:rPr lang="tr-TR" sz="5400">
                <a:solidFill>
                  <a:schemeClr val="tx2">
                    <a:lumMod val="75000"/>
                  </a:schemeClr>
                </a:solidFill>
                <a:effectLst>
                  <a:outerShdw blurRad="38100" dist="38100" dir="2700000" algn="tl">
                    <a:srgbClr val="000000">
                      <a:alpha val="43137"/>
                    </a:srgbClr>
                  </a:outerShdw>
                </a:effectLst>
              </a:rPr>
              <a:t>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39448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7" name="Metin kutusu 6">
            <a:extLst>
              <a:ext uri="{FF2B5EF4-FFF2-40B4-BE49-F238E27FC236}">
                <a16:creationId xmlns:a16="http://schemas.microsoft.com/office/drawing/2014/main" id="{B7D7D817-1A85-48E0-AD8D-8EDAA2A42E5F}"/>
              </a:ext>
            </a:extLst>
          </p:cNvPr>
          <p:cNvSpPr txBox="1"/>
          <p:nvPr/>
        </p:nvSpPr>
        <p:spPr>
          <a:xfrm>
            <a:off x="852799" y="2061655"/>
            <a:ext cx="8238037"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tr-TR" sz="2400" dirty="0">
                <a:solidFill>
                  <a:srgbClr val="3A4A58"/>
                </a:solidFill>
                <a:latin typeface="Consolas" panose="020B0609020204030204" pitchFamily="49" charset="0"/>
                <a:cs typeface="Consolas" panose="020B0609020204030204" pitchFamily="49" charset="0"/>
              </a:rPr>
              <a:t>A0 </a:t>
            </a:r>
            <a:r>
              <a:rPr lang="tr-TR" sz="2400" dirty="0">
                <a:solidFill>
                  <a:srgbClr val="3A4A58"/>
                </a:solidFill>
                <a:latin typeface="Consolas" panose="020B0609020204030204" pitchFamily="49" charset="0"/>
                <a:cs typeface="Consolas" panose="020B0609020204030204" pitchFamily="49" charset="0"/>
                <a:sym typeface="Wingdings" panose="05000000000000000000" pitchFamily="2" charset="2"/>
              </a:rPr>
              <a:t></a:t>
            </a:r>
            <a:r>
              <a:rPr lang="tr-TR" sz="2400" dirty="0">
                <a:solidFill>
                  <a:srgbClr val="3A4A58"/>
                </a:solidFill>
                <a:latin typeface="Consolas" panose="020B0609020204030204" pitchFamily="49" charset="0"/>
                <a:cs typeface="Consolas" panose="020B0609020204030204" pitchFamily="49" charset="0"/>
              </a:rPr>
              <a:t> 	Başla </a:t>
            </a:r>
          </a:p>
          <a:p>
            <a:r>
              <a:rPr lang="tr-TR" sz="2400" dirty="0">
                <a:solidFill>
                  <a:srgbClr val="3A4A58"/>
                </a:solidFill>
                <a:latin typeface="Consolas" panose="020B0609020204030204" pitchFamily="49" charset="0"/>
                <a:cs typeface="Consolas" panose="020B0609020204030204" pitchFamily="49" charset="0"/>
              </a:rPr>
              <a:t>A1 </a:t>
            </a:r>
            <a:r>
              <a:rPr lang="tr-TR" sz="2400" dirty="0">
                <a:solidFill>
                  <a:srgbClr val="3A4A58"/>
                </a:solidFill>
                <a:latin typeface="Consolas" panose="020B0609020204030204" pitchFamily="49" charset="0"/>
                <a:cs typeface="Consolas" panose="020B0609020204030204" pitchFamily="49" charset="0"/>
                <a:sym typeface="Wingdings" panose="05000000000000000000" pitchFamily="2" charset="2"/>
              </a:rPr>
              <a:t> 	</a:t>
            </a:r>
            <a:r>
              <a:rPr lang="tr-TR" sz="2400" dirty="0">
                <a:solidFill>
                  <a:srgbClr val="3A4A58"/>
                </a:solidFill>
                <a:latin typeface="Consolas" panose="020B0609020204030204" pitchFamily="49" charset="0"/>
                <a:cs typeface="Consolas" panose="020B0609020204030204" pitchFamily="49" charset="0"/>
              </a:rPr>
              <a:t>X = ?</a:t>
            </a:r>
          </a:p>
          <a:p>
            <a:r>
              <a:rPr lang="tr-TR" sz="2400" dirty="0">
                <a:solidFill>
                  <a:srgbClr val="3A4A58"/>
                </a:solidFill>
                <a:latin typeface="Consolas" panose="020B0609020204030204" pitchFamily="49" charset="0"/>
                <a:cs typeface="Consolas" panose="020B0609020204030204" pitchFamily="49" charset="0"/>
              </a:rPr>
              <a:t>A2 </a:t>
            </a:r>
            <a:r>
              <a:rPr lang="tr-TR" sz="2400" dirty="0">
                <a:solidFill>
                  <a:srgbClr val="3A4A58"/>
                </a:solidFill>
                <a:latin typeface="Consolas" panose="020B0609020204030204" pitchFamily="49" charset="0"/>
                <a:cs typeface="Consolas" panose="020B0609020204030204" pitchFamily="49" charset="0"/>
                <a:sym typeface="Wingdings" panose="05000000000000000000" pitchFamily="2" charset="2"/>
              </a:rPr>
              <a:t></a:t>
            </a:r>
            <a:r>
              <a:rPr lang="tr-TR" sz="2400" dirty="0">
                <a:solidFill>
                  <a:srgbClr val="3A4A58"/>
                </a:solidFill>
                <a:latin typeface="Consolas" panose="020B0609020204030204" pitchFamily="49" charset="0"/>
                <a:cs typeface="Consolas" panose="020B0609020204030204" pitchFamily="49" charset="0"/>
              </a:rPr>
              <a:t> 	X % 2 = 1 ise A4’e git</a:t>
            </a:r>
          </a:p>
          <a:p>
            <a:r>
              <a:rPr lang="tr-TR" sz="2400" dirty="0">
                <a:solidFill>
                  <a:srgbClr val="3A4A58"/>
                </a:solidFill>
                <a:latin typeface="Consolas" panose="020B0609020204030204" pitchFamily="49" charset="0"/>
                <a:cs typeface="Consolas" panose="020B0609020204030204" pitchFamily="49" charset="0"/>
              </a:rPr>
              <a:t>A3 </a:t>
            </a:r>
            <a:r>
              <a:rPr lang="tr-TR" sz="2400" dirty="0">
                <a:solidFill>
                  <a:srgbClr val="3A4A58"/>
                </a:solidFill>
                <a:latin typeface="Consolas" panose="020B0609020204030204" pitchFamily="49" charset="0"/>
                <a:cs typeface="Consolas" panose="020B0609020204030204" pitchFamily="49" charset="0"/>
                <a:sym typeface="Wingdings" panose="05000000000000000000" pitchFamily="2" charset="2"/>
              </a:rPr>
              <a:t></a:t>
            </a:r>
            <a:r>
              <a:rPr lang="tr-TR" sz="2400" dirty="0">
                <a:solidFill>
                  <a:srgbClr val="3A4A58"/>
                </a:solidFill>
                <a:latin typeface="Consolas" panose="020B0609020204030204" pitchFamily="49" charset="0"/>
                <a:cs typeface="Consolas" panose="020B0609020204030204" pitchFamily="49" charset="0"/>
              </a:rPr>
              <a:t> 	Ekrana ‘’Sayı Çift’’ yaz A5 e git</a:t>
            </a:r>
          </a:p>
          <a:p>
            <a:r>
              <a:rPr lang="tr-TR" sz="2400" dirty="0">
                <a:solidFill>
                  <a:srgbClr val="3A4A58"/>
                </a:solidFill>
                <a:latin typeface="Consolas" panose="020B0609020204030204" pitchFamily="49" charset="0"/>
                <a:cs typeface="Consolas" panose="020B0609020204030204" pitchFamily="49" charset="0"/>
              </a:rPr>
              <a:t>A4 </a:t>
            </a:r>
            <a:r>
              <a:rPr lang="tr-TR" sz="2400" dirty="0">
                <a:solidFill>
                  <a:srgbClr val="3A4A58"/>
                </a:solidFill>
                <a:latin typeface="Consolas" panose="020B0609020204030204" pitchFamily="49" charset="0"/>
                <a:cs typeface="Consolas" panose="020B0609020204030204" pitchFamily="49" charset="0"/>
                <a:sym typeface="Wingdings" panose="05000000000000000000" pitchFamily="2" charset="2"/>
              </a:rPr>
              <a:t></a:t>
            </a:r>
            <a:r>
              <a:rPr lang="tr-TR" sz="2400" dirty="0">
                <a:solidFill>
                  <a:srgbClr val="3A4A58"/>
                </a:solidFill>
                <a:latin typeface="Consolas" panose="020B0609020204030204" pitchFamily="49" charset="0"/>
                <a:cs typeface="Consolas" panose="020B0609020204030204" pitchFamily="49" charset="0"/>
              </a:rPr>
              <a:t> 	Ekrana ‘’Sayı Tek’’ yaz</a:t>
            </a:r>
          </a:p>
          <a:p>
            <a:r>
              <a:rPr lang="tr-TR" sz="2400" dirty="0">
                <a:solidFill>
                  <a:srgbClr val="3A4A58"/>
                </a:solidFill>
                <a:latin typeface="Consolas" panose="020B0609020204030204" pitchFamily="49" charset="0"/>
                <a:cs typeface="Consolas" panose="020B0609020204030204" pitchFamily="49" charset="0"/>
              </a:rPr>
              <a:t>A5 </a:t>
            </a:r>
            <a:r>
              <a:rPr lang="tr-TR" sz="2400" dirty="0">
                <a:solidFill>
                  <a:srgbClr val="3A4A58"/>
                </a:solidFill>
                <a:latin typeface="Consolas" panose="020B0609020204030204" pitchFamily="49" charset="0"/>
                <a:cs typeface="Consolas" panose="020B0609020204030204" pitchFamily="49" charset="0"/>
                <a:sym typeface="Wingdings" panose="05000000000000000000" pitchFamily="2" charset="2"/>
              </a:rPr>
              <a:t></a:t>
            </a:r>
            <a:r>
              <a:rPr lang="tr-TR" sz="2400" dirty="0">
                <a:solidFill>
                  <a:srgbClr val="3A4A58"/>
                </a:solidFill>
                <a:latin typeface="Consolas" panose="020B0609020204030204" pitchFamily="49" charset="0"/>
                <a:cs typeface="Consolas" panose="020B0609020204030204" pitchFamily="49" charset="0"/>
              </a:rPr>
              <a:t> 	Dur</a:t>
            </a:r>
          </a:p>
        </p:txBody>
      </p:sp>
    </p:spTree>
    <p:extLst>
      <p:ext uri="{BB962C8B-B14F-4D97-AF65-F5344CB8AC3E}">
        <p14:creationId xmlns:p14="http://schemas.microsoft.com/office/powerpoint/2010/main" val="279161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ASPNET Core MVC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Uygulama Örneği</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MVC</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8176162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en-US" sz="5400">
                <a:solidFill>
                  <a:schemeClr val="tx2">
                    <a:lumMod val="75000"/>
                  </a:schemeClr>
                </a:solidFill>
                <a:effectLst>
                  <a:outerShdw blurRad="38100" dist="38100" dir="2700000" algn="tl">
                    <a:srgbClr val="000000">
                      <a:alpha val="43137"/>
                    </a:srgbClr>
                  </a:outerShdw>
                </a:effectLst>
              </a:rPr>
              <a:t>ASPNET Core MVC </a:t>
            </a:r>
            <a:br>
              <a:rPr lang="tr-TR" sz="5400">
                <a:solidFill>
                  <a:schemeClr val="tx2">
                    <a:lumMod val="75000"/>
                  </a:schemeClr>
                </a:solidFill>
                <a:effectLst>
                  <a:outerShdw blurRad="38100" dist="38100" dir="2700000" algn="tl">
                    <a:srgbClr val="000000">
                      <a:alpha val="43137"/>
                    </a:srgbClr>
                  </a:outerShdw>
                </a:effectLst>
              </a:rPr>
            </a:br>
            <a:r>
              <a:rPr lang="tr-TR" sz="5400">
                <a:solidFill>
                  <a:schemeClr val="tx2">
                    <a:lumMod val="75000"/>
                  </a:schemeClr>
                </a:solidFill>
                <a:effectLst>
                  <a:outerShdw blurRad="38100" dist="38100" dir="2700000" algn="tl">
                    <a:srgbClr val="000000">
                      <a:alpha val="43137"/>
                    </a:srgbClr>
                  </a:outerShdw>
                </a:effectLst>
              </a:rPr>
              <a:t>Uygulama Örneği</a:t>
            </a: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8" name="Resim 7">
            <a:extLst>
              <a:ext uri="{FF2B5EF4-FFF2-40B4-BE49-F238E27FC236}">
                <a16:creationId xmlns:a16="http://schemas.microsoft.com/office/drawing/2014/main" id="{69FE165F-9501-4C0B-8FDD-5C00C8935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995" y="1077380"/>
            <a:ext cx="4559786" cy="5174563"/>
          </a:xfrm>
          <a:prstGeom prst="rect">
            <a:avLst/>
          </a:prstGeom>
          <a:ln>
            <a:noFill/>
          </a:ln>
          <a:effectLst>
            <a:outerShdw blurRad="292100" dist="139700" dir="2700000" algn="tl" rotWithShape="0">
              <a:srgbClr val="333333">
                <a:alpha val="65000"/>
              </a:srgbClr>
            </a:outerShdw>
          </a:effectLst>
        </p:spPr>
      </p:pic>
      <p:sp>
        <p:nvSpPr>
          <p:cNvPr id="10" name="Alt Başlık 2">
            <a:extLst>
              <a:ext uri="{FF2B5EF4-FFF2-40B4-BE49-F238E27FC236}">
                <a16:creationId xmlns:a16="http://schemas.microsoft.com/office/drawing/2014/main" id="{666BC733-1873-4505-9D7B-6AE9B5C15975}"/>
              </a:ext>
            </a:extLst>
          </p:cNvPr>
          <p:cNvSpPr txBox="1">
            <a:spLocks/>
          </p:cNvSpPr>
          <p:nvPr/>
        </p:nvSpPr>
        <p:spPr>
          <a:xfrm>
            <a:off x="838200" y="2137144"/>
            <a:ext cx="4945912" cy="4114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tr-TR" b="0" dirty="0">
                <a:solidFill>
                  <a:schemeClr val="bg2">
                    <a:lumMod val="25000"/>
                  </a:schemeClr>
                </a:solidFill>
              </a:rPr>
              <a:t>Uygulama bir yazı paylaşım sitesi olacaktır.</a:t>
            </a:r>
          </a:p>
          <a:p>
            <a:pPr>
              <a:buFont typeface="Wingdings" panose="05000000000000000000" pitchFamily="2" charset="2"/>
              <a:buChar char="ü"/>
            </a:pPr>
            <a:r>
              <a:rPr lang="tr-TR" b="0" dirty="0">
                <a:solidFill>
                  <a:schemeClr val="bg2">
                    <a:lumMod val="25000"/>
                  </a:schemeClr>
                </a:solidFill>
              </a:rPr>
              <a:t>Sitenin genel ayarları için </a:t>
            </a:r>
            <a:r>
              <a:rPr lang="tr-TR" b="0" dirty="0" err="1">
                <a:solidFill>
                  <a:schemeClr val="bg2">
                    <a:lumMod val="25000"/>
                  </a:schemeClr>
                </a:solidFill>
              </a:rPr>
              <a:t>admin</a:t>
            </a:r>
            <a:r>
              <a:rPr lang="tr-TR" b="0" dirty="0">
                <a:solidFill>
                  <a:schemeClr val="bg2">
                    <a:lumMod val="25000"/>
                  </a:schemeClr>
                </a:solidFill>
              </a:rPr>
              <a:t> hesabı olacaktır.</a:t>
            </a:r>
            <a:endParaRPr lang="tr-TR" b="0" dirty="0">
              <a:solidFill>
                <a:srgbClr val="FF0000"/>
              </a:solidFill>
            </a:endParaRPr>
          </a:p>
          <a:p>
            <a:pPr>
              <a:buFont typeface="Wingdings" panose="05000000000000000000" pitchFamily="2" charset="2"/>
              <a:buChar char="ü"/>
            </a:pPr>
            <a:r>
              <a:rPr lang="tr-TR" b="0" dirty="0">
                <a:solidFill>
                  <a:schemeClr val="bg2">
                    <a:lumMod val="25000"/>
                  </a:schemeClr>
                </a:solidFill>
              </a:rPr>
              <a:t>Siteye üye olan kullanıcılar yazı paylaşacak, yazı beğenecek, yazılara yorum yazabilir ve notlarını yönetecektir.</a:t>
            </a:r>
            <a:endParaRPr lang="tr-TR" b="0" dirty="0"/>
          </a:p>
        </p:txBody>
      </p:sp>
    </p:spTree>
    <p:extLst>
      <p:ext uri="{BB962C8B-B14F-4D97-AF65-F5344CB8AC3E}">
        <p14:creationId xmlns:p14="http://schemas.microsoft.com/office/powerpoint/2010/main" val="153180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a:t>
            </a:r>
            <a:r>
              <a:rPr lang="tr-TR" sz="5400" dirty="0" err="1">
                <a:solidFill>
                  <a:schemeClr val="tx2">
                    <a:lumMod val="75000"/>
                  </a:schemeClr>
                </a:solidFill>
                <a:effectLst>
                  <a:outerShdw blurRad="38100" dist="38100" dir="2700000" algn="tl">
                    <a:srgbClr val="000000">
                      <a:alpha val="43137"/>
                    </a:srgbClr>
                  </a:outerShdw>
                </a:effectLst>
              </a:rPr>
              <a:t>Core</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Razor</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Pages</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450364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a:t>
            </a:r>
            <a:r>
              <a:rPr lang="tr-TR" sz="5400" dirty="0" err="1">
                <a:solidFill>
                  <a:schemeClr val="tx2">
                    <a:lumMod val="75000"/>
                  </a:schemeClr>
                </a:solidFill>
                <a:effectLst>
                  <a:outerShdw blurRad="38100" dist="38100" dir="2700000" algn="tl">
                    <a:srgbClr val="000000">
                      <a:alpha val="43137"/>
                    </a:srgbClr>
                  </a:outerShdw>
                </a:effectLst>
              </a:rPr>
              <a:t>Core</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Razor</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Pages</a:t>
            </a:r>
            <a:r>
              <a:rPr lang="tr-TR" sz="5400" dirty="0">
                <a:solidFill>
                  <a:schemeClr val="tx2">
                    <a:lumMod val="75000"/>
                  </a:schemeClr>
                </a:solidFill>
                <a:effectLst>
                  <a:outerShdw blurRad="38100" dist="38100" dir="2700000" algn="tl">
                    <a:srgbClr val="000000">
                      <a:alpha val="43137"/>
                    </a:srgbClr>
                  </a:outerShdw>
                </a:effectLst>
              </a:rPr>
              <a:t> Nedir?</a:t>
            </a: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4" name="Alt Başlık 2">
            <a:extLst>
              <a:ext uri="{FF2B5EF4-FFF2-40B4-BE49-F238E27FC236}">
                <a16:creationId xmlns:a16="http://schemas.microsoft.com/office/drawing/2014/main" id="{D94765B1-441D-4363-9332-C68D19F29C82}"/>
              </a:ext>
            </a:extLst>
          </p:cNvPr>
          <p:cNvSpPr>
            <a:spLocks noGrp="1"/>
          </p:cNvSpPr>
          <p:nvPr>
            <p:ph type="subTitle" idx="1"/>
          </p:nvPr>
        </p:nvSpPr>
        <p:spPr>
          <a:xfrm>
            <a:off x="1524000" y="3602038"/>
            <a:ext cx="9144000" cy="1655762"/>
          </a:xfrm>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54545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a:t>
            </a:r>
            <a:r>
              <a:rPr lang="tr-TR" sz="5400" dirty="0" err="1">
                <a:solidFill>
                  <a:schemeClr val="tx2">
                    <a:lumMod val="75000"/>
                  </a:schemeClr>
                </a:solidFill>
                <a:effectLst>
                  <a:outerShdw blurRad="38100" dist="38100" dir="2700000" algn="tl">
                    <a:srgbClr val="000000">
                      <a:alpha val="43137"/>
                    </a:srgbClr>
                  </a:outerShdw>
                </a:effectLst>
              </a:rPr>
              <a:t>Core</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MVC’den</a:t>
            </a:r>
            <a:r>
              <a:rPr lang="tr-TR" sz="5400" dirty="0">
                <a:solidFill>
                  <a:schemeClr val="tx2">
                    <a:lumMod val="75000"/>
                  </a:schemeClr>
                </a:solidFill>
                <a:effectLst>
                  <a:outerShdw blurRad="38100" dist="38100" dir="2700000" algn="tl">
                    <a:srgbClr val="000000">
                      <a:alpha val="43137"/>
                    </a:srgbClr>
                  </a:outerShdw>
                </a:effectLst>
              </a:rPr>
              <a:t> Farkı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202404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Razor</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Pages</a:t>
            </a:r>
            <a:r>
              <a:rPr lang="tr-TR" sz="5400" dirty="0">
                <a:solidFill>
                  <a:schemeClr val="tx2">
                    <a:lumMod val="75000"/>
                  </a:schemeClr>
                </a:solidFill>
                <a:effectLst>
                  <a:outerShdw blurRad="38100" dist="38100" dir="2700000" algn="tl">
                    <a:srgbClr val="000000">
                      <a:alpha val="43137"/>
                    </a:srgbClr>
                  </a:outerShdw>
                </a:effectLst>
              </a:rPr>
              <a:t> Uygulama Oluşturma</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542152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Proje Klasör Yapısı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731554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Page</a:t>
            </a:r>
            <a:r>
              <a:rPr lang="tr-TR" sz="5400" dirty="0">
                <a:solidFill>
                  <a:schemeClr val="tx2">
                    <a:lumMod val="75000"/>
                  </a:schemeClr>
                </a:solidFill>
                <a:effectLst>
                  <a:outerShdw blurRad="38100" dist="38100" dir="2700000" algn="tl">
                    <a:srgbClr val="000000">
                      <a:alpha val="43137"/>
                    </a:srgbClr>
                  </a:outerShdw>
                </a:effectLst>
              </a:rPr>
              <a:t> 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51048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Routing 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136895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Razor</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Pages</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PageModel</a:t>
            </a:r>
            <a:r>
              <a:rPr lang="tr-TR" sz="5400" dirty="0">
                <a:solidFill>
                  <a:schemeClr val="tx2">
                    <a:lumMod val="75000"/>
                  </a:schemeClr>
                </a:solidFill>
                <a:effectLst>
                  <a:outerShdw blurRad="38100" dist="38100" dir="2700000" algn="tl">
                    <a:srgbClr val="000000">
                      <a:alpha val="43137"/>
                    </a:srgbClr>
                  </a:outerShdw>
                </a:effectLst>
              </a:rPr>
              <a:t> 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8295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8" name="Flowchart: Terminator 3">
            <a:extLst>
              <a:ext uri="{FF2B5EF4-FFF2-40B4-BE49-F238E27FC236}">
                <a16:creationId xmlns:a16="http://schemas.microsoft.com/office/drawing/2014/main" id="{C440F59A-861B-4838-9723-DCF7386C17D8}"/>
              </a:ext>
            </a:extLst>
          </p:cNvPr>
          <p:cNvSpPr/>
          <p:nvPr/>
        </p:nvSpPr>
        <p:spPr>
          <a:xfrm>
            <a:off x="4216361" y="2178860"/>
            <a:ext cx="1548000" cy="3600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ea typeface="+mn-ea"/>
                <a:cs typeface="+mn-cs"/>
              </a:rPr>
              <a:t>BAŞLA</a:t>
            </a:r>
          </a:p>
        </p:txBody>
      </p:sp>
      <p:sp>
        <p:nvSpPr>
          <p:cNvPr id="9" name="Flowchart: Data 4">
            <a:extLst>
              <a:ext uri="{FF2B5EF4-FFF2-40B4-BE49-F238E27FC236}">
                <a16:creationId xmlns:a16="http://schemas.microsoft.com/office/drawing/2014/main" id="{D0D0BDAC-EFB1-4120-A70D-8CC378391D8A}"/>
              </a:ext>
            </a:extLst>
          </p:cNvPr>
          <p:cNvSpPr/>
          <p:nvPr/>
        </p:nvSpPr>
        <p:spPr>
          <a:xfrm>
            <a:off x="4216361" y="2754884"/>
            <a:ext cx="1548000" cy="468000"/>
          </a:xfrm>
          <a:prstGeom prst="flowChartInputOutpu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400" b="0" i="0" u="none" strike="noStrike" kern="0" cap="none" spc="0" normalizeH="0" baseline="0" noProof="0" dirty="0">
                <a:ln>
                  <a:noFill/>
                </a:ln>
                <a:solidFill>
                  <a:schemeClr val="tx1"/>
                </a:solidFill>
                <a:effectLst/>
                <a:uLnTx/>
                <a:uFillTx/>
                <a:ea typeface="+mn-ea"/>
                <a:cs typeface="+mn-cs"/>
              </a:rPr>
              <a:t>GİRDİ</a:t>
            </a:r>
            <a:r>
              <a:rPr kumimoji="0" lang="en-US" sz="1400" b="0" i="0" u="none" strike="noStrike" kern="0" cap="none" spc="0" normalizeH="0" baseline="0" noProof="0" dirty="0">
                <a:ln>
                  <a:noFill/>
                </a:ln>
                <a:solidFill>
                  <a:schemeClr val="tx1"/>
                </a:solidFill>
                <a:effectLst/>
                <a:uLnTx/>
                <a:uFillTx/>
                <a:ea typeface="+mn-ea"/>
                <a:cs typeface="+mn-cs"/>
              </a:rPr>
              <a:t> X</a:t>
            </a:r>
            <a:r>
              <a:rPr kumimoji="0" lang="tr-TR" sz="1400" b="0" i="0" u="none" strike="noStrike" kern="0" cap="none" spc="0" normalizeH="0" baseline="0" noProof="0" dirty="0">
                <a:ln>
                  <a:noFill/>
                </a:ln>
                <a:solidFill>
                  <a:schemeClr val="tx1"/>
                </a:solidFill>
                <a:effectLst/>
                <a:uLnTx/>
                <a:uFillTx/>
                <a:ea typeface="+mn-ea"/>
                <a:cs typeface="+mn-cs"/>
              </a:rPr>
              <a:t> </a:t>
            </a:r>
            <a:endParaRPr kumimoji="0" lang="en-US" sz="1400" b="0" i="0" u="none" strike="noStrike" kern="0" cap="none" spc="0" normalizeH="0" baseline="0" noProof="0" dirty="0">
              <a:ln>
                <a:noFill/>
              </a:ln>
              <a:solidFill>
                <a:schemeClr val="tx1"/>
              </a:solidFill>
              <a:effectLst/>
              <a:uLnTx/>
              <a:uFillTx/>
              <a:ea typeface="+mn-ea"/>
              <a:cs typeface="+mn-cs"/>
            </a:endParaRPr>
          </a:p>
        </p:txBody>
      </p:sp>
      <p:sp>
        <p:nvSpPr>
          <p:cNvPr id="10" name="Flowchart: Decision 5">
            <a:extLst>
              <a:ext uri="{FF2B5EF4-FFF2-40B4-BE49-F238E27FC236}">
                <a16:creationId xmlns:a16="http://schemas.microsoft.com/office/drawing/2014/main" id="{8F23F1CB-5CFD-4C87-B5FE-468DA07E4F99}"/>
              </a:ext>
            </a:extLst>
          </p:cNvPr>
          <p:cNvSpPr/>
          <p:nvPr/>
        </p:nvSpPr>
        <p:spPr>
          <a:xfrm>
            <a:off x="3856321" y="3474964"/>
            <a:ext cx="2268000" cy="936000"/>
          </a:xfrm>
          <a:prstGeom prst="flowChartDecision">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tx1"/>
                </a:solidFill>
              </a:rPr>
              <a:t>X</a:t>
            </a:r>
            <a:r>
              <a:rPr lang="tr-TR" sz="1400" kern="0" dirty="0">
                <a:solidFill>
                  <a:schemeClr val="tx1"/>
                </a:solidFill>
              </a:rPr>
              <a:t> % 2 =</a:t>
            </a:r>
            <a:r>
              <a:rPr lang="en-US" sz="1400" kern="0" dirty="0">
                <a:solidFill>
                  <a:schemeClr val="tx1"/>
                </a:solidFill>
              </a:rPr>
              <a:t>=</a:t>
            </a:r>
            <a:r>
              <a:rPr lang="tr-TR" sz="1400" kern="0" dirty="0">
                <a:solidFill>
                  <a:schemeClr val="tx1"/>
                </a:solidFill>
              </a:rPr>
              <a:t> 0</a:t>
            </a:r>
            <a:endParaRPr kumimoji="0" lang="en-US" sz="1400" b="0" i="0" u="none" strike="noStrike" kern="0" cap="none" spc="0" normalizeH="0" baseline="0" noProof="0" dirty="0">
              <a:ln>
                <a:noFill/>
              </a:ln>
              <a:solidFill>
                <a:schemeClr val="tx1"/>
              </a:solidFill>
              <a:effectLst/>
              <a:uLnTx/>
              <a:uFillTx/>
            </a:endParaRPr>
          </a:p>
        </p:txBody>
      </p:sp>
      <p:sp>
        <p:nvSpPr>
          <p:cNvPr id="12" name="Flowchart: Terminator 9">
            <a:extLst>
              <a:ext uri="{FF2B5EF4-FFF2-40B4-BE49-F238E27FC236}">
                <a16:creationId xmlns:a16="http://schemas.microsoft.com/office/drawing/2014/main" id="{2B9B2835-BC23-4D6E-B6DD-939E8EDD88F1}"/>
              </a:ext>
            </a:extLst>
          </p:cNvPr>
          <p:cNvSpPr/>
          <p:nvPr/>
        </p:nvSpPr>
        <p:spPr>
          <a:xfrm>
            <a:off x="4216361" y="5419180"/>
            <a:ext cx="1548000" cy="3600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1400" b="0" i="0" u="none" strike="noStrike" kern="0" cap="none" spc="0" normalizeH="0" baseline="0" noProof="0" dirty="0">
                <a:ln>
                  <a:noFill/>
                </a:ln>
                <a:solidFill>
                  <a:schemeClr val="tx1"/>
                </a:solidFill>
                <a:effectLst/>
                <a:uLnTx/>
                <a:uFillTx/>
                <a:ea typeface="+mn-ea"/>
                <a:cs typeface="+mn-cs"/>
              </a:rPr>
              <a:t>BİTİR</a:t>
            </a:r>
            <a:endParaRPr kumimoji="0" lang="en-US" sz="1400" b="0" i="0" u="none" strike="noStrike" kern="0" cap="none" spc="0" normalizeH="0" baseline="0" noProof="0" dirty="0">
              <a:ln>
                <a:noFill/>
              </a:ln>
              <a:solidFill>
                <a:schemeClr val="tx1"/>
              </a:solidFill>
              <a:effectLst/>
              <a:uLnTx/>
              <a:uFillTx/>
              <a:ea typeface="+mn-ea"/>
              <a:cs typeface="+mn-cs"/>
            </a:endParaRPr>
          </a:p>
        </p:txBody>
      </p:sp>
      <p:cxnSp>
        <p:nvCxnSpPr>
          <p:cNvPr id="13" name="Straight Arrow Connector 12">
            <a:extLst>
              <a:ext uri="{FF2B5EF4-FFF2-40B4-BE49-F238E27FC236}">
                <a16:creationId xmlns:a16="http://schemas.microsoft.com/office/drawing/2014/main" id="{44099207-0C0A-4057-B250-2DD6290716EA}"/>
              </a:ext>
            </a:extLst>
          </p:cNvPr>
          <p:cNvCxnSpPr>
            <a:stCxn id="8" idx="2"/>
            <a:endCxn id="9" idx="1"/>
          </p:cNvCxnSpPr>
          <p:nvPr/>
        </p:nvCxnSpPr>
        <p:spPr>
          <a:xfrm>
            <a:off x="4990361" y="2538860"/>
            <a:ext cx="0" cy="216024"/>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14" name="Straight Arrow Connector 17">
            <a:extLst>
              <a:ext uri="{FF2B5EF4-FFF2-40B4-BE49-F238E27FC236}">
                <a16:creationId xmlns:a16="http://schemas.microsoft.com/office/drawing/2014/main" id="{D3AAE1AD-75CF-4059-91A0-7A48E6B6CAA7}"/>
              </a:ext>
            </a:extLst>
          </p:cNvPr>
          <p:cNvCxnSpPr>
            <a:stCxn id="9" idx="4"/>
            <a:endCxn id="10" idx="0"/>
          </p:cNvCxnSpPr>
          <p:nvPr/>
        </p:nvCxnSpPr>
        <p:spPr>
          <a:xfrm flipH="1">
            <a:off x="4990321" y="3222884"/>
            <a:ext cx="40" cy="252080"/>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15" name="Straight Arrow Connector 19">
            <a:extLst>
              <a:ext uri="{FF2B5EF4-FFF2-40B4-BE49-F238E27FC236}">
                <a16:creationId xmlns:a16="http://schemas.microsoft.com/office/drawing/2014/main" id="{7546DEA9-0EC3-4995-98EE-98B943680C19}"/>
              </a:ext>
            </a:extLst>
          </p:cNvPr>
          <p:cNvCxnSpPr>
            <a:stCxn id="10" idx="2"/>
            <a:endCxn id="21" idx="0"/>
          </p:cNvCxnSpPr>
          <p:nvPr/>
        </p:nvCxnSpPr>
        <p:spPr>
          <a:xfrm>
            <a:off x="4990321" y="4410964"/>
            <a:ext cx="40" cy="252192"/>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16" name="Straight Arrow Connector 20">
            <a:extLst>
              <a:ext uri="{FF2B5EF4-FFF2-40B4-BE49-F238E27FC236}">
                <a16:creationId xmlns:a16="http://schemas.microsoft.com/office/drawing/2014/main" id="{CEC69C23-6EE0-4AFA-AF60-938A5B21DAC4}"/>
              </a:ext>
            </a:extLst>
          </p:cNvPr>
          <p:cNvCxnSpPr>
            <a:stCxn id="21" idx="2"/>
            <a:endCxn id="12" idx="0"/>
          </p:cNvCxnSpPr>
          <p:nvPr/>
        </p:nvCxnSpPr>
        <p:spPr>
          <a:xfrm>
            <a:off x="4990361" y="5167456"/>
            <a:ext cx="0" cy="251724"/>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17" name="Straight Arrow Connector 22">
            <a:extLst>
              <a:ext uri="{FF2B5EF4-FFF2-40B4-BE49-F238E27FC236}">
                <a16:creationId xmlns:a16="http://schemas.microsoft.com/office/drawing/2014/main" id="{988ACB75-8201-4159-B7B8-776C64AFCC23}"/>
              </a:ext>
            </a:extLst>
          </p:cNvPr>
          <p:cNvCxnSpPr>
            <a:stCxn id="10" idx="3"/>
            <a:endCxn id="20" idx="1"/>
          </p:cNvCxnSpPr>
          <p:nvPr/>
        </p:nvCxnSpPr>
        <p:spPr>
          <a:xfrm>
            <a:off x="6124321" y="3942964"/>
            <a:ext cx="540312" cy="0"/>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18" name="TextBox 26">
            <a:extLst>
              <a:ext uri="{FF2B5EF4-FFF2-40B4-BE49-F238E27FC236}">
                <a16:creationId xmlns:a16="http://schemas.microsoft.com/office/drawing/2014/main" id="{DA99DCEE-63E6-4A08-AA5A-417B117C03ED}"/>
              </a:ext>
            </a:extLst>
          </p:cNvPr>
          <p:cNvSpPr txBox="1"/>
          <p:nvPr/>
        </p:nvSpPr>
        <p:spPr>
          <a:xfrm>
            <a:off x="6016561" y="3690988"/>
            <a:ext cx="513089" cy="2769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tr-TR" sz="1200" dirty="0">
                <a:solidFill>
                  <a:schemeClr val="tx1"/>
                </a:solidFill>
                <a:latin typeface="Franklin Gothic Book"/>
              </a:rPr>
              <a:t>Hayır</a:t>
            </a:r>
            <a:endParaRPr lang="en-US" sz="1200" dirty="0">
              <a:solidFill>
                <a:schemeClr val="tx1"/>
              </a:solidFill>
              <a:latin typeface="Franklin Gothic Book"/>
            </a:endParaRPr>
          </a:p>
        </p:txBody>
      </p:sp>
      <p:sp>
        <p:nvSpPr>
          <p:cNvPr id="19" name="TextBox 27">
            <a:extLst>
              <a:ext uri="{FF2B5EF4-FFF2-40B4-BE49-F238E27FC236}">
                <a16:creationId xmlns:a16="http://schemas.microsoft.com/office/drawing/2014/main" id="{904EB1C8-E69C-47F7-93E8-EDC75FD4B6E4}"/>
              </a:ext>
            </a:extLst>
          </p:cNvPr>
          <p:cNvSpPr txBox="1"/>
          <p:nvPr/>
        </p:nvSpPr>
        <p:spPr>
          <a:xfrm>
            <a:off x="5080457" y="4365482"/>
            <a:ext cx="442750" cy="2616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tr-TR" sz="1100" dirty="0">
                <a:solidFill>
                  <a:schemeClr val="tx1"/>
                </a:solidFill>
                <a:latin typeface="Franklin Gothic Book"/>
              </a:rPr>
              <a:t>Evet</a:t>
            </a:r>
            <a:endParaRPr lang="en-US" sz="1100" dirty="0">
              <a:solidFill>
                <a:schemeClr val="tx1"/>
              </a:solidFill>
              <a:latin typeface="Franklin Gothic Book"/>
            </a:endParaRPr>
          </a:p>
        </p:txBody>
      </p:sp>
      <p:sp>
        <p:nvSpPr>
          <p:cNvPr id="20" name="Akış Çizelgesi: Belge 18">
            <a:extLst>
              <a:ext uri="{FF2B5EF4-FFF2-40B4-BE49-F238E27FC236}">
                <a16:creationId xmlns:a16="http://schemas.microsoft.com/office/drawing/2014/main" id="{3124BC12-DBF5-4AFB-BA8E-ED050A9CBBFA}"/>
              </a:ext>
            </a:extLst>
          </p:cNvPr>
          <p:cNvSpPr/>
          <p:nvPr/>
        </p:nvSpPr>
        <p:spPr>
          <a:xfrm>
            <a:off x="6664633" y="3672964"/>
            <a:ext cx="1548000" cy="540000"/>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tx1"/>
                </a:solidFill>
              </a:rPr>
              <a:t>YAZ “</a:t>
            </a:r>
            <a:r>
              <a:rPr lang="tr-TR" sz="1400" dirty="0">
                <a:solidFill>
                  <a:schemeClr val="tx1"/>
                </a:solidFill>
              </a:rPr>
              <a:t>Sayı Tek</a:t>
            </a:r>
            <a:r>
              <a:rPr lang="en-US" sz="1400" dirty="0">
                <a:solidFill>
                  <a:schemeClr val="tx1"/>
                </a:solidFill>
              </a:rPr>
              <a:t>”</a:t>
            </a:r>
            <a:endParaRPr lang="tr-TR" sz="1400" dirty="0">
              <a:solidFill>
                <a:schemeClr val="tx1"/>
              </a:solidFill>
            </a:endParaRPr>
          </a:p>
        </p:txBody>
      </p:sp>
      <p:sp>
        <p:nvSpPr>
          <p:cNvPr id="21" name="Akış Çizelgesi: Belge 19">
            <a:extLst>
              <a:ext uri="{FF2B5EF4-FFF2-40B4-BE49-F238E27FC236}">
                <a16:creationId xmlns:a16="http://schemas.microsoft.com/office/drawing/2014/main" id="{DCB28D84-B182-4995-AE5D-0A7642C1AD4B}"/>
              </a:ext>
            </a:extLst>
          </p:cNvPr>
          <p:cNvSpPr/>
          <p:nvPr/>
        </p:nvSpPr>
        <p:spPr>
          <a:xfrm>
            <a:off x="4216361" y="4663156"/>
            <a:ext cx="1548000" cy="540000"/>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tx1"/>
                </a:solidFill>
              </a:rPr>
              <a:t>YAZ “</a:t>
            </a:r>
            <a:r>
              <a:rPr lang="tr-TR" sz="1400" dirty="0">
                <a:solidFill>
                  <a:schemeClr val="tx1"/>
                </a:solidFill>
              </a:rPr>
              <a:t>Sayı Çift</a:t>
            </a:r>
            <a:r>
              <a:rPr lang="en-US" sz="1400" dirty="0">
                <a:solidFill>
                  <a:schemeClr val="tx1"/>
                </a:solidFill>
              </a:rPr>
              <a:t>”</a:t>
            </a:r>
            <a:endParaRPr lang="tr-TR" sz="1400" dirty="0">
              <a:solidFill>
                <a:schemeClr val="tx1"/>
              </a:solidFill>
            </a:endParaRPr>
          </a:p>
        </p:txBody>
      </p:sp>
      <p:cxnSp>
        <p:nvCxnSpPr>
          <p:cNvPr id="22" name="Dirsek Bağlayıcısı 31">
            <a:extLst>
              <a:ext uri="{FF2B5EF4-FFF2-40B4-BE49-F238E27FC236}">
                <a16:creationId xmlns:a16="http://schemas.microsoft.com/office/drawing/2014/main" id="{17BCBA9A-2088-4C13-90DA-893077B26B4D}"/>
              </a:ext>
            </a:extLst>
          </p:cNvPr>
          <p:cNvCxnSpPr>
            <a:stCxn id="20" idx="2"/>
            <a:endCxn id="12" idx="3"/>
          </p:cNvCxnSpPr>
          <p:nvPr/>
        </p:nvCxnSpPr>
        <p:spPr>
          <a:xfrm rot="5400000">
            <a:off x="5890539" y="4051086"/>
            <a:ext cx="1421916" cy="1674272"/>
          </a:xfrm>
          <a:prstGeom prst="bentConnector2">
            <a:avLst/>
          </a:prstGeom>
          <a:ln>
            <a:tailEnd type="arrow"/>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41011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8" grpId="0"/>
      <p:bldP spid="19" grpId="0"/>
      <p:bldP spid="20" grpId="0" animBg="1"/>
      <p:bldP spid="21" grpId="0" animBg="1"/>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Model </a:t>
            </a:r>
            <a:r>
              <a:rPr lang="tr-TR" sz="5400" dirty="0" err="1">
                <a:solidFill>
                  <a:schemeClr val="tx2">
                    <a:lumMod val="75000"/>
                  </a:schemeClr>
                </a:solidFill>
                <a:effectLst>
                  <a:outerShdw blurRad="38100" dist="38100" dir="2700000" algn="tl">
                    <a:srgbClr val="000000">
                      <a:alpha val="43137"/>
                    </a:srgbClr>
                  </a:outerShdw>
                </a:effectLst>
              </a:rPr>
              <a:t>Binding</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Get</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68390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Model </a:t>
            </a:r>
            <a:r>
              <a:rPr lang="tr-TR" sz="5400" dirty="0" err="1">
                <a:solidFill>
                  <a:schemeClr val="tx2">
                    <a:lumMod val="75000"/>
                  </a:schemeClr>
                </a:solidFill>
                <a:effectLst>
                  <a:outerShdw blurRad="38100" dist="38100" dir="2700000" algn="tl">
                    <a:srgbClr val="000000">
                      <a:alpha val="43137"/>
                    </a:srgbClr>
                  </a:outerShdw>
                </a:effectLst>
              </a:rPr>
              <a:t>Binding</a:t>
            </a:r>
            <a:r>
              <a:rPr lang="tr-TR" sz="5400" dirty="0">
                <a:solidFill>
                  <a:schemeClr val="tx2">
                    <a:lumMod val="75000"/>
                  </a:schemeClr>
                </a:solidFill>
                <a:effectLst>
                  <a:outerShdw blurRad="38100" dist="38100" dir="2700000" algn="tl">
                    <a:srgbClr val="000000">
                      <a:alpha val="43137"/>
                    </a:srgbClr>
                  </a:outerShdw>
                </a:effectLst>
              </a:rPr>
              <a:t> ve Post</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164885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Handler</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Methods</a:t>
            </a:r>
            <a:r>
              <a:rPr lang="tr-TR" sz="5400" dirty="0">
                <a:solidFill>
                  <a:schemeClr val="tx2">
                    <a:lumMod val="75000"/>
                  </a:schemeClr>
                </a:solidFill>
                <a:effectLst>
                  <a:outerShdw blurRad="38100" dist="38100" dir="2700000" algn="tl">
                    <a:srgbClr val="000000">
                      <a:alpha val="43137"/>
                    </a:srgbClr>
                  </a:outerShdw>
                </a:effectLst>
              </a:rPr>
              <a:t> 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9402044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Page</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Filters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4130601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Masraf Takip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Uygulaması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ASP.NET </a:t>
            </a:r>
            <a:r>
              <a:rPr lang="tr-TR" dirty="0" err="1">
                <a:solidFill>
                  <a:schemeClr val="bg2">
                    <a:lumMod val="25000"/>
                  </a:schemeClr>
                </a:solidFill>
                <a:effectLst>
                  <a:outerShdw blurRad="38100" dist="38100" dir="2700000" algn="tl">
                    <a:srgbClr val="000000">
                      <a:alpha val="43137"/>
                    </a:srgbClr>
                  </a:outerShdw>
                </a:effectLst>
              </a:rPr>
              <a:t>Core</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Razor</a:t>
            </a:r>
            <a:r>
              <a:rPr lang="tr-TR" dirty="0">
                <a:solidFill>
                  <a:schemeClr val="bg2">
                    <a:lumMod val="25000"/>
                  </a:schemeClr>
                </a:solidFill>
                <a:effectLst>
                  <a:outerShdw blurRad="38100" dist="38100" dir="2700000" algn="tl">
                    <a:srgbClr val="000000">
                      <a:alpha val="43137"/>
                    </a:srgbClr>
                  </a:outerShdw>
                </a:effectLst>
              </a:rPr>
              <a:t> </a:t>
            </a:r>
            <a:r>
              <a:rPr lang="tr-TR" dirty="0" err="1">
                <a:solidFill>
                  <a:schemeClr val="bg2">
                    <a:lumMod val="25000"/>
                  </a:schemeClr>
                </a:solidFill>
                <a:effectLst>
                  <a:outerShdw blurRad="38100" dist="38100" dir="2700000" algn="tl">
                    <a:srgbClr val="000000">
                      <a:alpha val="43137"/>
                    </a:srgbClr>
                  </a:outerShdw>
                </a:effectLst>
              </a:rPr>
              <a:t>Pages</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8168668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a:xfrm>
            <a:off x="838200" y="365125"/>
            <a:ext cx="8806962" cy="698131"/>
          </a:xfrm>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Masraf Takip Uygulaması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13" name="Resim 12">
            <a:extLst>
              <a:ext uri="{FF2B5EF4-FFF2-40B4-BE49-F238E27FC236}">
                <a16:creationId xmlns:a16="http://schemas.microsoft.com/office/drawing/2014/main" id="{E50B0DB3-8C20-40B9-9E9C-05AF33A60372}"/>
              </a:ext>
            </a:extLst>
          </p:cNvPr>
          <p:cNvPicPr>
            <a:picLocks noChangeAspect="1"/>
          </p:cNvPicPr>
          <p:nvPr/>
        </p:nvPicPr>
        <p:blipFill rotWithShape="1">
          <a:blip r:embed="rId3"/>
          <a:srcRect r="16736"/>
          <a:stretch/>
        </p:blipFill>
        <p:spPr>
          <a:xfrm>
            <a:off x="838200" y="1511997"/>
            <a:ext cx="4550735" cy="263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Resim 10">
            <a:extLst>
              <a:ext uri="{FF2B5EF4-FFF2-40B4-BE49-F238E27FC236}">
                <a16:creationId xmlns:a16="http://schemas.microsoft.com/office/drawing/2014/main" id="{CB1A40FA-505C-444F-BD98-09408362FB31}"/>
              </a:ext>
            </a:extLst>
          </p:cNvPr>
          <p:cNvPicPr>
            <a:picLocks noChangeAspect="1"/>
          </p:cNvPicPr>
          <p:nvPr/>
        </p:nvPicPr>
        <p:blipFill rotWithShape="1">
          <a:blip r:embed="rId4"/>
          <a:srcRect l="16341" r="17126"/>
          <a:stretch/>
        </p:blipFill>
        <p:spPr>
          <a:xfrm>
            <a:off x="2597888" y="3625193"/>
            <a:ext cx="3753293" cy="263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Resim 8">
            <a:extLst>
              <a:ext uri="{FF2B5EF4-FFF2-40B4-BE49-F238E27FC236}">
                <a16:creationId xmlns:a16="http://schemas.microsoft.com/office/drawing/2014/main" id="{DB85F201-1A4A-400E-A007-590DF2F367F5}"/>
              </a:ext>
            </a:extLst>
          </p:cNvPr>
          <p:cNvPicPr>
            <a:picLocks noChangeAspect="1"/>
          </p:cNvPicPr>
          <p:nvPr/>
        </p:nvPicPr>
        <p:blipFill rotWithShape="1">
          <a:blip r:embed="rId5"/>
          <a:srcRect l="15166" r="16197"/>
          <a:stretch/>
        </p:blipFill>
        <p:spPr>
          <a:xfrm>
            <a:off x="6096000" y="2016541"/>
            <a:ext cx="4940595" cy="3475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74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a:t>
            </a:r>
            <a:r>
              <a:rPr lang="tr-TR" sz="5400" dirty="0" err="1">
                <a:solidFill>
                  <a:schemeClr val="tx2">
                    <a:lumMod val="75000"/>
                  </a:schemeClr>
                </a:solidFill>
                <a:effectLst>
                  <a:outerShdw blurRad="38100" dist="38100" dir="2700000" algn="tl">
                    <a:srgbClr val="000000">
                      <a:alpha val="43137"/>
                    </a:srgbClr>
                  </a:outerShdw>
                </a:effectLst>
              </a:rPr>
              <a:t>Core</a:t>
            </a:r>
            <a:r>
              <a:rPr lang="tr-TR" sz="5400" dirty="0">
                <a:solidFill>
                  <a:schemeClr val="tx2">
                    <a:lumMod val="75000"/>
                  </a:schemeClr>
                </a:solidFill>
                <a:effectLst>
                  <a:outerShdw blurRad="38100" dist="38100" dir="2700000" algn="tl">
                    <a:srgbClr val="000000">
                      <a:alpha val="43137"/>
                    </a:srgbClr>
                  </a:outerShdw>
                </a:effectLst>
              </a:rPr>
              <a:t> Web API</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386396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Web API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4157450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Web API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r>
              <a:rPr lang="tr-TR" sz="2400" b="0" dirty="0">
                <a:solidFill>
                  <a:schemeClr val="tx2">
                    <a:lumMod val="75000"/>
                  </a:schemeClr>
                </a:solidFill>
                <a:effectLst>
                  <a:outerShdw blurRad="38100" dist="38100" dir="2700000" algn="tl">
                    <a:srgbClr val="000000">
                      <a:alpha val="43137"/>
                    </a:srgbClr>
                  </a:outerShdw>
                </a:effectLst>
              </a:rPr>
              <a:t>API, Uygulama Programlama </a:t>
            </a:r>
            <a:r>
              <a:rPr lang="tr-TR" sz="2400" b="0" dirty="0" err="1">
                <a:solidFill>
                  <a:schemeClr val="tx2">
                    <a:lumMod val="75000"/>
                  </a:schemeClr>
                </a:solidFill>
                <a:effectLst>
                  <a:outerShdw blurRad="38100" dist="38100" dir="2700000" algn="tl">
                    <a:srgbClr val="000000">
                      <a:alpha val="43137"/>
                    </a:srgbClr>
                  </a:outerShdw>
                </a:effectLst>
              </a:rPr>
              <a:t>Arayüzü</a:t>
            </a:r>
            <a:r>
              <a:rPr lang="tr-TR" sz="2400" b="0" dirty="0">
                <a:solidFill>
                  <a:schemeClr val="tx2">
                    <a:lumMod val="75000"/>
                  </a:schemeClr>
                </a:solidFill>
                <a:effectLst>
                  <a:outerShdw blurRad="38100" dist="38100" dir="2700000" algn="tl">
                    <a:srgbClr val="000000">
                      <a:alpha val="43137"/>
                    </a:srgbClr>
                  </a:outerShdw>
                </a:effectLst>
              </a:rPr>
              <a:t> anlamına gelir. </a:t>
            </a:r>
          </a:p>
          <a:p>
            <a:r>
              <a:rPr lang="tr-TR" sz="2400" b="0" dirty="0">
                <a:solidFill>
                  <a:schemeClr val="tx2">
                    <a:lumMod val="75000"/>
                  </a:schemeClr>
                </a:solidFill>
                <a:effectLst>
                  <a:outerShdw blurRad="38100" dist="38100" dir="2700000" algn="tl">
                    <a:srgbClr val="000000">
                      <a:alpha val="43137"/>
                    </a:srgbClr>
                  </a:outerShdw>
                </a:effectLst>
              </a:rPr>
              <a:t>Web API, Web için bir uygulama programlama arabirimidir.</a:t>
            </a:r>
          </a:p>
          <a:p>
            <a:r>
              <a:rPr lang="tr-TR" sz="2400" b="0" dirty="0">
                <a:solidFill>
                  <a:schemeClr val="tx2">
                    <a:lumMod val="75000"/>
                  </a:schemeClr>
                </a:solidFill>
                <a:effectLst>
                  <a:outerShdw blurRad="38100" dist="38100" dir="2700000" algn="tl">
                    <a:srgbClr val="000000">
                      <a:alpha val="43137"/>
                    </a:srgbClr>
                  </a:outerShdw>
                </a:effectLst>
              </a:rPr>
              <a:t>Bir Tarayıcı </a:t>
            </a:r>
            <a:r>
              <a:rPr lang="tr-TR" sz="2400" b="0" dirty="0" err="1">
                <a:solidFill>
                  <a:schemeClr val="tx2">
                    <a:lumMod val="75000"/>
                  </a:schemeClr>
                </a:solidFill>
                <a:effectLst>
                  <a:outerShdw blurRad="38100" dist="38100" dir="2700000" algn="tl">
                    <a:srgbClr val="000000">
                      <a:alpha val="43137"/>
                    </a:srgbClr>
                  </a:outerShdw>
                </a:effectLst>
              </a:rPr>
              <a:t>API'si</a:t>
            </a:r>
            <a:r>
              <a:rPr lang="tr-TR" sz="2400" b="0" dirty="0">
                <a:solidFill>
                  <a:schemeClr val="tx2">
                    <a:lumMod val="75000"/>
                  </a:schemeClr>
                </a:solidFill>
                <a:effectLst>
                  <a:outerShdw blurRad="38100" dist="38100" dir="2700000" algn="tl">
                    <a:srgbClr val="000000">
                      <a:alpha val="43137"/>
                    </a:srgbClr>
                  </a:outerShdw>
                </a:effectLst>
              </a:rPr>
              <a:t>, bir web tarayıcısının işlevselliğini genişletebilir.</a:t>
            </a:r>
          </a:p>
          <a:p>
            <a:r>
              <a:rPr lang="tr-TR" sz="2400" b="0" dirty="0">
                <a:solidFill>
                  <a:schemeClr val="tx2">
                    <a:lumMod val="75000"/>
                  </a:schemeClr>
                </a:solidFill>
                <a:effectLst>
                  <a:outerShdw blurRad="38100" dist="38100" dir="2700000" algn="tl">
                    <a:srgbClr val="000000">
                      <a:alpha val="43137"/>
                    </a:srgbClr>
                  </a:outerShdw>
                </a:effectLst>
              </a:rPr>
              <a:t>Bir Sunucu </a:t>
            </a:r>
            <a:r>
              <a:rPr lang="tr-TR" sz="2400" b="0" dirty="0" err="1">
                <a:solidFill>
                  <a:schemeClr val="tx2">
                    <a:lumMod val="75000"/>
                  </a:schemeClr>
                </a:solidFill>
                <a:effectLst>
                  <a:outerShdw blurRad="38100" dist="38100" dir="2700000" algn="tl">
                    <a:srgbClr val="000000">
                      <a:alpha val="43137"/>
                    </a:srgbClr>
                  </a:outerShdw>
                </a:effectLst>
              </a:rPr>
              <a:t>API'si</a:t>
            </a:r>
            <a:r>
              <a:rPr lang="tr-TR" sz="2400" b="0" dirty="0">
                <a:solidFill>
                  <a:schemeClr val="tx2">
                    <a:lumMod val="75000"/>
                  </a:schemeClr>
                </a:solidFill>
                <a:effectLst>
                  <a:outerShdw blurRad="38100" dist="38100" dir="2700000" algn="tl">
                    <a:srgbClr val="000000">
                      <a:alpha val="43137"/>
                    </a:srgbClr>
                  </a:outerShdw>
                </a:effectLst>
              </a:rPr>
              <a:t>, bir web sunucusunun işlevselliğini genişletebilir.</a:t>
            </a:r>
          </a:p>
          <a:p>
            <a:pPr marL="0" indent="0">
              <a:buNone/>
            </a:pPr>
            <a:endParaRPr lang="tr-TR" b="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100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Web API Nedir?</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1026" name="Picture 2" descr="navigation bar, web browser ">
            <a:extLst>
              <a:ext uri="{FF2B5EF4-FFF2-40B4-BE49-F238E27FC236}">
                <a16:creationId xmlns:a16="http://schemas.microsoft.com/office/drawing/2014/main" id="{F482B52E-0576-47EF-875C-3E23E147D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03" y="206448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i, app, application, development, software ">
            <a:extLst>
              <a:ext uri="{FF2B5EF4-FFF2-40B4-BE49-F238E27FC236}">
                <a16:creationId xmlns:a16="http://schemas.microsoft.com/office/drawing/2014/main" id="{D34F7CB2-1E41-47CF-9E06-251F11616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206094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 phone, cell, mobile, smartphone ">
            <a:extLst>
              <a:ext uri="{FF2B5EF4-FFF2-40B4-BE49-F238E27FC236}">
                <a16:creationId xmlns:a16="http://schemas.microsoft.com/office/drawing/2014/main" id="{3EBFCC99-486B-440F-AF7C-E190425D1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499" y="206626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sktop, mac, monitor, screen ">
            <a:extLst>
              <a:ext uri="{FF2B5EF4-FFF2-40B4-BE49-F238E27FC236}">
                <a16:creationId xmlns:a16="http://schemas.microsoft.com/office/drawing/2014/main" id="{6F22E4C0-C6BC-4D16-8DE2-ED45E1875B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1" y="5128539"/>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Düz Ok Bağlayıcısı 6">
            <a:extLst>
              <a:ext uri="{FF2B5EF4-FFF2-40B4-BE49-F238E27FC236}">
                <a16:creationId xmlns:a16="http://schemas.microsoft.com/office/drawing/2014/main" id="{C4C0DD05-C3F8-40C7-9760-BAD98140D250}"/>
              </a:ext>
            </a:extLst>
          </p:cNvPr>
          <p:cNvCxnSpPr>
            <a:stCxn id="1026" idx="3"/>
            <a:endCxn id="1028" idx="1"/>
          </p:cNvCxnSpPr>
          <p:nvPr/>
        </p:nvCxnSpPr>
        <p:spPr>
          <a:xfrm flipV="1">
            <a:off x="2558903" y="2670546"/>
            <a:ext cx="2622698" cy="35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700C64DC-84CB-4849-AE76-09A0F1DFAE33}"/>
              </a:ext>
            </a:extLst>
          </p:cNvPr>
          <p:cNvCxnSpPr>
            <a:cxnSpLocks/>
          </p:cNvCxnSpPr>
          <p:nvPr/>
        </p:nvCxnSpPr>
        <p:spPr>
          <a:xfrm flipH="1">
            <a:off x="2558904" y="2902688"/>
            <a:ext cx="26226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a:extLst>
              <a:ext uri="{FF2B5EF4-FFF2-40B4-BE49-F238E27FC236}">
                <a16:creationId xmlns:a16="http://schemas.microsoft.com/office/drawing/2014/main" id="{0FA6010B-B431-4283-953A-1AD28FD42AD5}"/>
              </a:ext>
            </a:extLst>
          </p:cNvPr>
          <p:cNvCxnSpPr>
            <a:cxnSpLocks/>
          </p:cNvCxnSpPr>
          <p:nvPr/>
        </p:nvCxnSpPr>
        <p:spPr>
          <a:xfrm flipH="1">
            <a:off x="6400802" y="2670546"/>
            <a:ext cx="28495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92565E4E-C5F2-4561-A657-FEE51E17BC40}"/>
              </a:ext>
            </a:extLst>
          </p:cNvPr>
          <p:cNvCxnSpPr>
            <a:cxnSpLocks/>
          </p:cNvCxnSpPr>
          <p:nvPr/>
        </p:nvCxnSpPr>
        <p:spPr>
          <a:xfrm flipV="1">
            <a:off x="6460882" y="2902688"/>
            <a:ext cx="278944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EB027C86-2E8A-4474-8708-21586EB07902}"/>
              </a:ext>
            </a:extLst>
          </p:cNvPr>
          <p:cNvCxnSpPr>
            <a:cxnSpLocks/>
            <a:stCxn id="1032" idx="0"/>
            <a:endCxn id="1028" idx="2"/>
          </p:cNvCxnSpPr>
          <p:nvPr/>
        </p:nvCxnSpPr>
        <p:spPr>
          <a:xfrm flipV="1">
            <a:off x="5791201" y="3280146"/>
            <a:ext cx="0" cy="1848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9697A492-9141-40B0-9357-6C0645D4C196}"/>
              </a:ext>
            </a:extLst>
          </p:cNvPr>
          <p:cNvCxnSpPr>
            <a:cxnSpLocks/>
          </p:cNvCxnSpPr>
          <p:nvPr/>
        </p:nvCxnSpPr>
        <p:spPr>
          <a:xfrm>
            <a:off x="5954233" y="3242045"/>
            <a:ext cx="0" cy="1886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Metin kutusu 19">
            <a:extLst>
              <a:ext uri="{FF2B5EF4-FFF2-40B4-BE49-F238E27FC236}">
                <a16:creationId xmlns:a16="http://schemas.microsoft.com/office/drawing/2014/main" id="{B564BE0D-32D9-464C-9917-B07DD6BAD990}"/>
              </a:ext>
            </a:extLst>
          </p:cNvPr>
          <p:cNvSpPr txBox="1"/>
          <p:nvPr/>
        </p:nvSpPr>
        <p:spPr>
          <a:xfrm>
            <a:off x="3229554" y="2289546"/>
            <a:ext cx="1568301" cy="307777"/>
          </a:xfrm>
          <a:prstGeom prst="rect">
            <a:avLst/>
          </a:prstGeom>
          <a:noFill/>
        </p:spPr>
        <p:txBody>
          <a:bodyPr wrap="square" rtlCol="0">
            <a:spAutoFit/>
          </a:bodyPr>
          <a:lstStyle/>
          <a:p>
            <a:pPr algn="ctr"/>
            <a:r>
              <a:rPr lang="tr-TR" sz="1400" dirty="0"/>
              <a:t>HTTP </a:t>
            </a:r>
            <a:r>
              <a:rPr lang="tr-TR" sz="1400" dirty="0" err="1"/>
              <a:t>Request</a:t>
            </a:r>
            <a:endParaRPr lang="tr-TR" sz="1400" dirty="0"/>
          </a:p>
        </p:txBody>
      </p:sp>
      <p:sp>
        <p:nvSpPr>
          <p:cNvPr id="27" name="Metin kutusu 26">
            <a:extLst>
              <a:ext uri="{FF2B5EF4-FFF2-40B4-BE49-F238E27FC236}">
                <a16:creationId xmlns:a16="http://schemas.microsoft.com/office/drawing/2014/main" id="{02467B2B-C7F8-44FD-A80A-EB0C6A84C8C9}"/>
              </a:ext>
            </a:extLst>
          </p:cNvPr>
          <p:cNvSpPr txBox="1"/>
          <p:nvPr/>
        </p:nvSpPr>
        <p:spPr>
          <a:xfrm>
            <a:off x="2653344" y="2919070"/>
            <a:ext cx="2716617" cy="523220"/>
          </a:xfrm>
          <a:prstGeom prst="rect">
            <a:avLst/>
          </a:prstGeom>
          <a:noFill/>
        </p:spPr>
        <p:txBody>
          <a:bodyPr wrap="square" rtlCol="0">
            <a:spAutoFit/>
          </a:bodyPr>
          <a:lstStyle/>
          <a:p>
            <a:pPr algn="ctr"/>
            <a:r>
              <a:rPr lang="tr-TR" sz="1400" dirty="0"/>
              <a:t>HTTP </a:t>
            </a:r>
            <a:r>
              <a:rPr lang="tr-TR" sz="1400" dirty="0" err="1"/>
              <a:t>Response</a:t>
            </a:r>
            <a:r>
              <a:rPr lang="tr-TR" sz="1400" dirty="0"/>
              <a:t> Data</a:t>
            </a:r>
            <a:br>
              <a:rPr lang="tr-TR" sz="1400" dirty="0"/>
            </a:br>
            <a:r>
              <a:rPr lang="tr-TR" sz="1400" dirty="0"/>
              <a:t>(JSON/XML/</a:t>
            </a:r>
            <a:r>
              <a:rPr lang="tr-TR" sz="1400" dirty="0" err="1"/>
              <a:t>Other</a:t>
            </a:r>
            <a:r>
              <a:rPr lang="tr-TR" sz="1400" dirty="0"/>
              <a:t> Format)</a:t>
            </a:r>
          </a:p>
        </p:txBody>
      </p:sp>
      <p:sp>
        <p:nvSpPr>
          <p:cNvPr id="28" name="Metin kutusu 27">
            <a:extLst>
              <a:ext uri="{FF2B5EF4-FFF2-40B4-BE49-F238E27FC236}">
                <a16:creationId xmlns:a16="http://schemas.microsoft.com/office/drawing/2014/main" id="{6DB69C3D-1968-4008-A4D4-7B0277A3B686}"/>
              </a:ext>
            </a:extLst>
          </p:cNvPr>
          <p:cNvSpPr txBox="1"/>
          <p:nvPr/>
        </p:nvSpPr>
        <p:spPr>
          <a:xfrm>
            <a:off x="6497295" y="2919070"/>
            <a:ext cx="2716617" cy="523220"/>
          </a:xfrm>
          <a:prstGeom prst="rect">
            <a:avLst/>
          </a:prstGeom>
          <a:noFill/>
        </p:spPr>
        <p:txBody>
          <a:bodyPr wrap="square" rtlCol="0">
            <a:spAutoFit/>
          </a:bodyPr>
          <a:lstStyle/>
          <a:p>
            <a:pPr algn="ctr"/>
            <a:r>
              <a:rPr lang="tr-TR" sz="1400" dirty="0"/>
              <a:t>HTTP </a:t>
            </a:r>
            <a:r>
              <a:rPr lang="tr-TR" sz="1400" dirty="0" err="1"/>
              <a:t>Response</a:t>
            </a:r>
            <a:r>
              <a:rPr lang="tr-TR" sz="1400" dirty="0"/>
              <a:t> Data</a:t>
            </a:r>
            <a:br>
              <a:rPr lang="tr-TR" sz="1400" dirty="0"/>
            </a:br>
            <a:r>
              <a:rPr lang="tr-TR" sz="1400" dirty="0"/>
              <a:t>(JSON/XML/</a:t>
            </a:r>
            <a:r>
              <a:rPr lang="tr-TR" sz="1400" dirty="0" err="1"/>
              <a:t>Other</a:t>
            </a:r>
            <a:r>
              <a:rPr lang="tr-TR" sz="1400" dirty="0"/>
              <a:t> Format)</a:t>
            </a:r>
          </a:p>
        </p:txBody>
      </p:sp>
      <p:sp>
        <p:nvSpPr>
          <p:cNvPr id="29" name="Metin kutusu 28">
            <a:extLst>
              <a:ext uri="{FF2B5EF4-FFF2-40B4-BE49-F238E27FC236}">
                <a16:creationId xmlns:a16="http://schemas.microsoft.com/office/drawing/2014/main" id="{65DFA6D1-18D2-4850-B23F-0D71D0B69325}"/>
              </a:ext>
            </a:extLst>
          </p:cNvPr>
          <p:cNvSpPr txBox="1"/>
          <p:nvPr/>
        </p:nvSpPr>
        <p:spPr>
          <a:xfrm>
            <a:off x="7071452" y="2294971"/>
            <a:ext cx="1568301" cy="307777"/>
          </a:xfrm>
          <a:prstGeom prst="rect">
            <a:avLst/>
          </a:prstGeom>
          <a:noFill/>
        </p:spPr>
        <p:txBody>
          <a:bodyPr wrap="square" rtlCol="0">
            <a:spAutoFit/>
          </a:bodyPr>
          <a:lstStyle/>
          <a:p>
            <a:pPr algn="ctr"/>
            <a:r>
              <a:rPr lang="tr-TR" sz="1400" dirty="0"/>
              <a:t>HTTP </a:t>
            </a:r>
            <a:r>
              <a:rPr lang="tr-TR" sz="1400" dirty="0" err="1"/>
              <a:t>Request</a:t>
            </a:r>
            <a:endParaRPr lang="tr-TR" sz="1400" dirty="0"/>
          </a:p>
        </p:txBody>
      </p:sp>
      <p:sp>
        <p:nvSpPr>
          <p:cNvPr id="30" name="Metin kutusu 29">
            <a:extLst>
              <a:ext uri="{FF2B5EF4-FFF2-40B4-BE49-F238E27FC236}">
                <a16:creationId xmlns:a16="http://schemas.microsoft.com/office/drawing/2014/main" id="{64C1C0EF-8A5C-4ABA-9CEB-FA4F258C7D6A}"/>
              </a:ext>
            </a:extLst>
          </p:cNvPr>
          <p:cNvSpPr txBox="1"/>
          <p:nvPr/>
        </p:nvSpPr>
        <p:spPr>
          <a:xfrm rot="16200000">
            <a:off x="4764188" y="4101106"/>
            <a:ext cx="1568301" cy="307777"/>
          </a:xfrm>
          <a:prstGeom prst="rect">
            <a:avLst/>
          </a:prstGeom>
          <a:noFill/>
        </p:spPr>
        <p:txBody>
          <a:bodyPr wrap="square" rtlCol="0">
            <a:spAutoFit/>
          </a:bodyPr>
          <a:lstStyle/>
          <a:p>
            <a:pPr algn="ctr"/>
            <a:r>
              <a:rPr lang="tr-TR" sz="1400" dirty="0"/>
              <a:t>HTTP </a:t>
            </a:r>
            <a:r>
              <a:rPr lang="tr-TR" sz="1400" dirty="0" err="1"/>
              <a:t>Request</a:t>
            </a:r>
            <a:endParaRPr lang="tr-TR" sz="1400" dirty="0"/>
          </a:p>
        </p:txBody>
      </p:sp>
      <p:sp>
        <p:nvSpPr>
          <p:cNvPr id="33" name="Metin kutusu 32">
            <a:extLst>
              <a:ext uri="{FF2B5EF4-FFF2-40B4-BE49-F238E27FC236}">
                <a16:creationId xmlns:a16="http://schemas.microsoft.com/office/drawing/2014/main" id="{0E52B6DB-EB7B-4C63-9E59-611009567914}"/>
              </a:ext>
            </a:extLst>
          </p:cNvPr>
          <p:cNvSpPr txBox="1"/>
          <p:nvPr/>
        </p:nvSpPr>
        <p:spPr>
          <a:xfrm rot="16200000">
            <a:off x="4943914" y="3919444"/>
            <a:ext cx="2716617" cy="523220"/>
          </a:xfrm>
          <a:prstGeom prst="rect">
            <a:avLst/>
          </a:prstGeom>
          <a:noFill/>
        </p:spPr>
        <p:txBody>
          <a:bodyPr wrap="square" rtlCol="0">
            <a:spAutoFit/>
          </a:bodyPr>
          <a:lstStyle/>
          <a:p>
            <a:pPr algn="ctr"/>
            <a:r>
              <a:rPr lang="tr-TR" sz="1400" dirty="0"/>
              <a:t>HTTP </a:t>
            </a:r>
            <a:r>
              <a:rPr lang="tr-TR" sz="1400" dirty="0" err="1"/>
              <a:t>Response</a:t>
            </a:r>
            <a:r>
              <a:rPr lang="tr-TR" sz="1400" dirty="0"/>
              <a:t> Data</a:t>
            </a:r>
            <a:br>
              <a:rPr lang="tr-TR" sz="1400" dirty="0"/>
            </a:br>
            <a:r>
              <a:rPr lang="tr-TR" sz="1400" dirty="0"/>
              <a:t>(JSON/XML/</a:t>
            </a:r>
            <a:r>
              <a:rPr lang="tr-TR" sz="1400" dirty="0" err="1"/>
              <a:t>Other</a:t>
            </a:r>
            <a:r>
              <a:rPr lang="tr-TR" sz="1400" dirty="0"/>
              <a:t> Format)</a:t>
            </a:r>
          </a:p>
        </p:txBody>
      </p:sp>
      <p:sp>
        <p:nvSpPr>
          <p:cNvPr id="34" name="Metin kutusu 33">
            <a:extLst>
              <a:ext uri="{FF2B5EF4-FFF2-40B4-BE49-F238E27FC236}">
                <a16:creationId xmlns:a16="http://schemas.microsoft.com/office/drawing/2014/main" id="{D34CCE3C-71EB-4EB1-AE86-FE38CD3F2C76}"/>
              </a:ext>
            </a:extLst>
          </p:cNvPr>
          <p:cNvSpPr txBox="1"/>
          <p:nvPr/>
        </p:nvSpPr>
        <p:spPr>
          <a:xfrm>
            <a:off x="1198542" y="3288401"/>
            <a:ext cx="1568301" cy="307777"/>
          </a:xfrm>
          <a:prstGeom prst="rect">
            <a:avLst/>
          </a:prstGeom>
          <a:noFill/>
        </p:spPr>
        <p:txBody>
          <a:bodyPr wrap="square" rtlCol="0">
            <a:spAutoFit/>
          </a:bodyPr>
          <a:lstStyle/>
          <a:p>
            <a:pPr algn="ctr"/>
            <a:r>
              <a:rPr lang="tr-TR" sz="1400" dirty="0"/>
              <a:t>Web Application</a:t>
            </a:r>
          </a:p>
        </p:txBody>
      </p:sp>
      <p:sp>
        <p:nvSpPr>
          <p:cNvPr id="35" name="Metin kutusu 34">
            <a:extLst>
              <a:ext uri="{FF2B5EF4-FFF2-40B4-BE49-F238E27FC236}">
                <a16:creationId xmlns:a16="http://schemas.microsoft.com/office/drawing/2014/main" id="{31F07D18-B6EB-4E38-A424-E4CBEE1127B6}"/>
              </a:ext>
            </a:extLst>
          </p:cNvPr>
          <p:cNvSpPr txBox="1"/>
          <p:nvPr/>
        </p:nvSpPr>
        <p:spPr>
          <a:xfrm>
            <a:off x="8848948" y="3166395"/>
            <a:ext cx="1568301" cy="523220"/>
          </a:xfrm>
          <a:prstGeom prst="rect">
            <a:avLst/>
          </a:prstGeom>
          <a:noFill/>
        </p:spPr>
        <p:txBody>
          <a:bodyPr wrap="square" rtlCol="0">
            <a:spAutoFit/>
          </a:bodyPr>
          <a:lstStyle/>
          <a:p>
            <a:pPr algn="ctr"/>
            <a:r>
              <a:rPr lang="tr-TR" sz="1400" dirty="0"/>
              <a:t>Mobile </a:t>
            </a:r>
            <a:br>
              <a:rPr lang="tr-TR" sz="1400" dirty="0"/>
            </a:br>
            <a:r>
              <a:rPr lang="tr-TR" sz="1400" dirty="0"/>
              <a:t>Application</a:t>
            </a:r>
          </a:p>
        </p:txBody>
      </p:sp>
      <p:sp>
        <p:nvSpPr>
          <p:cNvPr id="36" name="Metin kutusu 35">
            <a:extLst>
              <a:ext uri="{FF2B5EF4-FFF2-40B4-BE49-F238E27FC236}">
                <a16:creationId xmlns:a16="http://schemas.microsoft.com/office/drawing/2014/main" id="{FD46C858-578B-4471-8087-AF6E4DA65FB4}"/>
              </a:ext>
            </a:extLst>
          </p:cNvPr>
          <p:cNvSpPr txBox="1"/>
          <p:nvPr/>
        </p:nvSpPr>
        <p:spPr>
          <a:xfrm>
            <a:off x="4995532" y="6197242"/>
            <a:ext cx="1568301" cy="523220"/>
          </a:xfrm>
          <a:prstGeom prst="rect">
            <a:avLst/>
          </a:prstGeom>
          <a:noFill/>
        </p:spPr>
        <p:txBody>
          <a:bodyPr wrap="square" rtlCol="0">
            <a:spAutoFit/>
          </a:bodyPr>
          <a:lstStyle/>
          <a:p>
            <a:pPr algn="ctr"/>
            <a:r>
              <a:rPr lang="tr-TR" sz="1400" dirty="0" err="1"/>
              <a:t>Winform</a:t>
            </a:r>
            <a:r>
              <a:rPr lang="tr-TR" sz="1400" dirty="0"/>
              <a:t> Application</a:t>
            </a:r>
          </a:p>
        </p:txBody>
      </p:sp>
      <p:sp>
        <p:nvSpPr>
          <p:cNvPr id="37" name="Metin kutusu 36">
            <a:extLst>
              <a:ext uri="{FF2B5EF4-FFF2-40B4-BE49-F238E27FC236}">
                <a16:creationId xmlns:a16="http://schemas.microsoft.com/office/drawing/2014/main" id="{22A4806E-795B-478D-B2E4-FDE9BA0BBC9B}"/>
              </a:ext>
            </a:extLst>
          </p:cNvPr>
          <p:cNvSpPr txBox="1"/>
          <p:nvPr/>
        </p:nvSpPr>
        <p:spPr>
          <a:xfrm>
            <a:off x="4995965" y="1708472"/>
            <a:ext cx="1568301" cy="307777"/>
          </a:xfrm>
          <a:prstGeom prst="rect">
            <a:avLst/>
          </a:prstGeom>
          <a:noFill/>
        </p:spPr>
        <p:txBody>
          <a:bodyPr wrap="square" rtlCol="0">
            <a:spAutoFit/>
          </a:bodyPr>
          <a:lstStyle/>
          <a:p>
            <a:pPr algn="ctr"/>
            <a:r>
              <a:rPr lang="tr-TR" sz="1400" b="1" dirty="0"/>
              <a:t>API</a:t>
            </a:r>
          </a:p>
        </p:txBody>
      </p:sp>
    </p:spTree>
    <p:extLst>
      <p:ext uri="{BB962C8B-B14F-4D97-AF65-F5344CB8AC3E}">
        <p14:creationId xmlns:p14="http://schemas.microsoft.com/office/powerpoint/2010/main" val="185887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500"/>
                                        <p:tgtEl>
                                          <p:spTgt spid="10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nodeType="withEffect">
                                  <p:stCondLst>
                                    <p:cond delay="0"/>
                                  </p:stCondLst>
                                  <p:childTnLst>
                                    <p:set>
                                      <p:cBhvr>
                                        <p:cTn id="45" dur="1" fill="hold">
                                          <p:stCondLst>
                                            <p:cond delay="0"/>
                                          </p:stCondLst>
                                        </p:cTn>
                                        <p:tgtEl>
                                          <p:spTgt spid="1032"/>
                                        </p:tgtEl>
                                        <p:attrNameLst>
                                          <p:attrName>style.visibility</p:attrName>
                                        </p:attrNameLst>
                                      </p:cBhvr>
                                      <p:to>
                                        <p:strVal val="visible"/>
                                      </p:to>
                                    </p:set>
                                    <p:animEffect transition="in" filter="fade">
                                      <p:cBhvr>
                                        <p:cTn id="46" dur="500"/>
                                        <p:tgtEl>
                                          <p:spTgt spid="10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29" grpId="0"/>
      <p:bldP spid="30" grpId="0"/>
      <p:bldP spid="33" grpId="0"/>
      <p:bldP spid="34" grpId="0"/>
      <p:bldP spid="35" grpId="0"/>
      <p:bldP spid="36" grpId="0"/>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7" name="Metin kutusu 6">
            <a:extLst>
              <a:ext uri="{FF2B5EF4-FFF2-40B4-BE49-F238E27FC236}">
                <a16:creationId xmlns:a16="http://schemas.microsoft.com/office/drawing/2014/main" id="{32A8732B-11B4-41C3-A878-B281E036ED5E}"/>
              </a:ext>
            </a:extLst>
          </p:cNvPr>
          <p:cNvSpPr txBox="1"/>
          <p:nvPr/>
        </p:nvSpPr>
        <p:spPr>
          <a:xfrm>
            <a:off x="852800" y="2382921"/>
            <a:ext cx="7488832" cy="830997"/>
          </a:xfrm>
          <a:prstGeom prst="rect">
            <a:avLst/>
          </a:prstGeom>
          <a:noFill/>
        </p:spPr>
        <p:txBody>
          <a:bodyPr wrap="square" rtlCol="0">
            <a:spAutoFit/>
          </a:bodyPr>
          <a:lstStyle/>
          <a:p>
            <a:r>
              <a:rPr lang="tr-TR" sz="2400" dirty="0">
                <a:solidFill>
                  <a:srgbClr val="3A4A58"/>
                </a:solidFill>
              </a:rPr>
              <a:t>Ekrana ‘’*’’ sembolü ile 5’e 5 kare çizdiren programın algoritmasını sözel olarak ve akış şeması ile ifade ediniz.</a:t>
            </a:r>
          </a:p>
        </p:txBody>
      </p:sp>
    </p:spTree>
    <p:extLst>
      <p:ext uri="{BB962C8B-B14F-4D97-AF65-F5344CB8AC3E}">
        <p14:creationId xmlns:p14="http://schemas.microsoft.com/office/powerpoint/2010/main" val="52301682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Web API Nedir?</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1026" name="Picture 2" descr="navigation bar, web browser ">
            <a:extLst>
              <a:ext uri="{FF2B5EF4-FFF2-40B4-BE49-F238E27FC236}">
                <a16:creationId xmlns:a16="http://schemas.microsoft.com/office/drawing/2014/main" id="{F482B52E-0576-47EF-875C-3E23E147D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52" y="244726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i, app, application, development, software ">
            <a:extLst>
              <a:ext uri="{FF2B5EF4-FFF2-40B4-BE49-F238E27FC236}">
                <a16:creationId xmlns:a16="http://schemas.microsoft.com/office/drawing/2014/main" id="{D34F7CB2-1E41-47CF-9E06-251F11616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250" y="2443717"/>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Düz Ok Bağlayıcısı 6">
            <a:extLst>
              <a:ext uri="{FF2B5EF4-FFF2-40B4-BE49-F238E27FC236}">
                <a16:creationId xmlns:a16="http://schemas.microsoft.com/office/drawing/2014/main" id="{C4C0DD05-C3F8-40C7-9760-BAD98140D250}"/>
              </a:ext>
            </a:extLst>
          </p:cNvPr>
          <p:cNvCxnSpPr>
            <a:stCxn id="1026" idx="3"/>
            <a:endCxn id="1028" idx="1"/>
          </p:cNvCxnSpPr>
          <p:nvPr/>
        </p:nvCxnSpPr>
        <p:spPr>
          <a:xfrm flipV="1">
            <a:off x="2079552" y="3053317"/>
            <a:ext cx="2622698" cy="35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700C64DC-84CB-4849-AE76-09A0F1DFAE33}"/>
              </a:ext>
            </a:extLst>
          </p:cNvPr>
          <p:cNvCxnSpPr>
            <a:cxnSpLocks/>
          </p:cNvCxnSpPr>
          <p:nvPr/>
        </p:nvCxnSpPr>
        <p:spPr>
          <a:xfrm flipH="1">
            <a:off x="2079553" y="3285459"/>
            <a:ext cx="26226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Metin kutusu 19">
            <a:extLst>
              <a:ext uri="{FF2B5EF4-FFF2-40B4-BE49-F238E27FC236}">
                <a16:creationId xmlns:a16="http://schemas.microsoft.com/office/drawing/2014/main" id="{B564BE0D-32D9-464C-9917-B07DD6BAD990}"/>
              </a:ext>
            </a:extLst>
          </p:cNvPr>
          <p:cNvSpPr txBox="1"/>
          <p:nvPr/>
        </p:nvSpPr>
        <p:spPr>
          <a:xfrm>
            <a:off x="2750201" y="2594629"/>
            <a:ext cx="1568301" cy="307777"/>
          </a:xfrm>
          <a:prstGeom prst="rect">
            <a:avLst/>
          </a:prstGeom>
          <a:noFill/>
        </p:spPr>
        <p:txBody>
          <a:bodyPr wrap="square" rtlCol="0">
            <a:spAutoFit/>
          </a:bodyPr>
          <a:lstStyle/>
          <a:p>
            <a:pPr algn="ctr"/>
            <a:r>
              <a:rPr lang="tr-TR" sz="1400" dirty="0"/>
              <a:t>HTTP </a:t>
            </a:r>
            <a:r>
              <a:rPr lang="tr-TR" sz="1400" dirty="0" err="1"/>
              <a:t>Request</a:t>
            </a:r>
            <a:endParaRPr lang="tr-TR" sz="1400" dirty="0"/>
          </a:p>
        </p:txBody>
      </p:sp>
      <p:sp>
        <p:nvSpPr>
          <p:cNvPr id="27" name="Metin kutusu 26">
            <a:extLst>
              <a:ext uri="{FF2B5EF4-FFF2-40B4-BE49-F238E27FC236}">
                <a16:creationId xmlns:a16="http://schemas.microsoft.com/office/drawing/2014/main" id="{02467B2B-C7F8-44FD-A80A-EB0C6A84C8C9}"/>
              </a:ext>
            </a:extLst>
          </p:cNvPr>
          <p:cNvSpPr txBox="1"/>
          <p:nvPr/>
        </p:nvSpPr>
        <p:spPr>
          <a:xfrm>
            <a:off x="2176044" y="3332553"/>
            <a:ext cx="2716617" cy="523220"/>
          </a:xfrm>
          <a:prstGeom prst="rect">
            <a:avLst/>
          </a:prstGeom>
          <a:noFill/>
        </p:spPr>
        <p:txBody>
          <a:bodyPr wrap="square" rtlCol="0">
            <a:spAutoFit/>
          </a:bodyPr>
          <a:lstStyle/>
          <a:p>
            <a:pPr algn="ctr"/>
            <a:r>
              <a:rPr lang="tr-TR" sz="1400" dirty="0"/>
              <a:t>HTTP </a:t>
            </a:r>
            <a:r>
              <a:rPr lang="tr-TR" sz="1400" dirty="0" err="1"/>
              <a:t>Response</a:t>
            </a:r>
            <a:r>
              <a:rPr lang="tr-TR" sz="1400" dirty="0"/>
              <a:t> Data</a:t>
            </a:r>
            <a:br>
              <a:rPr lang="tr-TR" sz="1400" dirty="0"/>
            </a:br>
            <a:r>
              <a:rPr lang="tr-TR" sz="1400" dirty="0"/>
              <a:t>(JSON/XML/</a:t>
            </a:r>
            <a:r>
              <a:rPr lang="tr-TR" sz="1400" dirty="0" err="1"/>
              <a:t>Other</a:t>
            </a:r>
            <a:r>
              <a:rPr lang="tr-TR" sz="1400" dirty="0"/>
              <a:t> Format)</a:t>
            </a:r>
          </a:p>
        </p:txBody>
      </p:sp>
      <p:sp>
        <p:nvSpPr>
          <p:cNvPr id="34" name="Metin kutusu 33">
            <a:extLst>
              <a:ext uri="{FF2B5EF4-FFF2-40B4-BE49-F238E27FC236}">
                <a16:creationId xmlns:a16="http://schemas.microsoft.com/office/drawing/2014/main" id="{D34CCE3C-71EB-4EB1-AE86-FE38CD3F2C76}"/>
              </a:ext>
            </a:extLst>
          </p:cNvPr>
          <p:cNvSpPr txBox="1"/>
          <p:nvPr/>
        </p:nvSpPr>
        <p:spPr>
          <a:xfrm>
            <a:off x="719191" y="3671172"/>
            <a:ext cx="1568301" cy="307777"/>
          </a:xfrm>
          <a:prstGeom prst="rect">
            <a:avLst/>
          </a:prstGeom>
          <a:noFill/>
        </p:spPr>
        <p:txBody>
          <a:bodyPr wrap="square" rtlCol="0">
            <a:spAutoFit/>
          </a:bodyPr>
          <a:lstStyle/>
          <a:p>
            <a:pPr algn="ctr"/>
            <a:r>
              <a:rPr lang="tr-TR" sz="1400" dirty="0"/>
              <a:t>Web Application</a:t>
            </a:r>
          </a:p>
        </p:txBody>
      </p:sp>
      <p:sp>
        <p:nvSpPr>
          <p:cNvPr id="37" name="Metin kutusu 36">
            <a:extLst>
              <a:ext uri="{FF2B5EF4-FFF2-40B4-BE49-F238E27FC236}">
                <a16:creationId xmlns:a16="http://schemas.microsoft.com/office/drawing/2014/main" id="{22A4806E-795B-478D-B2E4-FDE9BA0BBC9B}"/>
              </a:ext>
            </a:extLst>
          </p:cNvPr>
          <p:cNvSpPr txBox="1"/>
          <p:nvPr/>
        </p:nvSpPr>
        <p:spPr>
          <a:xfrm>
            <a:off x="4527699" y="3675716"/>
            <a:ext cx="1568301" cy="307777"/>
          </a:xfrm>
          <a:prstGeom prst="rect">
            <a:avLst/>
          </a:prstGeom>
          <a:noFill/>
        </p:spPr>
        <p:txBody>
          <a:bodyPr wrap="square" rtlCol="0">
            <a:spAutoFit/>
          </a:bodyPr>
          <a:lstStyle/>
          <a:p>
            <a:pPr algn="ctr"/>
            <a:r>
              <a:rPr lang="tr-TR" sz="1400" b="1" dirty="0"/>
              <a:t>API</a:t>
            </a:r>
          </a:p>
        </p:txBody>
      </p:sp>
      <p:pic>
        <p:nvPicPr>
          <p:cNvPr id="26" name="Resim 25">
            <a:extLst>
              <a:ext uri="{FF2B5EF4-FFF2-40B4-BE49-F238E27FC236}">
                <a16:creationId xmlns:a16="http://schemas.microsoft.com/office/drawing/2014/main" id="{FD3A15B8-E4D5-40F1-85D3-EDE0D1656447}"/>
              </a:ext>
            </a:extLst>
          </p:cNvPr>
          <p:cNvPicPr>
            <a:picLocks noChangeAspect="1"/>
          </p:cNvPicPr>
          <p:nvPr/>
        </p:nvPicPr>
        <p:blipFill>
          <a:blip r:embed="rId5"/>
          <a:stretch>
            <a:fillRect/>
          </a:stretch>
        </p:blipFill>
        <p:spPr>
          <a:xfrm>
            <a:off x="7489328" y="1577954"/>
            <a:ext cx="2895238" cy="371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Resim 3">
            <a:extLst>
              <a:ext uri="{FF2B5EF4-FFF2-40B4-BE49-F238E27FC236}">
                <a16:creationId xmlns:a16="http://schemas.microsoft.com/office/drawing/2014/main" id="{00484DD6-3986-4731-B4F8-773BD5639B02}"/>
              </a:ext>
            </a:extLst>
          </p:cNvPr>
          <p:cNvPicPr>
            <a:picLocks noChangeAspect="1"/>
          </p:cNvPicPr>
          <p:nvPr/>
        </p:nvPicPr>
        <p:blipFill>
          <a:blip r:embed="rId6"/>
          <a:stretch>
            <a:fillRect/>
          </a:stretch>
        </p:blipFill>
        <p:spPr>
          <a:xfrm>
            <a:off x="7488306" y="2525076"/>
            <a:ext cx="2896260" cy="3967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1" name="Düz Ok Bağlayıcısı 30">
            <a:extLst>
              <a:ext uri="{FF2B5EF4-FFF2-40B4-BE49-F238E27FC236}">
                <a16:creationId xmlns:a16="http://schemas.microsoft.com/office/drawing/2014/main" id="{E57F9F52-C9D0-4083-A0A7-CF601D5E6309}"/>
              </a:ext>
            </a:extLst>
          </p:cNvPr>
          <p:cNvCxnSpPr>
            <a:cxnSpLocks/>
            <a:stCxn id="20" idx="0"/>
            <a:endCxn id="26" idx="1"/>
          </p:cNvCxnSpPr>
          <p:nvPr/>
        </p:nvCxnSpPr>
        <p:spPr>
          <a:xfrm flipV="1">
            <a:off x="3534352" y="1763669"/>
            <a:ext cx="3954976" cy="830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BAC5B1ED-9A87-4556-9B0E-3550190573FF}"/>
              </a:ext>
            </a:extLst>
          </p:cNvPr>
          <p:cNvCxnSpPr>
            <a:cxnSpLocks/>
            <a:stCxn id="27" idx="2"/>
            <a:endCxn id="4" idx="1"/>
          </p:cNvCxnSpPr>
          <p:nvPr/>
        </p:nvCxnSpPr>
        <p:spPr>
          <a:xfrm>
            <a:off x="3534353" y="3855773"/>
            <a:ext cx="3953953" cy="65320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4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HTTP </a:t>
            </a:r>
            <a:r>
              <a:rPr lang="tr-TR" sz="5400" dirty="0" err="1">
                <a:solidFill>
                  <a:schemeClr val="tx2">
                    <a:lumMod val="75000"/>
                  </a:schemeClr>
                </a:solidFill>
                <a:effectLst>
                  <a:outerShdw blurRad="38100" dist="38100" dir="2700000" algn="tl">
                    <a:srgbClr val="000000">
                      <a:alpha val="43137"/>
                    </a:srgbClr>
                  </a:outerShdw>
                </a:effectLst>
              </a:rPr>
              <a:t>Method</a:t>
            </a:r>
            <a:r>
              <a:rPr lang="tr-TR" sz="5400" dirty="0">
                <a:solidFill>
                  <a:schemeClr val="tx2">
                    <a:lumMod val="75000"/>
                  </a:schemeClr>
                </a:solidFill>
                <a:effectLst>
                  <a:outerShdw blurRad="38100" dist="38100" dir="2700000" algn="tl">
                    <a:srgbClr val="000000">
                      <a:alpha val="43137"/>
                    </a:srgbClr>
                  </a:outerShdw>
                </a:effectLst>
              </a:rPr>
              <a:t> 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2697641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HTTP </a:t>
            </a:r>
            <a:r>
              <a:rPr lang="tr-TR" sz="5400" dirty="0" err="1">
                <a:solidFill>
                  <a:schemeClr val="tx2">
                    <a:lumMod val="75000"/>
                  </a:schemeClr>
                </a:solidFill>
                <a:effectLst>
                  <a:outerShdw blurRad="38100" dist="38100" dir="2700000" algn="tl">
                    <a:srgbClr val="000000">
                      <a:alpha val="43137"/>
                    </a:srgbClr>
                  </a:outerShdw>
                </a:effectLst>
              </a:rPr>
              <a:t>Method</a:t>
            </a:r>
            <a:r>
              <a:rPr lang="tr-TR" sz="5400" dirty="0">
                <a:solidFill>
                  <a:schemeClr val="tx2">
                    <a:lumMod val="75000"/>
                  </a:schemeClr>
                </a:solidFill>
                <a:effectLst>
                  <a:outerShdw blurRad="38100" dist="38100" dir="2700000" algn="tl">
                    <a:srgbClr val="000000">
                      <a:alpha val="43137"/>
                    </a:srgbClr>
                  </a:outerShdw>
                </a:effectLst>
              </a:rPr>
              <a:t> Kavramı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1026" name="Picture 2" descr="navigation bar, web browser ">
            <a:extLst>
              <a:ext uri="{FF2B5EF4-FFF2-40B4-BE49-F238E27FC236}">
                <a16:creationId xmlns:a16="http://schemas.microsoft.com/office/drawing/2014/main" id="{F482B52E-0576-47EF-875C-3E23E147D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52" y="244726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i, app, application, development, software ">
            <a:extLst>
              <a:ext uri="{FF2B5EF4-FFF2-40B4-BE49-F238E27FC236}">
                <a16:creationId xmlns:a16="http://schemas.microsoft.com/office/drawing/2014/main" id="{D34F7CB2-1E41-47CF-9E06-251F11616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250" y="2443717"/>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Düz Ok Bağlayıcısı 6">
            <a:extLst>
              <a:ext uri="{FF2B5EF4-FFF2-40B4-BE49-F238E27FC236}">
                <a16:creationId xmlns:a16="http://schemas.microsoft.com/office/drawing/2014/main" id="{C4C0DD05-C3F8-40C7-9760-BAD98140D250}"/>
              </a:ext>
            </a:extLst>
          </p:cNvPr>
          <p:cNvCxnSpPr>
            <a:stCxn id="1026" idx="3"/>
            <a:endCxn id="1028" idx="1"/>
          </p:cNvCxnSpPr>
          <p:nvPr/>
        </p:nvCxnSpPr>
        <p:spPr>
          <a:xfrm flipV="1">
            <a:off x="2079552" y="3053317"/>
            <a:ext cx="2622698" cy="35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700C64DC-84CB-4849-AE76-09A0F1DFAE33}"/>
              </a:ext>
            </a:extLst>
          </p:cNvPr>
          <p:cNvCxnSpPr>
            <a:cxnSpLocks/>
          </p:cNvCxnSpPr>
          <p:nvPr/>
        </p:nvCxnSpPr>
        <p:spPr>
          <a:xfrm flipH="1">
            <a:off x="2079553" y="3285459"/>
            <a:ext cx="26226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Metin kutusu 19">
            <a:extLst>
              <a:ext uri="{FF2B5EF4-FFF2-40B4-BE49-F238E27FC236}">
                <a16:creationId xmlns:a16="http://schemas.microsoft.com/office/drawing/2014/main" id="{B564BE0D-32D9-464C-9917-B07DD6BAD990}"/>
              </a:ext>
            </a:extLst>
          </p:cNvPr>
          <p:cNvSpPr txBox="1"/>
          <p:nvPr/>
        </p:nvSpPr>
        <p:spPr>
          <a:xfrm>
            <a:off x="2750201" y="2594629"/>
            <a:ext cx="1568301" cy="307777"/>
          </a:xfrm>
          <a:prstGeom prst="rect">
            <a:avLst/>
          </a:prstGeom>
          <a:noFill/>
        </p:spPr>
        <p:txBody>
          <a:bodyPr wrap="square" rtlCol="0">
            <a:spAutoFit/>
          </a:bodyPr>
          <a:lstStyle/>
          <a:p>
            <a:pPr algn="ctr"/>
            <a:r>
              <a:rPr lang="tr-TR" sz="1400" dirty="0"/>
              <a:t>HTTP </a:t>
            </a:r>
            <a:r>
              <a:rPr lang="tr-TR" sz="1400" dirty="0" err="1"/>
              <a:t>Request</a:t>
            </a:r>
            <a:endParaRPr lang="tr-TR" sz="1400" dirty="0"/>
          </a:p>
        </p:txBody>
      </p:sp>
      <p:sp>
        <p:nvSpPr>
          <p:cNvPr id="27" name="Metin kutusu 26">
            <a:extLst>
              <a:ext uri="{FF2B5EF4-FFF2-40B4-BE49-F238E27FC236}">
                <a16:creationId xmlns:a16="http://schemas.microsoft.com/office/drawing/2014/main" id="{02467B2B-C7F8-44FD-A80A-EB0C6A84C8C9}"/>
              </a:ext>
            </a:extLst>
          </p:cNvPr>
          <p:cNvSpPr txBox="1"/>
          <p:nvPr/>
        </p:nvSpPr>
        <p:spPr>
          <a:xfrm>
            <a:off x="2176044" y="3332553"/>
            <a:ext cx="2716617" cy="523220"/>
          </a:xfrm>
          <a:prstGeom prst="rect">
            <a:avLst/>
          </a:prstGeom>
          <a:noFill/>
        </p:spPr>
        <p:txBody>
          <a:bodyPr wrap="square" rtlCol="0">
            <a:spAutoFit/>
          </a:bodyPr>
          <a:lstStyle/>
          <a:p>
            <a:pPr algn="ctr"/>
            <a:r>
              <a:rPr lang="tr-TR" sz="1400" dirty="0"/>
              <a:t>HTTP </a:t>
            </a:r>
            <a:r>
              <a:rPr lang="tr-TR" sz="1400" dirty="0" err="1"/>
              <a:t>Response</a:t>
            </a:r>
            <a:r>
              <a:rPr lang="tr-TR" sz="1400" dirty="0"/>
              <a:t> Data</a:t>
            </a:r>
            <a:br>
              <a:rPr lang="tr-TR" sz="1400" dirty="0"/>
            </a:br>
            <a:r>
              <a:rPr lang="tr-TR" sz="1400" dirty="0"/>
              <a:t>(JSON/XML/</a:t>
            </a:r>
            <a:r>
              <a:rPr lang="tr-TR" sz="1400" dirty="0" err="1"/>
              <a:t>Other</a:t>
            </a:r>
            <a:r>
              <a:rPr lang="tr-TR" sz="1400" dirty="0"/>
              <a:t> Format)</a:t>
            </a:r>
          </a:p>
        </p:txBody>
      </p:sp>
      <p:sp>
        <p:nvSpPr>
          <p:cNvPr id="34" name="Metin kutusu 33">
            <a:extLst>
              <a:ext uri="{FF2B5EF4-FFF2-40B4-BE49-F238E27FC236}">
                <a16:creationId xmlns:a16="http://schemas.microsoft.com/office/drawing/2014/main" id="{D34CCE3C-71EB-4EB1-AE86-FE38CD3F2C76}"/>
              </a:ext>
            </a:extLst>
          </p:cNvPr>
          <p:cNvSpPr txBox="1"/>
          <p:nvPr/>
        </p:nvSpPr>
        <p:spPr>
          <a:xfrm>
            <a:off x="719191" y="3671172"/>
            <a:ext cx="1568301" cy="307777"/>
          </a:xfrm>
          <a:prstGeom prst="rect">
            <a:avLst/>
          </a:prstGeom>
          <a:noFill/>
        </p:spPr>
        <p:txBody>
          <a:bodyPr wrap="square" rtlCol="0">
            <a:spAutoFit/>
          </a:bodyPr>
          <a:lstStyle/>
          <a:p>
            <a:pPr algn="ctr"/>
            <a:r>
              <a:rPr lang="tr-TR" sz="1400" dirty="0"/>
              <a:t>Web Application</a:t>
            </a:r>
          </a:p>
        </p:txBody>
      </p:sp>
      <p:sp>
        <p:nvSpPr>
          <p:cNvPr id="37" name="Metin kutusu 36">
            <a:extLst>
              <a:ext uri="{FF2B5EF4-FFF2-40B4-BE49-F238E27FC236}">
                <a16:creationId xmlns:a16="http://schemas.microsoft.com/office/drawing/2014/main" id="{22A4806E-795B-478D-B2E4-FDE9BA0BBC9B}"/>
              </a:ext>
            </a:extLst>
          </p:cNvPr>
          <p:cNvSpPr txBox="1"/>
          <p:nvPr/>
        </p:nvSpPr>
        <p:spPr>
          <a:xfrm>
            <a:off x="4527699" y="3675716"/>
            <a:ext cx="1568301" cy="307777"/>
          </a:xfrm>
          <a:prstGeom prst="rect">
            <a:avLst/>
          </a:prstGeom>
          <a:noFill/>
        </p:spPr>
        <p:txBody>
          <a:bodyPr wrap="square" rtlCol="0">
            <a:spAutoFit/>
          </a:bodyPr>
          <a:lstStyle/>
          <a:p>
            <a:pPr algn="ctr"/>
            <a:r>
              <a:rPr lang="tr-TR" sz="1400" b="1" dirty="0"/>
              <a:t>API</a:t>
            </a:r>
          </a:p>
        </p:txBody>
      </p:sp>
      <p:pic>
        <p:nvPicPr>
          <p:cNvPr id="26" name="Resim 25">
            <a:extLst>
              <a:ext uri="{FF2B5EF4-FFF2-40B4-BE49-F238E27FC236}">
                <a16:creationId xmlns:a16="http://schemas.microsoft.com/office/drawing/2014/main" id="{FD3A15B8-E4D5-40F1-85D3-EDE0D1656447}"/>
              </a:ext>
            </a:extLst>
          </p:cNvPr>
          <p:cNvPicPr>
            <a:picLocks noChangeAspect="1"/>
          </p:cNvPicPr>
          <p:nvPr/>
        </p:nvPicPr>
        <p:blipFill>
          <a:blip r:embed="rId5"/>
          <a:stretch>
            <a:fillRect/>
          </a:stretch>
        </p:blipFill>
        <p:spPr>
          <a:xfrm>
            <a:off x="7489328" y="1577954"/>
            <a:ext cx="2895238" cy="371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Resim 3">
            <a:extLst>
              <a:ext uri="{FF2B5EF4-FFF2-40B4-BE49-F238E27FC236}">
                <a16:creationId xmlns:a16="http://schemas.microsoft.com/office/drawing/2014/main" id="{00484DD6-3986-4731-B4F8-773BD5639B02}"/>
              </a:ext>
            </a:extLst>
          </p:cNvPr>
          <p:cNvPicPr>
            <a:picLocks noChangeAspect="1"/>
          </p:cNvPicPr>
          <p:nvPr/>
        </p:nvPicPr>
        <p:blipFill>
          <a:blip r:embed="rId6"/>
          <a:stretch>
            <a:fillRect/>
          </a:stretch>
        </p:blipFill>
        <p:spPr>
          <a:xfrm>
            <a:off x="7488306" y="2525076"/>
            <a:ext cx="2896260" cy="3967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1" name="Düz Ok Bağlayıcısı 30">
            <a:extLst>
              <a:ext uri="{FF2B5EF4-FFF2-40B4-BE49-F238E27FC236}">
                <a16:creationId xmlns:a16="http://schemas.microsoft.com/office/drawing/2014/main" id="{E57F9F52-C9D0-4083-A0A7-CF601D5E6309}"/>
              </a:ext>
            </a:extLst>
          </p:cNvPr>
          <p:cNvCxnSpPr>
            <a:cxnSpLocks/>
            <a:stCxn id="20" idx="0"/>
            <a:endCxn id="26" idx="1"/>
          </p:cNvCxnSpPr>
          <p:nvPr/>
        </p:nvCxnSpPr>
        <p:spPr>
          <a:xfrm flipV="1">
            <a:off x="3534352" y="1763669"/>
            <a:ext cx="3954976" cy="830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BAC5B1ED-9A87-4556-9B0E-3550190573FF}"/>
              </a:ext>
            </a:extLst>
          </p:cNvPr>
          <p:cNvCxnSpPr>
            <a:cxnSpLocks/>
            <a:stCxn id="27" idx="2"/>
            <a:endCxn id="4" idx="1"/>
          </p:cNvCxnSpPr>
          <p:nvPr/>
        </p:nvCxnSpPr>
        <p:spPr>
          <a:xfrm>
            <a:off x="3534353" y="3855773"/>
            <a:ext cx="3953953" cy="65320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18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HTTP GET, POST, PUT, DELETE </a:t>
            </a:r>
            <a:r>
              <a:rPr lang="tr-TR" sz="5400" dirty="0" err="1">
                <a:solidFill>
                  <a:schemeClr val="tx2">
                    <a:lumMod val="75000"/>
                  </a:schemeClr>
                </a:solidFill>
                <a:effectLst>
                  <a:outerShdw blurRad="38100" dist="38100" dir="2700000" algn="tl">
                    <a:srgbClr val="000000">
                      <a:alpha val="43137"/>
                    </a:srgbClr>
                  </a:outerShdw>
                </a:effectLst>
              </a:rPr>
              <a:t>vb</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HTTP </a:t>
            </a:r>
            <a:r>
              <a:rPr lang="tr-TR" sz="2400" dirty="0" err="1">
                <a:solidFill>
                  <a:schemeClr val="tx2">
                    <a:lumMod val="75000"/>
                  </a:schemeClr>
                </a:solidFill>
                <a:effectLst>
                  <a:outerShdw blurRad="38100" dist="38100" dir="2700000" algn="tl">
                    <a:srgbClr val="000000">
                      <a:alpha val="43137"/>
                    </a:srgbClr>
                  </a:outerShdw>
                </a:effectLst>
              </a:rPr>
              <a:t>Get</a:t>
            </a:r>
            <a:endParaRPr lang="tr-TR" sz="2400" dirty="0">
              <a:solidFill>
                <a:schemeClr val="tx2">
                  <a:lumMod val="75000"/>
                </a:schemeClr>
              </a:solidFill>
              <a:effectLst>
                <a:outerShdw blurRad="38100" dist="38100" dir="2700000" algn="tl">
                  <a:srgbClr val="000000">
                    <a:alpha val="43137"/>
                  </a:srgbClr>
                </a:outerShdw>
              </a:effectLst>
            </a:endParaRPr>
          </a:p>
          <a:p>
            <a:r>
              <a:rPr lang="tr-TR" sz="2400" dirty="0">
                <a:solidFill>
                  <a:schemeClr val="tx2">
                    <a:lumMod val="75000"/>
                  </a:schemeClr>
                </a:solidFill>
                <a:effectLst>
                  <a:outerShdw blurRad="38100" dist="38100" dir="2700000" algn="tl">
                    <a:srgbClr val="000000">
                      <a:alpha val="43137"/>
                    </a:srgbClr>
                  </a:outerShdw>
                </a:effectLst>
              </a:rPr>
              <a:t>HTTP Post</a:t>
            </a:r>
          </a:p>
          <a:p>
            <a:r>
              <a:rPr lang="tr-TR" sz="2400" dirty="0">
                <a:solidFill>
                  <a:schemeClr val="tx2">
                    <a:lumMod val="75000"/>
                  </a:schemeClr>
                </a:solidFill>
                <a:effectLst>
                  <a:outerShdw blurRad="38100" dist="38100" dir="2700000" algn="tl">
                    <a:srgbClr val="000000">
                      <a:alpha val="43137"/>
                    </a:srgbClr>
                  </a:outerShdw>
                </a:effectLst>
              </a:rPr>
              <a:t>HTTP Put</a:t>
            </a:r>
          </a:p>
          <a:p>
            <a:r>
              <a:rPr lang="tr-TR" sz="2400" dirty="0">
                <a:solidFill>
                  <a:schemeClr val="tx2">
                    <a:lumMod val="75000"/>
                  </a:schemeClr>
                </a:solidFill>
                <a:effectLst>
                  <a:outerShdw blurRad="38100" dist="38100" dir="2700000" algn="tl">
                    <a:srgbClr val="000000">
                      <a:alpha val="43137"/>
                    </a:srgbClr>
                  </a:outerShdw>
                </a:effectLst>
              </a:rPr>
              <a:t>HTTP </a:t>
            </a:r>
            <a:r>
              <a:rPr lang="tr-TR" sz="2400" dirty="0" err="1">
                <a:solidFill>
                  <a:schemeClr val="tx2">
                    <a:lumMod val="75000"/>
                  </a:schemeClr>
                </a:solidFill>
                <a:effectLst>
                  <a:outerShdw blurRad="38100" dist="38100" dir="2700000" algn="tl">
                    <a:srgbClr val="000000">
                      <a:alpha val="43137"/>
                    </a:srgbClr>
                  </a:outerShdw>
                </a:effectLst>
              </a:rPr>
              <a:t>Delete</a:t>
            </a:r>
            <a:endParaRPr lang="tr-TR" sz="2400" dirty="0">
              <a:solidFill>
                <a:schemeClr val="tx2">
                  <a:lumMod val="75000"/>
                </a:schemeClr>
              </a:solidFill>
              <a:effectLst>
                <a:outerShdw blurRad="38100" dist="38100" dir="2700000" algn="tl">
                  <a:srgbClr val="000000">
                    <a:alpha val="43137"/>
                  </a:srgbClr>
                </a:outerShdw>
              </a:effectLst>
            </a:endParaRPr>
          </a:p>
          <a:p>
            <a:r>
              <a:rPr lang="tr-TR" sz="2400" dirty="0">
                <a:solidFill>
                  <a:schemeClr val="tx2">
                    <a:lumMod val="75000"/>
                  </a:schemeClr>
                </a:solidFill>
                <a:effectLst>
                  <a:outerShdw blurRad="38100" dist="38100" dir="2700000" algn="tl">
                    <a:srgbClr val="000000">
                      <a:alpha val="43137"/>
                    </a:srgbClr>
                  </a:outerShdw>
                </a:effectLst>
              </a:rPr>
              <a:t>HTTP </a:t>
            </a:r>
            <a:r>
              <a:rPr lang="tr-TR" sz="2400" dirty="0" err="1">
                <a:solidFill>
                  <a:schemeClr val="tx2">
                    <a:lumMod val="75000"/>
                  </a:schemeClr>
                </a:solidFill>
                <a:effectLst>
                  <a:outerShdw blurRad="38100" dist="38100" dir="2700000" algn="tl">
                    <a:srgbClr val="000000">
                      <a:alpha val="43137"/>
                    </a:srgbClr>
                  </a:outerShdw>
                </a:effectLst>
              </a:rPr>
              <a:t>Patch</a:t>
            </a:r>
            <a:endParaRPr lang="tr-TR" sz="2400" dirty="0">
              <a:solidFill>
                <a:schemeClr val="tx2">
                  <a:lumMod val="75000"/>
                </a:schemeClr>
              </a:solidFill>
              <a:effectLst>
                <a:outerShdw blurRad="38100" dist="38100" dir="2700000" algn="tl">
                  <a:srgbClr val="000000">
                    <a:alpha val="43137"/>
                  </a:srgbClr>
                </a:outerShdw>
              </a:effectLst>
            </a:endParaRPr>
          </a:p>
          <a:p>
            <a:r>
              <a:rPr lang="tr-TR" sz="2400" dirty="0">
                <a:solidFill>
                  <a:schemeClr val="tx2">
                    <a:lumMod val="75000"/>
                  </a:schemeClr>
                </a:solidFill>
                <a:effectLst>
                  <a:outerShdw blurRad="38100" dist="38100" dir="2700000" algn="tl">
                    <a:srgbClr val="000000">
                      <a:alpha val="43137"/>
                    </a:srgbClr>
                  </a:outerShdw>
                </a:effectLst>
              </a:rPr>
              <a:t>…</a:t>
            </a:r>
          </a:p>
          <a:p>
            <a:r>
              <a:rPr lang="tr-TR" sz="2400" dirty="0">
                <a:solidFill>
                  <a:schemeClr val="tx2">
                    <a:lumMod val="75000"/>
                  </a:schemeClr>
                </a:solidFill>
                <a:effectLst>
                  <a:outerShdw blurRad="38100" dist="38100" dir="2700000" algn="tl">
                    <a:srgbClr val="000000">
                      <a:alpha val="43137"/>
                    </a:srgbClr>
                  </a:outerShdw>
                </a:effectLst>
              </a:rPr>
              <a:t>…</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034822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HTTP Durum Kodları</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Header</a:t>
            </a:r>
            <a:r>
              <a:rPr lang="tr-TR" sz="5400" dirty="0">
                <a:solidFill>
                  <a:schemeClr val="tx2">
                    <a:lumMod val="75000"/>
                  </a:schemeClr>
                </a:solidFill>
                <a:effectLst>
                  <a:outerShdw blurRad="38100" dist="38100" dir="2700000" algn="tl">
                    <a:srgbClr val="000000">
                      <a:alpha val="43137"/>
                    </a:srgbClr>
                  </a:outerShdw>
                </a:effectLst>
              </a:rPr>
              <a:t> &amp; Body</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6125405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HTTP Durum Kodları</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Header</a:t>
            </a:r>
            <a:r>
              <a:rPr lang="tr-TR" sz="5400" dirty="0">
                <a:solidFill>
                  <a:schemeClr val="tx2">
                    <a:lumMod val="75000"/>
                  </a:schemeClr>
                </a:solidFill>
                <a:effectLst>
                  <a:outerShdw blurRad="38100" dist="38100" dir="2700000" algn="tl">
                    <a:srgbClr val="000000">
                      <a:alpha val="43137"/>
                    </a:srgbClr>
                  </a:outerShdw>
                </a:effectLst>
              </a:rPr>
              <a:t> &amp; Body</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6" name="Picture 2" descr="navigation bar, web browser ">
            <a:extLst>
              <a:ext uri="{FF2B5EF4-FFF2-40B4-BE49-F238E27FC236}">
                <a16:creationId xmlns:a16="http://schemas.microsoft.com/office/drawing/2014/main" id="{888C7D82-D460-473E-81E4-FC9C22536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52" y="244726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pi, app, application, development, software ">
            <a:extLst>
              <a:ext uri="{FF2B5EF4-FFF2-40B4-BE49-F238E27FC236}">
                <a16:creationId xmlns:a16="http://schemas.microsoft.com/office/drawing/2014/main" id="{C22ACB0D-93AC-4004-9A51-B3E168D50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250" y="2443717"/>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Düz Ok Bağlayıcısı 7">
            <a:extLst>
              <a:ext uri="{FF2B5EF4-FFF2-40B4-BE49-F238E27FC236}">
                <a16:creationId xmlns:a16="http://schemas.microsoft.com/office/drawing/2014/main" id="{2E8A0BAC-DFCF-41CA-B140-BA2A03FC99CA}"/>
              </a:ext>
            </a:extLst>
          </p:cNvPr>
          <p:cNvCxnSpPr>
            <a:stCxn id="6" idx="3"/>
            <a:endCxn id="7" idx="1"/>
          </p:cNvCxnSpPr>
          <p:nvPr/>
        </p:nvCxnSpPr>
        <p:spPr>
          <a:xfrm flipV="1">
            <a:off x="2079552" y="3053317"/>
            <a:ext cx="2622698" cy="35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8ED8F603-E6BA-4B94-8DDF-824A8F82FA99}"/>
              </a:ext>
            </a:extLst>
          </p:cNvPr>
          <p:cNvCxnSpPr>
            <a:cxnSpLocks/>
          </p:cNvCxnSpPr>
          <p:nvPr/>
        </p:nvCxnSpPr>
        <p:spPr>
          <a:xfrm flipH="1">
            <a:off x="2079553" y="3285459"/>
            <a:ext cx="26226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Metin kutusu 9">
            <a:extLst>
              <a:ext uri="{FF2B5EF4-FFF2-40B4-BE49-F238E27FC236}">
                <a16:creationId xmlns:a16="http://schemas.microsoft.com/office/drawing/2014/main" id="{A8B549C2-2243-4504-8190-8DA963587143}"/>
              </a:ext>
            </a:extLst>
          </p:cNvPr>
          <p:cNvSpPr txBox="1"/>
          <p:nvPr/>
        </p:nvSpPr>
        <p:spPr>
          <a:xfrm>
            <a:off x="2750201" y="2594629"/>
            <a:ext cx="1568301" cy="307777"/>
          </a:xfrm>
          <a:prstGeom prst="rect">
            <a:avLst/>
          </a:prstGeom>
          <a:noFill/>
        </p:spPr>
        <p:txBody>
          <a:bodyPr wrap="square" rtlCol="0">
            <a:spAutoFit/>
          </a:bodyPr>
          <a:lstStyle/>
          <a:p>
            <a:pPr algn="ctr"/>
            <a:r>
              <a:rPr lang="tr-TR" sz="1400" dirty="0"/>
              <a:t>HTTP </a:t>
            </a:r>
            <a:r>
              <a:rPr lang="tr-TR" sz="1400" dirty="0" err="1"/>
              <a:t>Request</a:t>
            </a:r>
            <a:endParaRPr lang="tr-TR" sz="1400" dirty="0"/>
          </a:p>
        </p:txBody>
      </p:sp>
      <p:sp>
        <p:nvSpPr>
          <p:cNvPr id="11" name="Metin kutusu 10">
            <a:extLst>
              <a:ext uri="{FF2B5EF4-FFF2-40B4-BE49-F238E27FC236}">
                <a16:creationId xmlns:a16="http://schemas.microsoft.com/office/drawing/2014/main" id="{C25A2596-137D-4B88-B545-82222168B3DD}"/>
              </a:ext>
            </a:extLst>
          </p:cNvPr>
          <p:cNvSpPr txBox="1"/>
          <p:nvPr/>
        </p:nvSpPr>
        <p:spPr>
          <a:xfrm>
            <a:off x="2176044" y="3332553"/>
            <a:ext cx="2716617" cy="523220"/>
          </a:xfrm>
          <a:prstGeom prst="rect">
            <a:avLst/>
          </a:prstGeom>
          <a:noFill/>
        </p:spPr>
        <p:txBody>
          <a:bodyPr wrap="square" rtlCol="0">
            <a:spAutoFit/>
          </a:bodyPr>
          <a:lstStyle/>
          <a:p>
            <a:pPr algn="ctr"/>
            <a:r>
              <a:rPr lang="tr-TR" sz="1400" dirty="0"/>
              <a:t>HTTP </a:t>
            </a:r>
            <a:r>
              <a:rPr lang="tr-TR" sz="1400" dirty="0" err="1"/>
              <a:t>Response</a:t>
            </a:r>
            <a:r>
              <a:rPr lang="tr-TR" sz="1400" dirty="0"/>
              <a:t> Data</a:t>
            </a:r>
            <a:br>
              <a:rPr lang="tr-TR" sz="1400" dirty="0"/>
            </a:br>
            <a:r>
              <a:rPr lang="tr-TR" sz="1400" dirty="0"/>
              <a:t>(JSON/XML/</a:t>
            </a:r>
            <a:r>
              <a:rPr lang="tr-TR" sz="1400" dirty="0" err="1"/>
              <a:t>Other</a:t>
            </a:r>
            <a:r>
              <a:rPr lang="tr-TR" sz="1400" dirty="0"/>
              <a:t> Format)</a:t>
            </a:r>
          </a:p>
        </p:txBody>
      </p:sp>
      <p:sp>
        <p:nvSpPr>
          <p:cNvPr id="12" name="Metin kutusu 11">
            <a:extLst>
              <a:ext uri="{FF2B5EF4-FFF2-40B4-BE49-F238E27FC236}">
                <a16:creationId xmlns:a16="http://schemas.microsoft.com/office/drawing/2014/main" id="{4AD651D1-0B84-4C0E-BF4F-7306DBDDEEDB}"/>
              </a:ext>
            </a:extLst>
          </p:cNvPr>
          <p:cNvSpPr txBox="1"/>
          <p:nvPr/>
        </p:nvSpPr>
        <p:spPr>
          <a:xfrm>
            <a:off x="719191" y="3671172"/>
            <a:ext cx="1568301" cy="307777"/>
          </a:xfrm>
          <a:prstGeom prst="rect">
            <a:avLst/>
          </a:prstGeom>
          <a:noFill/>
        </p:spPr>
        <p:txBody>
          <a:bodyPr wrap="square" rtlCol="0">
            <a:spAutoFit/>
          </a:bodyPr>
          <a:lstStyle/>
          <a:p>
            <a:pPr algn="ctr"/>
            <a:r>
              <a:rPr lang="tr-TR" sz="1400" dirty="0"/>
              <a:t>Web Application</a:t>
            </a:r>
          </a:p>
        </p:txBody>
      </p:sp>
      <p:sp>
        <p:nvSpPr>
          <p:cNvPr id="13" name="Metin kutusu 12">
            <a:extLst>
              <a:ext uri="{FF2B5EF4-FFF2-40B4-BE49-F238E27FC236}">
                <a16:creationId xmlns:a16="http://schemas.microsoft.com/office/drawing/2014/main" id="{F5C91221-4897-4B3F-91BD-E562C73402EF}"/>
              </a:ext>
            </a:extLst>
          </p:cNvPr>
          <p:cNvSpPr txBox="1"/>
          <p:nvPr/>
        </p:nvSpPr>
        <p:spPr>
          <a:xfrm>
            <a:off x="4527699" y="3675716"/>
            <a:ext cx="1568301" cy="307777"/>
          </a:xfrm>
          <a:prstGeom prst="rect">
            <a:avLst/>
          </a:prstGeom>
          <a:noFill/>
        </p:spPr>
        <p:txBody>
          <a:bodyPr wrap="square" rtlCol="0">
            <a:spAutoFit/>
          </a:bodyPr>
          <a:lstStyle/>
          <a:p>
            <a:pPr algn="ctr"/>
            <a:r>
              <a:rPr lang="tr-TR" sz="1400" b="1" dirty="0"/>
              <a:t>API</a:t>
            </a:r>
          </a:p>
        </p:txBody>
      </p:sp>
      <p:pic>
        <p:nvPicPr>
          <p:cNvPr id="14" name="Resim 13">
            <a:extLst>
              <a:ext uri="{FF2B5EF4-FFF2-40B4-BE49-F238E27FC236}">
                <a16:creationId xmlns:a16="http://schemas.microsoft.com/office/drawing/2014/main" id="{445B254B-BD76-42B8-9ED1-7B463781FAC3}"/>
              </a:ext>
            </a:extLst>
          </p:cNvPr>
          <p:cNvPicPr>
            <a:picLocks noChangeAspect="1"/>
          </p:cNvPicPr>
          <p:nvPr/>
        </p:nvPicPr>
        <p:blipFill>
          <a:blip r:embed="rId5"/>
          <a:stretch>
            <a:fillRect/>
          </a:stretch>
        </p:blipFill>
        <p:spPr>
          <a:xfrm>
            <a:off x="7489328" y="1577954"/>
            <a:ext cx="2895238" cy="371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Resim 14">
            <a:extLst>
              <a:ext uri="{FF2B5EF4-FFF2-40B4-BE49-F238E27FC236}">
                <a16:creationId xmlns:a16="http://schemas.microsoft.com/office/drawing/2014/main" id="{906C4607-518D-4270-A9D7-643ACE4D203B}"/>
              </a:ext>
            </a:extLst>
          </p:cNvPr>
          <p:cNvPicPr>
            <a:picLocks noChangeAspect="1"/>
          </p:cNvPicPr>
          <p:nvPr/>
        </p:nvPicPr>
        <p:blipFill>
          <a:blip r:embed="rId6"/>
          <a:stretch>
            <a:fillRect/>
          </a:stretch>
        </p:blipFill>
        <p:spPr>
          <a:xfrm>
            <a:off x="7488306" y="2525076"/>
            <a:ext cx="2896260" cy="3967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6" name="Düz Ok Bağlayıcısı 15">
            <a:extLst>
              <a:ext uri="{FF2B5EF4-FFF2-40B4-BE49-F238E27FC236}">
                <a16:creationId xmlns:a16="http://schemas.microsoft.com/office/drawing/2014/main" id="{8717255E-3837-428B-9B25-DAFAA105C5C8}"/>
              </a:ext>
            </a:extLst>
          </p:cNvPr>
          <p:cNvCxnSpPr>
            <a:cxnSpLocks/>
            <a:stCxn id="10" idx="0"/>
            <a:endCxn id="14" idx="1"/>
          </p:cNvCxnSpPr>
          <p:nvPr/>
        </p:nvCxnSpPr>
        <p:spPr>
          <a:xfrm flipV="1">
            <a:off x="3534352" y="1763669"/>
            <a:ext cx="3954976" cy="83096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6">
            <a:extLst>
              <a:ext uri="{FF2B5EF4-FFF2-40B4-BE49-F238E27FC236}">
                <a16:creationId xmlns:a16="http://schemas.microsoft.com/office/drawing/2014/main" id="{5AD8D766-C44F-4E9D-991F-D6C39E2B4A8D}"/>
              </a:ext>
            </a:extLst>
          </p:cNvPr>
          <p:cNvCxnSpPr>
            <a:cxnSpLocks/>
            <a:stCxn id="11" idx="2"/>
            <a:endCxn id="15" idx="1"/>
          </p:cNvCxnSpPr>
          <p:nvPr/>
        </p:nvCxnSpPr>
        <p:spPr>
          <a:xfrm>
            <a:off x="3534353" y="3855773"/>
            <a:ext cx="3953953" cy="65320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19" name="Resim 18">
            <a:extLst>
              <a:ext uri="{FF2B5EF4-FFF2-40B4-BE49-F238E27FC236}">
                <a16:creationId xmlns:a16="http://schemas.microsoft.com/office/drawing/2014/main" id="{72378CFA-2C43-419F-BA74-DA2E2A064334}"/>
              </a:ext>
            </a:extLst>
          </p:cNvPr>
          <p:cNvPicPr>
            <a:picLocks noChangeAspect="1"/>
          </p:cNvPicPr>
          <p:nvPr/>
        </p:nvPicPr>
        <p:blipFill>
          <a:blip r:embed="rId7"/>
          <a:stretch>
            <a:fillRect/>
          </a:stretch>
        </p:blipFill>
        <p:spPr>
          <a:xfrm>
            <a:off x="2020065" y="5262831"/>
            <a:ext cx="3028571" cy="476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541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HTTP Durum Kodları</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Header</a:t>
            </a:r>
            <a:r>
              <a:rPr lang="tr-TR" sz="5400" dirty="0">
                <a:solidFill>
                  <a:schemeClr val="tx2">
                    <a:lumMod val="75000"/>
                  </a:schemeClr>
                </a:solidFill>
                <a:effectLst>
                  <a:outerShdw blurRad="38100" dist="38100" dir="2700000" algn="tl">
                    <a:srgbClr val="000000">
                      <a:alpha val="43137"/>
                    </a:srgbClr>
                  </a:outerShdw>
                </a:effectLst>
              </a:rPr>
              <a:t> &amp; Body</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19" name="Resim 18">
            <a:extLst>
              <a:ext uri="{FF2B5EF4-FFF2-40B4-BE49-F238E27FC236}">
                <a16:creationId xmlns:a16="http://schemas.microsoft.com/office/drawing/2014/main" id="{72378CFA-2C43-419F-BA74-DA2E2A064334}"/>
              </a:ext>
            </a:extLst>
          </p:cNvPr>
          <p:cNvPicPr>
            <a:picLocks noChangeAspect="1"/>
          </p:cNvPicPr>
          <p:nvPr/>
        </p:nvPicPr>
        <p:blipFill>
          <a:blip r:embed="rId3"/>
          <a:stretch>
            <a:fillRect/>
          </a:stretch>
        </p:blipFill>
        <p:spPr>
          <a:xfrm>
            <a:off x="7378875" y="2370776"/>
            <a:ext cx="3028571" cy="476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0" name="Picture 2" descr="GetHeader is case-sensitive where Header.Get isn&amp;#39;t · Issue #1079 ·  gin-gonic/gin · GitHub">
            <a:extLst>
              <a:ext uri="{FF2B5EF4-FFF2-40B4-BE49-F238E27FC236}">
                <a16:creationId xmlns:a16="http://schemas.microsoft.com/office/drawing/2014/main" id="{E4CE237B-F3FC-4F10-8892-B1428CA26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70776"/>
            <a:ext cx="5571682" cy="3340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8" name="Düz Ok Bağlayıcısı 17">
            <a:extLst>
              <a:ext uri="{FF2B5EF4-FFF2-40B4-BE49-F238E27FC236}">
                <a16:creationId xmlns:a16="http://schemas.microsoft.com/office/drawing/2014/main" id="{33827C31-A6F0-40D4-8049-27F48B83CFB4}"/>
              </a:ext>
            </a:extLst>
          </p:cNvPr>
          <p:cNvCxnSpPr>
            <a:cxnSpLocks/>
            <a:stCxn id="19" idx="1"/>
          </p:cNvCxnSpPr>
          <p:nvPr/>
        </p:nvCxnSpPr>
        <p:spPr>
          <a:xfrm flipH="1">
            <a:off x="3125972" y="2608871"/>
            <a:ext cx="4252903" cy="1027464"/>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18F0693F-1DCB-4FD0-8B39-AB2F1492C547}"/>
              </a:ext>
            </a:extLst>
          </p:cNvPr>
          <p:cNvCxnSpPr>
            <a:cxnSpLocks/>
            <a:stCxn id="19" idx="2"/>
          </p:cNvCxnSpPr>
          <p:nvPr/>
        </p:nvCxnSpPr>
        <p:spPr>
          <a:xfrm flipH="1">
            <a:off x="4582633" y="2846966"/>
            <a:ext cx="4310528" cy="188708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23" name="Resim 22">
            <a:extLst>
              <a:ext uri="{FF2B5EF4-FFF2-40B4-BE49-F238E27FC236}">
                <a16:creationId xmlns:a16="http://schemas.microsoft.com/office/drawing/2014/main" id="{A51936D4-4937-4270-96EF-70E78BE0CB6C}"/>
              </a:ext>
            </a:extLst>
          </p:cNvPr>
          <p:cNvPicPr>
            <a:picLocks noChangeAspect="1"/>
          </p:cNvPicPr>
          <p:nvPr/>
        </p:nvPicPr>
        <p:blipFill>
          <a:blip r:embed="rId5"/>
          <a:stretch>
            <a:fillRect/>
          </a:stretch>
        </p:blipFill>
        <p:spPr>
          <a:xfrm>
            <a:off x="8124431" y="3527556"/>
            <a:ext cx="2283015" cy="3127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4" name="Düz Ok Bağlayıcısı 23">
            <a:extLst>
              <a:ext uri="{FF2B5EF4-FFF2-40B4-BE49-F238E27FC236}">
                <a16:creationId xmlns:a16="http://schemas.microsoft.com/office/drawing/2014/main" id="{967DCF75-03C2-4A5D-A453-2DFC1417350A}"/>
              </a:ext>
            </a:extLst>
          </p:cNvPr>
          <p:cNvCxnSpPr>
            <a:cxnSpLocks/>
            <a:stCxn id="23" idx="1"/>
            <a:endCxn id="29" idx="3"/>
          </p:cNvCxnSpPr>
          <p:nvPr/>
        </p:nvCxnSpPr>
        <p:spPr>
          <a:xfrm flipH="1" flipV="1">
            <a:off x="3241216" y="2846966"/>
            <a:ext cx="4883215" cy="224442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Dikdörtgen 25">
            <a:extLst>
              <a:ext uri="{FF2B5EF4-FFF2-40B4-BE49-F238E27FC236}">
                <a16:creationId xmlns:a16="http://schemas.microsoft.com/office/drawing/2014/main" id="{4A17E23B-9C7F-4BA1-8EE0-D69BB4485672}"/>
              </a:ext>
            </a:extLst>
          </p:cNvPr>
          <p:cNvSpPr/>
          <p:nvPr/>
        </p:nvSpPr>
        <p:spPr>
          <a:xfrm>
            <a:off x="912129" y="4137752"/>
            <a:ext cx="3028571" cy="3573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Dikdörtgen 27">
            <a:extLst>
              <a:ext uri="{FF2B5EF4-FFF2-40B4-BE49-F238E27FC236}">
                <a16:creationId xmlns:a16="http://schemas.microsoft.com/office/drawing/2014/main" id="{D40A665F-301F-4B57-9F4D-5ABAFFCD25C7}"/>
              </a:ext>
            </a:extLst>
          </p:cNvPr>
          <p:cNvSpPr/>
          <p:nvPr/>
        </p:nvSpPr>
        <p:spPr>
          <a:xfrm>
            <a:off x="1158949" y="2668295"/>
            <a:ext cx="625605" cy="3573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Dikdörtgen 28">
            <a:extLst>
              <a:ext uri="{FF2B5EF4-FFF2-40B4-BE49-F238E27FC236}">
                <a16:creationId xmlns:a16="http://schemas.microsoft.com/office/drawing/2014/main" id="{49F58747-1219-40FD-A8DD-FEEFC888C623}"/>
              </a:ext>
            </a:extLst>
          </p:cNvPr>
          <p:cNvSpPr/>
          <p:nvPr/>
        </p:nvSpPr>
        <p:spPr>
          <a:xfrm>
            <a:off x="2426488" y="2668295"/>
            <a:ext cx="814728" cy="3573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4150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HTTP Durum Kodları</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Header</a:t>
            </a:r>
            <a:r>
              <a:rPr lang="tr-TR" sz="5400" dirty="0">
                <a:solidFill>
                  <a:schemeClr val="tx2">
                    <a:lumMod val="75000"/>
                  </a:schemeClr>
                </a:solidFill>
                <a:effectLst>
                  <a:outerShdw blurRad="38100" dist="38100" dir="2700000" algn="tl">
                    <a:srgbClr val="000000">
                      <a:alpha val="43137"/>
                    </a:srgbClr>
                  </a:outerShdw>
                </a:effectLst>
              </a:rPr>
              <a:t> &amp; Body</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15" name="Metin kutusu 14">
            <a:extLst>
              <a:ext uri="{FF2B5EF4-FFF2-40B4-BE49-F238E27FC236}">
                <a16:creationId xmlns:a16="http://schemas.microsoft.com/office/drawing/2014/main" id="{97622627-A554-43A7-BC33-8C2A29F9DDB4}"/>
              </a:ext>
            </a:extLst>
          </p:cNvPr>
          <p:cNvSpPr txBox="1"/>
          <p:nvPr/>
        </p:nvSpPr>
        <p:spPr>
          <a:xfrm>
            <a:off x="878958" y="1786381"/>
            <a:ext cx="11313042" cy="5269589"/>
          </a:xfrm>
          <a:prstGeom prst="rect">
            <a:avLst/>
          </a:prstGeom>
          <a:noFill/>
        </p:spPr>
        <p:txBody>
          <a:bodyPr wrap="square" numCol="2">
            <a:spAutoFit/>
          </a:bodyPr>
          <a:lstStyle/>
          <a:p>
            <a:r>
              <a:rPr lang="tr-TR" dirty="0">
                <a:effectLst>
                  <a:outerShdw blurRad="38100" dist="38100" dir="2700000" algn="tl">
                    <a:srgbClr val="000000">
                      <a:alpha val="43137"/>
                    </a:srgbClr>
                  </a:outerShdw>
                </a:effectLst>
              </a:rPr>
              <a:t>1xx </a:t>
            </a:r>
            <a:r>
              <a:rPr lang="tr-TR" dirty="0" err="1">
                <a:effectLst>
                  <a:outerShdw blurRad="38100" dist="38100" dir="2700000" algn="tl">
                    <a:srgbClr val="000000">
                      <a:alpha val="43137"/>
                    </a:srgbClr>
                  </a:outerShdw>
                </a:effectLst>
              </a:rPr>
              <a:t>Informational</a:t>
            </a:r>
            <a:endParaRPr lang="tr-TR" dirty="0">
              <a:effectLst>
                <a:outerShdw blurRad="38100" dist="38100" dir="2700000" algn="tl">
                  <a:srgbClr val="000000">
                    <a:alpha val="43137"/>
                  </a:srgbClr>
                </a:outerShdw>
              </a:effectLst>
            </a:endParaRPr>
          </a:p>
          <a:p>
            <a:r>
              <a:rPr lang="tr-TR" dirty="0"/>
              <a:t>101	</a:t>
            </a:r>
            <a:r>
              <a:rPr lang="tr-TR" dirty="0" err="1"/>
              <a:t>Switching</a:t>
            </a:r>
            <a:r>
              <a:rPr lang="tr-TR" dirty="0"/>
              <a:t> </a:t>
            </a:r>
            <a:r>
              <a:rPr lang="tr-TR" dirty="0" err="1"/>
              <a:t>protocols</a:t>
            </a:r>
            <a:endParaRPr lang="tr-TR" dirty="0"/>
          </a:p>
          <a:p>
            <a:r>
              <a:rPr lang="tr-TR" dirty="0"/>
              <a:t>102	</a:t>
            </a:r>
            <a:r>
              <a:rPr lang="tr-TR" dirty="0" err="1"/>
              <a:t>Processing</a:t>
            </a:r>
            <a:endParaRPr lang="tr-TR" dirty="0"/>
          </a:p>
          <a:p>
            <a:r>
              <a:rPr lang="tr-TR" dirty="0"/>
              <a:t>...</a:t>
            </a:r>
          </a:p>
          <a:p>
            <a:endParaRPr lang="tr-TR" dirty="0"/>
          </a:p>
          <a:p>
            <a:r>
              <a:rPr lang="tr-TR" dirty="0">
                <a:effectLst>
                  <a:outerShdw blurRad="38100" dist="38100" dir="2700000" algn="tl">
                    <a:srgbClr val="000000">
                      <a:alpha val="43137"/>
                    </a:srgbClr>
                  </a:outerShdw>
                </a:effectLst>
              </a:rPr>
              <a:t>2xx </a:t>
            </a:r>
            <a:r>
              <a:rPr lang="tr-TR" dirty="0" err="1">
                <a:effectLst>
                  <a:outerShdw blurRad="38100" dist="38100" dir="2700000" algn="tl">
                    <a:srgbClr val="000000">
                      <a:alpha val="43137"/>
                    </a:srgbClr>
                  </a:outerShdw>
                </a:effectLst>
              </a:rPr>
              <a:t>Succesful</a:t>
            </a:r>
            <a:endParaRPr lang="tr-TR" dirty="0">
              <a:effectLst>
                <a:outerShdw blurRad="38100" dist="38100" dir="2700000" algn="tl">
                  <a:srgbClr val="000000">
                    <a:alpha val="43137"/>
                  </a:srgbClr>
                </a:outerShdw>
              </a:effectLst>
            </a:endParaRPr>
          </a:p>
          <a:p>
            <a:r>
              <a:rPr lang="tr-TR" dirty="0"/>
              <a:t>200	OK</a:t>
            </a:r>
          </a:p>
          <a:p>
            <a:r>
              <a:rPr lang="tr-TR" dirty="0"/>
              <a:t>201	</a:t>
            </a:r>
            <a:r>
              <a:rPr lang="tr-TR" dirty="0" err="1"/>
              <a:t>Created</a:t>
            </a:r>
            <a:endParaRPr lang="tr-TR" dirty="0"/>
          </a:p>
          <a:p>
            <a:r>
              <a:rPr lang="tr-TR" dirty="0"/>
              <a:t>202	</a:t>
            </a:r>
            <a:r>
              <a:rPr lang="tr-TR" dirty="0" err="1"/>
              <a:t>Accepted</a:t>
            </a:r>
            <a:endParaRPr lang="tr-TR" dirty="0"/>
          </a:p>
          <a:p>
            <a:r>
              <a:rPr lang="tr-TR" dirty="0"/>
              <a:t>204	No Content</a:t>
            </a:r>
          </a:p>
          <a:p>
            <a:r>
              <a:rPr lang="tr-TR" dirty="0"/>
              <a:t>...</a:t>
            </a:r>
          </a:p>
          <a:p>
            <a:endParaRPr lang="tr-TR" dirty="0"/>
          </a:p>
          <a:p>
            <a:r>
              <a:rPr lang="tr-TR" dirty="0">
                <a:effectLst>
                  <a:outerShdw blurRad="38100" dist="38100" dir="2700000" algn="tl">
                    <a:srgbClr val="000000">
                      <a:alpha val="43137"/>
                    </a:srgbClr>
                  </a:outerShdw>
                </a:effectLst>
              </a:rPr>
              <a:t>3xx </a:t>
            </a:r>
            <a:r>
              <a:rPr lang="tr-TR" dirty="0" err="1">
                <a:effectLst>
                  <a:outerShdw blurRad="38100" dist="38100" dir="2700000" algn="tl">
                    <a:srgbClr val="000000">
                      <a:alpha val="43137"/>
                    </a:srgbClr>
                  </a:outerShdw>
                </a:effectLst>
              </a:rPr>
              <a:t>Redirection</a:t>
            </a:r>
            <a:r>
              <a:rPr lang="tr-TR" dirty="0"/>
              <a:t>	 </a:t>
            </a:r>
          </a:p>
          <a:p>
            <a:r>
              <a:rPr lang="tr-TR" dirty="0"/>
              <a:t>301	</a:t>
            </a:r>
            <a:r>
              <a:rPr lang="tr-TR" dirty="0" err="1"/>
              <a:t>Moved</a:t>
            </a:r>
            <a:r>
              <a:rPr lang="tr-TR" dirty="0"/>
              <a:t> </a:t>
            </a:r>
            <a:r>
              <a:rPr lang="tr-TR" dirty="0" err="1"/>
              <a:t>Permanently</a:t>
            </a:r>
            <a:endParaRPr lang="tr-TR" dirty="0"/>
          </a:p>
          <a:p>
            <a:r>
              <a:rPr lang="tr-TR" dirty="0"/>
              <a:t>302	</a:t>
            </a:r>
            <a:r>
              <a:rPr lang="tr-TR" dirty="0" err="1"/>
              <a:t>Found</a:t>
            </a:r>
            <a:r>
              <a:rPr lang="tr-TR" dirty="0"/>
              <a:t> (</a:t>
            </a:r>
            <a:r>
              <a:rPr lang="tr-TR" dirty="0" err="1"/>
              <a:t>Previously</a:t>
            </a:r>
            <a:r>
              <a:rPr lang="tr-TR" dirty="0"/>
              <a:t> "</a:t>
            </a:r>
            <a:r>
              <a:rPr lang="tr-TR" dirty="0" err="1"/>
              <a:t>Moved</a:t>
            </a:r>
            <a:r>
              <a:rPr lang="tr-TR" dirty="0"/>
              <a:t> </a:t>
            </a:r>
            <a:r>
              <a:rPr lang="tr-TR" dirty="0" err="1"/>
              <a:t>Temporarily</a:t>
            </a:r>
            <a:r>
              <a:rPr lang="tr-TR" dirty="0"/>
              <a:t>")</a:t>
            </a:r>
          </a:p>
          <a:p>
            <a:r>
              <a:rPr lang="tr-TR" dirty="0"/>
              <a:t>...</a:t>
            </a:r>
          </a:p>
          <a:p>
            <a:endParaRPr lang="tr-TR" dirty="0"/>
          </a:p>
          <a:p>
            <a:endParaRPr lang="tr-TR" dirty="0"/>
          </a:p>
          <a:p>
            <a:r>
              <a:rPr lang="tr-TR" dirty="0">
                <a:effectLst>
                  <a:outerShdw blurRad="38100" dist="38100" dir="2700000" algn="tl">
                    <a:srgbClr val="000000">
                      <a:alpha val="43137"/>
                    </a:srgbClr>
                  </a:outerShdw>
                </a:effectLst>
              </a:rPr>
              <a:t>4xx Client </a:t>
            </a:r>
            <a:r>
              <a:rPr lang="tr-TR" dirty="0" err="1">
                <a:effectLst>
                  <a:outerShdw blurRad="38100" dist="38100" dir="2700000" algn="tl">
                    <a:srgbClr val="000000">
                      <a:alpha val="43137"/>
                    </a:srgbClr>
                  </a:outerShdw>
                </a:effectLst>
              </a:rPr>
              <a:t>Error</a:t>
            </a:r>
            <a:r>
              <a:rPr lang="tr-TR" dirty="0">
                <a:effectLst>
                  <a:outerShdw blurRad="38100" dist="38100" dir="2700000" algn="tl">
                    <a:srgbClr val="000000">
                      <a:alpha val="43137"/>
                    </a:srgbClr>
                  </a:outerShdw>
                </a:effectLst>
              </a:rPr>
              <a:t>	 </a:t>
            </a:r>
          </a:p>
          <a:p>
            <a:r>
              <a:rPr lang="tr-TR" dirty="0"/>
              <a:t>400	</a:t>
            </a:r>
            <a:r>
              <a:rPr lang="tr-TR" dirty="0" err="1"/>
              <a:t>Bad</a:t>
            </a:r>
            <a:r>
              <a:rPr lang="tr-TR" dirty="0"/>
              <a:t> </a:t>
            </a:r>
            <a:r>
              <a:rPr lang="tr-TR" dirty="0" err="1"/>
              <a:t>Request</a:t>
            </a:r>
            <a:endParaRPr lang="tr-TR" dirty="0"/>
          </a:p>
          <a:p>
            <a:r>
              <a:rPr lang="tr-TR" dirty="0"/>
              <a:t>401	</a:t>
            </a:r>
            <a:r>
              <a:rPr lang="tr-TR" dirty="0" err="1"/>
              <a:t>Unauthorized</a:t>
            </a:r>
            <a:endParaRPr lang="tr-TR" dirty="0"/>
          </a:p>
          <a:p>
            <a:r>
              <a:rPr lang="tr-TR" dirty="0"/>
              <a:t>403	</a:t>
            </a:r>
            <a:r>
              <a:rPr lang="tr-TR" dirty="0" err="1"/>
              <a:t>Forbidden</a:t>
            </a:r>
            <a:endParaRPr lang="tr-TR" dirty="0"/>
          </a:p>
          <a:p>
            <a:r>
              <a:rPr lang="tr-TR" dirty="0"/>
              <a:t>404	Not </a:t>
            </a:r>
            <a:r>
              <a:rPr lang="tr-TR" dirty="0" err="1"/>
              <a:t>Found</a:t>
            </a:r>
            <a:endParaRPr lang="tr-TR" dirty="0"/>
          </a:p>
          <a:p>
            <a:r>
              <a:rPr lang="tr-TR" dirty="0"/>
              <a:t>405	</a:t>
            </a:r>
            <a:r>
              <a:rPr lang="tr-TR" dirty="0" err="1"/>
              <a:t>Method</a:t>
            </a:r>
            <a:r>
              <a:rPr lang="tr-TR" dirty="0"/>
              <a:t> Not </a:t>
            </a:r>
            <a:r>
              <a:rPr lang="tr-TR" dirty="0" err="1"/>
              <a:t>Allowed</a:t>
            </a:r>
            <a:endParaRPr lang="tr-TR" dirty="0"/>
          </a:p>
          <a:p>
            <a:r>
              <a:rPr lang="tr-TR" dirty="0"/>
              <a:t>408	</a:t>
            </a:r>
            <a:r>
              <a:rPr lang="tr-TR" dirty="0" err="1"/>
              <a:t>Request</a:t>
            </a:r>
            <a:r>
              <a:rPr lang="tr-TR" dirty="0"/>
              <a:t> </a:t>
            </a:r>
            <a:r>
              <a:rPr lang="tr-TR" dirty="0" err="1"/>
              <a:t>Timeout</a:t>
            </a:r>
            <a:endParaRPr lang="tr-TR" dirty="0"/>
          </a:p>
          <a:p>
            <a:r>
              <a:rPr lang="tr-TR" dirty="0"/>
              <a:t>414	URI </a:t>
            </a:r>
            <a:r>
              <a:rPr lang="tr-TR" dirty="0" err="1"/>
              <a:t>Too</a:t>
            </a:r>
            <a:r>
              <a:rPr lang="tr-TR" dirty="0"/>
              <a:t> </a:t>
            </a:r>
            <a:r>
              <a:rPr lang="tr-TR" dirty="0" err="1"/>
              <a:t>Long</a:t>
            </a:r>
            <a:endParaRPr lang="tr-TR" dirty="0"/>
          </a:p>
          <a:p>
            <a:r>
              <a:rPr lang="tr-TR" dirty="0"/>
              <a:t>415	</a:t>
            </a:r>
            <a:r>
              <a:rPr lang="tr-TR" dirty="0" err="1"/>
              <a:t>Unsupported</a:t>
            </a:r>
            <a:r>
              <a:rPr lang="tr-TR" dirty="0"/>
              <a:t> Media </a:t>
            </a:r>
            <a:r>
              <a:rPr lang="tr-TR" dirty="0" err="1"/>
              <a:t>Type</a:t>
            </a:r>
            <a:endParaRPr lang="tr-TR" dirty="0"/>
          </a:p>
          <a:p>
            <a:r>
              <a:rPr lang="tr-TR" dirty="0"/>
              <a:t>...</a:t>
            </a:r>
          </a:p>
          <a:p>
            <a:endParaRPr lang="tr-TR" dirty="0"/>
          </a:p>
          <a:p>
            <a:r>
              <a:rPr lang="tr-TR" dirty="0">
                <a:effectLst>
                  <a:outerShdw blurRad="38100" dist="38100" dir="2700000" algn="tl">
                    <a:srgbClr val="000000">
                      <a:alpha val="43137"/>
                    </a:srgbClr>
                  </a:outerShdw>
                </a:effectLst>
              </a:rPr>
              <a:t>5xx Server </a:t>
            </a:r>
            <a:r>
              <a:rPr lang="tr-TR" dirty="0" err="1">
                <a:effectLst>
                  <a:outerShdw blurRad="38100" dist="38100" dir="2700000" algn="tl">
                    <a:srgbClr val="000000">
                      <a:alpha val="43137"/>
                    </a:srgbClr>
                  </a:outerShdw>
                </a:effectLst>
              </a:rPr>
              <a:t>Error</a:t>
            </a:r>
            <a:r>
              <a:rPr lang="tr-TR" dirty="0"/>
              <a:t>	 </a:t>
            </a:r>
          </a:p>
          <a:p>
            <a:r>
              <a:rPr lang="tr-TR" dirty="0"/>
              <a:t>500	</a:t>
            </a:r>
            <a:r>
              <a:rPr lang="tr-TR" dirty="0" err="1"/>
              <a:t>Internal</a:t>
            </a:r>
            <a:r>
              <a:rPr lang="tr-TR" dirty="0"/>
              <a:t> Server </a:t>
            </a:r>
            <a:r>
              <a:rPr lang="tr-TR" dirty="0" err="1"/>
              <a:t>Error</a:t>
            </a:r>
            <a:endParaRPr lang="tr-TR" dirty="0"/>
          </a:p>
          <a:p>
            <a:r>
              <a:rPr lang="tr-TR" dirty="0"/>
              <a:t>501	Not </a:t>
            </a:r>
            <a:r>
              <a:rPr lang="tr-TR" dirty="0" err="1"/>
              <a:t>Implemented</a:t>
            </a:r>
            <a:endParaRPr lang="tr-TR" dirty="0"/>
          </a:p>
          <a:p>
            <a:r>
              <a:rPr lang="tr-TR" dirty="0"/>
              <a:t>502	</a:t>
            </a:r>
            <a:r>
              <a:rPr lang="tr-TR" dirty="0" err="1"/>
              <a:t>Bad</a:t>
            </a:r>
            <a:r>
              <a:rPr lang="tr-TR" dirty="0"/>
              <a:t> Gateway</a:t>
            </a:r>
          </a:p>
          <a:p>
            <a:r>
              <a:rPr lang="tr-TR" dirty="0"/>
              <a:t>503	Service </a:t>
            </a:r>
            <a:r>
              <a:rPr lang="tr-TR" dirty="0" err="1"/>
              <a:t>Unavailable</a:t>
            </a:r>
            <a:endParaRPr lang="tr-TR" dirty="0"/>
          </a:p>
          <a:p>
            <a:r>
              <a:rPr lang="tr-TR" dirty="0"/>
              <a:t>504	Gateway </a:t>
            </a:r>
            <a:r>
              <a:rPr lang="tr-TR" dirty="0" err="1"/>
              <a:t>Timeout</a:t>
            </a:r>
            <a:endParaRPr lang="tr-TR" dirty="0"/>
          </a:p>
          <a:p>
            <a:r>
              <a:rPr lang="tr-TR" dirty="0"/>
              <a:t>...</a:t>
            </a:r>
          </a:p>
        </p:txBody>
      </p:sp>
    </p:spTree>
    <p:extLst>
      <p:ext uri="{BB962C8B-B14F-4D97-AF65-F5344CB8AC3E}">
        <p14:creationId xmlns:p14="http://schemas.microsoft.com/office/powerpoint/2010/main" val="112192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fade">
                                      <p:cBhvr>
                                        <p:cTn id="13" dur="500"/>
                                        <p:tgtEl>
                                          <p:spTgt spid="1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fade">
                                      <p:cBhvr>
                                        <p:cTn id="16" dur="500"/>
                                        <p:tgtEl>
                                          <p:spTgt spid="1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animEffect transition="in" filter="fade">
                                      <p:cBhvr>
                                        <p:cTn id="21" dur="500"/>
                                        <p:tgtEl>
                                          <p:spTgt spid="1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xEl>
                                              <p:pRg st="6" end="6"/>
                                            </p:txEl>
                                          </p:spTgt>
                                        </p:tgtEl>
                                        <p:attrNameLst>
                                          <p:attrName>style.visibility</p:attrName>
                                        </p:attrNameLst>
                                      </p:cBhvr>
                                      <p:to>
                                        <p:strVal val="visible"/>
                                      </p:to>
                                    </p:set>
                                    <p:animEffect transition="in" filter="fade">
                                      <p:cBhvr>
                                        <p:cTn id="24" dur="500"/>
                                        <p:tgtEl>
                                          <p:spTgt spid="1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animEffect transition="in" filter="fade">
                                      <p:cBhvr>
                                        <p:cTn id="27" dur="500"/>
                                        <p:tgtEl>
                                          <p:spTgt spid="15">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xEl>
                                              <p:pRg st="8" end="8"/>
                                            </p:txEl>
                                          </p:spTgt>
                                        </p:tgtEl>
                                        <p:attrNameLst>
                                          <p:attrName>style.visibility</p:attrName>
                                        </p:attrNameLst>
                                      </p:cBhvr>
                                      <p:to>
                                        <p:strVal val="visible"/>
                                      </p:to>
                                    </p:set>
                                    <p:animEffect transition="in" filter="fade">
                                      <p:cBhvr>
                                        <p:cTn id="30" dur="500"/>
                                        <p:tgtEl>
                                          <p:spTgt spid="15">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xEl>
                                              <p:pRg st="9" end="9"/>
                                            </p:txEl>
                                          </p:spTgt>
                                        </p:tgtEl>
                                        <p:attrNameLst>
                                          <p:attrName>style.visibility</p:attrName>
                                        </p:attrNameLst>
                                      </p:cBhvr>
                                      <p:to>
                                        <p:strVal val="visible"/>
                                      </p:to>
                                    </p:set>
                                    <p:animEffect transition="in" filter="fade">
                                      <p:cBhvr>
                                        <p:cTn id="33" dur="500"/>
                                        <p:tgtEl>
                                          <p:spTgt spid="15">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xEl>
                                              <p:pRg st="10" end="10"/>
                                            </p:txEl>
                                          </p:spTgt>
                                        </p:tgtEl>
                                        <p:attrNameLst>
                                          <p:attrName>style.visibility</p:attrName>
                                        </p:attrNameLst>
                                      </p:cBhvr>
                                      <p:to>
                                        <p:strVal val="visible"/>
                                      </p:to>
                                    </p:set>
                                    <p:animEffect transition="in" filter="fade">
                                      <p:cBhvr>
                                        <p:cTn id="36" dur="500"/>
                                        <p:tgtEl>
                                          <p:spTgt spid="1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xEl>
                                              <p:pRg st="12" end="12"/>
                                            </p:txEl>
                                          </p:spTgt>
                                        </p:tgtEl>
                                        <p:attrNameLst>
                                          <p:attrName>style.visibility</p:attrName>
                                        </p:attrNameLst>
                                      </p:cBhvr>
                                      <p:to>
                                        <p:strVal val="visible"/>
                                      </p:to>
                                    </p:set>
                                    <p:animEffect transition="in" filter="fade">
                                      <p:cBhvr>
                                        <p:cTn id="41" dur="500"/>
                                        <p:tgtEl>
                                          <p:spTgt spid="15">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5">
                                            <p:txEl>
                                              <p:pRg st="13" end="13"/>
                                            </p:txEl>
                                          </p:spTgt>
                                        </p:tgtEl>
                                        <p:attrNameLst>
                                          <p:attrName>style.visibility</p:attrName>
                                        </p:attrNameLst>
                                      </p:cBhvr>
                                      <p:to>
                                        <p:strVal val="visible"/>
                                      </p:to>
                                    </p:set>
                                    <p:animEffect transition="in" filter="fade">
                                      <p:cBhvr>
                                        <p:cTn id="44" dur="500"/>
                                        <p:tgtEl>
                                          <p:spTgt spid="15">
                                            <p:txEl>
                                              <p:pRg st="13" end="1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xEl>
                                              <p:pRg st="14" end="14"/>
                                            </p:txEl>
                                          </p:spTgt>
                                        </p:tgtEl>
                                        <p:attrNameLst>
                                          <p:attrName>style.visibility</p:attrName>
                                        </p:attrNameLst>
                                      </p:cBhvr>
                                      <p:to>
                                        <p:strVal val="visible"/>
                                      </p:to>
                                    </p:set>
                                    <p:animEffect transition="in" filter="fade">
                                      <p:cBhvr>
                                        <p:cTn id="47" dur="500"/>
                                        <p:tgtEl>
                                          <p:spTgt spid="15">
                                            <p:txEl>
                                              <p:pRg st="14" end="1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xEl>
                                              <p:pRg st="15" end="15"/>
                                            </p:txEl>
                                          </p:spTgt>
                                        </p:tgtEl>
                                        <p:attrNameLst>
                                          <p:attrName>style.visibility</p:attrName>
                                        </p:attrNameLst>
                                      </p:cBhvr>
                                      <p:to>
                                        <p:strVal val="visible"/>
                                      </p:to>
                                    </p:set>
                                    <p:animEffect transition="in" filter="fade">
                                      <p:cBhvr>
                                        <p:cTn id="50" dur="500"/>
                                        <p:tgtEl>
                                          <p:spTgt spid="15">
                                            <p:txEl>
                                              <p:pRg st="15" end="1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5">
                                            <p:txEl>
                                              <p:pRg st="18" end="18"/>
                                            </p:txEl>
                                          </p:spTgt>
                                        </p:tgtEl>
                                        <p:attrNameLst>
                                          <p:attrName>style.visibility</p:attrName>
                                        </p:attrNameLst>
                                      </p:cBhvr>
                                      <p:to>
                                        <p:strVal val="visible"/>
                                      </p:to>
                                    </p:set>
                                    <p:animEffect transition="in" filter="fade">
                                      <p:cBhvr>
                                        <p:cTn id="55" dur="500"/>
                                        <p:tgtEl>
                                          <p:spTgt spid="15">
                                            <p:txEl>
                                              <p:pRg st="18" end="18"/>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xEl>
                                              <p:pRg st="19" end="19"/>
                                            </p:txEl>
                                          </p:spTgt>
                                        </p:tgtEl>
                                        <p:attrNameLst>
                                          <p:attrName>style.visibility</p:attrName>
                                        </p:attrNameLst>
                                      </p:cBhvr>
                                      <p:to>
                                        <p:strVal val="visible"/>
                                      </p:to>
                                    </p:set>
                                    <p:animEffect transition="in" filter="fade">
                                      <p:cBhvr>
                                        <p:cTn id="58" dur="500"/>
                                        <p:tgtEl>
                                          <p:spTgt spid="15">
                                            <p:txEl>
                                              <p:pRg st="19" end="19"/>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xEl>
                                              <p:pRg st="20" end="20"/>
                                            </p:txEl>
                                          </p:spTgt>
                                        </p:tgtEl>
                                        <p:attrNameLst>
                                          <p:attrName>style.visibility</p:attrName>
                                        </p:attrNameLst>
                                      </p:cBhvr>
                                      <p:to>
                                        <p:strVal val="visible"/>
                                      </p:to>
                                    </p:set>
                                    <p:animEffect transition="in" filter="fade">
                                      <p:cBhvr>
                                        <p:cTn id="61" dur="500"/>
                                        <p:tgtEl>
                                          <p:spTgt spid="15">
                                            <p:txEl>
                                              <p:pRg st="20" end="2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xEl>
                                              <p:pRg st="21" end="21"/>
                                            </p:txEl>
                                          </p:spTgt>
                                        </p:tgtEl>
                                        <p:attrNameLst>
                                          <p:attrName>style.visibility</p:attrName>
                                        </p:attrNameLst>
                                      </p:cBhvr>
                                      <p:to>
                                        <p:strVal val="visible"/>
                                      </p:to>
                                    </p:set>
                                    <p:animEffect transition="in" filter="fade">
                                      <p:cBhvr>
                                        <p:cTn id="64" dur="500"/>
                                        <p:tgtEl>
                                          <p:spTgt spid="15">
                                            <p:txEl>
                                              <p:pRg st="21" end="2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5">
                                            <p:txEl>
                                              <p:pRg st="22" end="22"/>
                                            </p:txEl>
                                          </p:spTgt>
                                        </p:tgtEl>
                                        <p:attrNameLst>
                                          <p:attrName>style.visibility</p:attrName>
                                        </p:attrNameLst>
                                      </p:cBhvr>
                                      <p:to>
                                        <p:strVal val="visible"/>
                                      </p:to>
                                    </p:set>
                                    <p:animEffect transition="in" filter="fade">
                                      <p:cBhvr>
                                        <p:cTn id="67" dur="500"/>
                                        <p:tgtEl>
                                          <p:spTgt spid="15">
                                            <p:txEl>
                                              <p:pRg st="22" end="22"/>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5">
                                            <p:txEl>
                                              <p:pRg st="23" end="23"/>
                                            </p:txEl>
                                          </p:spTgt>
                                        </p:tgtEl>
                                        <p:attrNameLst>
                                          <p:attrName>style.visibility</p:attrName>
                                        </p:attrNameLst>
                                      </p:cBhvr>
                                      <p:to>
                                        <p:strVal val="visible"/>
                                      </p:to>
                                    </p:set>
                                    <p:animEffect transition="in" filter="fade">
                                      <p:cBhvr>
                                        <p:cTn id="70" dur="500"/>
                                        <p:tgtEl>
                                          <p:spTgt spid="15">
                                            <p:txEl>
                                              <p:pRg st="23" end="23"/>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xEl>
                                              <p:pRg st="24" end="24"/>
                                            </p:txEl>
                                          </p:spTgt>
                                        </p:tgtEl>
                                        <p:attrNameLst>
                                          <p:attrName>style.visibility</p:attrName>
                                        </p:attrNameLst>
                                      </p:cBhvr>
                                      <p:to>
                                        <p:strVal val="visible"/>
                                      </p:to>
                                    </p:set>
                                    <p:animEffect transition="in" filter="fade">
                                      <p:cBhvr>
                                        <p:cTn id="73" dur="500"/>
                                        <p:tgtEl>
                                          <p:spTgt spid="15">
                                            <p:txEl>
                                              <p:pRg st="24" end="24"/>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15">
                                            <p:txEl>
                                              <p:pRg st="25" end="25"/>
                                            </p:txEl>
                                          </p:spTgt>
                                        </p:tgtEl>
                                        <p:attrNameLst>
                                          <p:attrName>style.visibility</p:attrName>
                                        </p:attrNameLst>
                                      </p:cBhvr>
                                      <p:to>
                                        <p:strVal val="visible"/>
                                      </p:to>
                                    </p:set>
                                    <p:animEffect transition="in" filter="fade">
                                      <p:cBhvr>
                                        <p:cTn id="76" dur="500"/>
                                        <p:tgtEl>
                                          <p:spTgt spid="15">
                                            <p:txEl>
                                              <p:pRg st="25" end="25"/>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5">
                                            <p:txEl>
                                              <p:pRg st="26" end="26"/>
                                            </p:txEl>
                                          </p:spTgt>
                                        </p:tgtEl>
                                        <p:attrNameLst>
                                          <p:attrName>style.visibility</p:attrName>
                                        </p:attrNameLst>
                                      </p:cBhvr>
                                      <p:to>
                                        <p:strVal val="visible"/>
                                      </p:to>
                                    </p:set>
                                    <p:animEffect transition="in" filter="fade">
                                      <p:cBhvr>
                                        <p:cTn id="79" dur="500"/>
                                        <p:tgtEl>
                                          <p:spTgt spid="15">
                                            <p:txEl>
                                              <p:pRg st="26" end="26"/>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5">
                                            <p:txEl>
                                              <p:pRg st="27" end="27"/>
                                            </p:txEl>
                                          </p:spTgt>
                                        </p:tgtEl>
                                        <p:attrNameLst>
                                          <p:attrName>style.visibility</p:attrName>
                                        </p:attrNameLst>
                                      </p:cBhvr>
                                      <p:to>
                                        <p:strVal val="visible"/>
                                      </p:to>
                                    </p:set>
                                    <p:animEffect transition="in" filter="fade">
                                      <p:cBhvr>
                                        <p:cTn id="82" dur="500"/>
                                        <p:tgtEl>
                                          <p:spTgt spid="15">
                                            <p:txEl>
                                              <p:pRg st="27" end="2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
                                            <p:txEl>
                                              <p:pRg st="29" end="29"/>
                                            </p:txEl>
                                          </p:spTgt>
                                        </p:tgtEl>
                                        <p:attrNameLst>
                                          <p:attrName>style.visibility</p:attrName>
                                        </p:attrNameLst>
                                      </p:cBhvr>
                                      <p:to>
                                        <p:strVal val="visible"/>
                                      </p:to>
                                    </p:set>
                                    <p:animEffect transition="in" filter="fade">
                                      <p:cBhvr>
                                        <p:cTn id="87" dur="500"/>
                                        <p:tgtEl>
                                          <p:spTgt spid="15">
                                            <p:txEl>
                                              <p:pRg st="29" end="29"/>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15">
                                            <p:txEl>
                                              <p:pRg st="30" end="30"/>
                                            </p:txEl>
                                          </p:spTgt>
                                        </p:tgtEl>
                                        <p:attrNameLst>
                                          <p:attrName>style.visibility</p:attrName>
                                        </p:attrNameLst>
                                      </p:cBhvr>
                                      <p:to>
                                        <p:strVal val="visible"/>
                                      </p:to>
                                    </p:set>
                                    <p:animEffect transition="in" filter="fade">
                                      <p:cBhvr>
                                        <p:cTn id="90" dur="500"/>
                                        <p:tgtEl>
                                          <p:spTgt spid="15">
                                            <p:txEl>
                                              <p:pRg st="30" end="30"/>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15">
                                            <p:txEl>
                                              <p:pRg st="31" end="31"/>
                                            </p:txEl>
                                          </p:spTgt>
                                        </p:tgtEl>
                                        <p:attrNameLst>
                                          <p:attrName>style.visibility</p:attrName>
                                        </p:attrNameLst>
                                      </p:cBhvr>
                                      <p:to>
                                        <p:strVal val="visible"/>
                                      </p:to>
                                    </p:set>
                                    <p:animEffect transition="in" filter="fade">
                                      <p:cBhvr>
                                        <p:cTn id="93" dur="500"/>
                                        <p:tgtEl>
                                          <p:spTgt spid="15">
                                            <p:txEl>
                                              <p:pRg st="31" end="31"/>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15">
                                            <p:txEl>
                                              <p:pRg st="32" end="32"/>
                                            </p:txEl>
                                          </p:spTgt>
                                        </p:tgtEl>
                                        <p:attrNameLst>
                                          <p:attrName>style.visibility</p:attrName>
                                        </p:attrNameLst>
                                      </p:cBhvr>
                                      <p:to>
                                        <p:strVal val="visible"/>
                                      </p:to>
                                    </p:set>
                                    <p:animEffect transition="in" filter="fade">
                                      <p:cBhvr>
                                        <p:cTn id="96" dur="500"/>
                                        <p:tgtEl>
                                          <p:spTgt spid="15">
                                            <p:txEl>
                                              <p:pRg st="32" end="32"/>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15">
                                            <p:txEl>
                                              <p:pRg st="33" end="33"/>
                                            </p:txEl>
                                          </p:spTgt>
                                        </p:tgtEl>
                                        <p:attrNameLst>
                                          <p:attrName>style.visibility</p:attrName>
                                        </p:attrNameLst>
                                      </p:cBhvr>
                                      <p:to>
                                        <p:strVal val="visible"/>
                                      </p:to>
                                    </p:set>
                                    <p:animEffect transition="in" filter="fade">
                                      <p:cBhvr>
                                        <p:cTn id="99" dur="500"/>
                                        <p:tgtEl>
                                          <p:spTgt spid="15">
                                            <p:txEl>
                                              <p:pRg st="33" end="33"/>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15">
                                            <p:txEl>
                                              <p:pRg st="34" end="34"/>
                                            </p:txEl>
                                          </p:spTgt>
                                        </p:tgtEl>
                                        <p:attrNameLst>
                                          <p:attrName>style.visibility</p:attrName>
                                        </p:attrNameLst>
                                      </p:cBhvr>
                                      <p:to>
                                        <p:strVal val="visible"/>
                                      </p:to>
                                    </p:set>
                                    <p:animEffect transition="in" filter="fade">
                                      <p:cBhvr>
                                        <p:cTn id="102" dur="500"/>
                                        <p:tgtEl>
                                          <p:spTgt spid="15">
                                            <p:txEl>
                                              <p:pRg st="34" end="34"/>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15">
                                            <p:txEl>
                                              <p:pRg st="35" end="35"/>
                                            </p:txEl>
                                          </p:spTgt>
                                        </p:tgtEl>
                                        <p:attrNameLst>
                                          <p:attrName>style.visibility</p:attrName>
                                        </p:attrNameLst>
                                      </p:cBhvr>
                                      <p:to>
                                        <p:strVal val="visible"/>
                                      </p:to>
                                    </p:set>
                                    <p:animEffect transition="in" filter="fade">
                                      <p:cBhvr>
                                        <p:cTn id="105" dur="500"/>
                                        <p:tgtEl>
                                          <p:spTgt spid="15">
                                            <p:txEl>
                                              <p:pRg st="35" end="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REST 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66718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REST 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normAutofit fontScale="92500"/>
          </a:bodyPr>
          <a:lstStyle/>
          <a:p>
            <a:r>
              <a:rPr lang="tr-TR" sz="2400" b="0" dirty="0" err="1">
                <a:solidFill>
                  <a:schemeClr val="tx2">
                    <a:lumMod val="75000"/>
                  </a:schemeClr>
                </a:solidFill>
                <a:effectLst>
                  <a:outerShdw blurRad="38100" dist="38100" dir="2700000" algn="tl">
                    <a:srgbClr val="000000">
                      <a:alpha val="43137"/>
                    </a:srgbClr>
                  </a:outerShdw>
                </a:effectLst>
              </a:rPr>
              <a:t>Representational</a:t>
            </a:r>
            <a:r>
              <a:rPr lang="tr-TR" sz="2400" b="0" dirty="0">
                <a:solidFill>
                  <a:schemeClr val="tx2">
                    <a:lumMod val="75000"/>
                  </a:schemeClr>
                </a:solidFill>
                <a:effectLst>
                  <a:outerShdw blurRad="38100" dist="38100" dir="2700000" algn="tl">
                    <a:srgbClr val="000000">
                      <a:alpha val="43137"/>
                    </a:srgbClr>
                  </a:outerShdw>
                </a:effectLst>
              </a:rPr>
              <a:t>(Temsili) </a:t>
            </a:r>
            <a:r>
              <a:rPr lang="tr-TR" sz="2400" b="0" dirty="0" err="1">
                <a:solidFill>
                  <a:schemeClr val="tx2">
                    <a:lumMod val="75000"/>
                  </a:schemeClr>
                </a:solidFill>
                <a:effectLst>
                  <a:outerShdw blurRad="38100" dist="38100" dir="2700000" algn="tl">
                    <a:srgbClr val="000000">
                      <a:alpha val="43137"/>
                    </a:srgbClr>
                  </a:outerShdw>
                </a:effectLst>
              </a:rPr>
              <a:t>State</a:t>
            </a:r>
            <a:r>
              <a:rPr lang="tr-TR" sz="2400" b="0" dirty="0">
                <a:solidFill>
                  <a:schemeClr val="tx2">
                    <a:lumMod val="75000"/>
                  </a:schemeClr>
                </a:solidFill>
                <a:effectLst>
                  <a:outerShdw blurRad="38100" dist="38100" dir="2700000" algn="tl">
                    <a:srgbClr val="000000">
                      <a:alpha val="43137"/>
                    </a:srgbClr>
                  </a:outerShdw>
                </a:effectLst>
              </a:rPr>
              <a:t>(Durum) Transfer(Aktarımı) </a:t>
            </a:r>
            <a:r>
              <a:rPr lang="tr-TR" sz="2800" b="0" dirty="0">
                <a:solidFill>
                  <a:schemeClr val="tx2">
                    <a:lumMod val="75000"/>
                  </a:schemeClr>
                </a:solidFill>
                <a:effectLst>
                  <a:outerShdw blurRad="38100" dist="38100" dir="2700000" algn="tl">
                    <a:srgbClr val="000000">
                      <a:alpha val="43137"/>
                    </a:srgbClr>
                  </a:outerShdw>
                </a:effectLst>
              </a:rPr>
              <a:t>(REST)</a:t>
            </a:r>
          </a:p>
          <a:p>
            <a:pPr lvl="1"/>
            <a:r>
              <a:rPr lang="tr-TR" b="0" dirty="0">
                <a:solidFill>
                  <a:schemeClr val="tx2">
                    <a:lumMod val="75000"/>
                  </a:schemeClr>
                </a:solidFill>
              </a:rPr>
              <a:t>Temsili durum aktarımı, World </a:t>
            </a:r>
            <a:r>
              <a:rPr lang="tr-TR" b="0" dirty="0" err="1">
                <a:solidFill>
                  <a:schemeClr val="tx2">
                    <a:lumMod val="75000"/>
                  </a:schemeClr>
                </a:solidFill>
              </a:rPr>
              <a:t>Wide</a:t>
            </a:r>
            <a:r>
              <a:rPr lang="tr-TR" b="0" dirty="0">
                <a:solidFill>
                  <a:schemeClr val="tx2">
                    <a:lumMod val="75000"/>
                  </a:schemeClr>
                </a:solidFill>
              </a:rPr>
              <a:t> Web mimarisinin tasarımına ve geliştirilmesine rehberlik etmek için oluşturulmuş bir yazılım mimari stilidir.</a:t>
            </a:r>
          </a:p>
          <a:p>
            <a:r>
              <a:rPr lang="tr-TR" sz="2400" b="0" dirty="0">
                <a:solidFill>
                  <a:schemeClr val="tx2">
                    <a:lumMod val="75000"/>
                  </a:schemeClr>
                </a:solidFill>
                <a:effectLst>
                  <a:outerShdw blurRad="38100" dist="38100" dir="2700000" algn="tl">
                    <a:srgbClr val="000000">
                      <a:alpha val="43137"/>
                    </a:srgbClr>
                  </a:outerShdw>
                </a:effectLst>
              </a:rPr>
              <a:t>REST API</a:t>
            </a:r>
          </a:p>
          <a:p>
            <a:pPr lvl="1"/>
            <a:r>
              <a:rPr lang="tr-TR" b="0" dirty="0">
                <a:solidFill>
                  <a:schemeClr val="tx2">
                    <a:lumMod val="75000"/>
                  </a:schemeClr>
                </a:solidFill>
              </a:rPr>
              <a:t>REST API (</a:t>
            </a:r>
            <a:r>
              <a:rPr lang="tr-TR" b="0" dirty="0" err="1">
                <a:solidFill>
                  <a:schemeClr val="tx2">
                    <a:lumMod val="75000"/>
                  </a:schemeClr>
                </a:solidFill>
              </a:rPr>
              <a:t>RESTful</a:t>
            </a:r>
            <a:r>
              <a:rPr lang="tr-TR" b="0" dirty="0">
                <a:solidFill>
                  <a:schemeClr val="tx2">
                    <a:lumMod val="75000"/>
                  </a:schemeClr>
                </a:solidFill>
              </a:rPr>
              <a:t> API olarak da bilinir), REST mimari stilinin kısıtlamalarına uyan ve </a:t>
            </a:r>
            <a:r>
              <a:rPr lang="tr-TR" b="0" dirty="0" err="1">
                <a:solidFill>
                  <a:schemeClr val="tx2">
                    <a:lumMod val="75000"/>
                  </a:schemeClr>
                </a:solidFill>
              </a:rPr>
              <a:t>RESTful</a:t>
            </a:r>
            <a:r>
              <a:rPr lang="tr-TR" b="0" dirty="0">
                <a:solidFill>
                  <a:schemeClr val="tx2">
                    <a:lumMod val="75000"/>
                  </a:schemeClr>
                </a:solidFill>
              </a:rPr>
              <a:t> web hizmetleriyle etkileşime izin veren bir uygulama programlama arabirimidir (API veya web API). REST, temsili durum aktarımı anlamına gelir ve bilgisayar bilimcisi </a:t>
            </a:r>
            <a:r>
              <a:rPr lang="tr-TR" b="0" dirty="0" err="1">
                <a:solidFill>
                  <a:schemeClr val="tx2">
                    <a:lumMod val="75000"/>
                  </a:schemeClr>
                </a:solidFill>
              </a:rPr>
              <a:t>Roy</a:t>
            </a:r>
            <a:r>
              <a:rPr lang="tr-TR" b="0" dirty="0">
                <a:solidFill>
                  <a:schemeClr val="tx2">
                    <a:lumMod val="75000"/>
                  </a:schemeClr>
                </a:solidFill>
              </a:rPr>
              <a:t> </a:t>
            </a:r>
            <a:r>
              <a:rPr lang="tr-TR" b="0" dirty="0" err="1">
                <a:solidFill>
                  <a:schemeClr val="tx2">
                    <a:lumMod val="75000"/>
                  </a:schemeClr>
                </a:solidFill>
              </a:rPr>
              <a:t>Fielding</a:t>
            </a:r>
            <a:r>
              <a:rPr lang="tr-TR" b="0" dirty="0">
                <a:solidFill>
                  <a:schemeClr val="tx2">
                    <a:lumMod val="75000"/>
                  </a:schemeClr>
                </a:solidFill>
              </a:rPr>
              <a:t> tarafından oluşturulmuştur.</a:t>
            </a:r>
          </a:p>
          <a:p>
            <a:r>
              <a:rPr lang="tr-TR" sz="2400" b="0" dirty="0">
                <a:solidFill>
                  <a:schemeClr val="tx2">
                    <a:lumMod val="75000"/>
                  </a:schemeClr>
                </a:solidFill>
                <a:effectLst>
                  <a:outerShdw blurRad="38100" dist="38100" dir="2700000" algn="tl">
                    <a:srgbClr val="000000">
                      <a:alpha val="43137"/>
                    </a:srgbClr>
                  </a:outerShdw>
                </a:effectLst>
              </a:rPr>
              <a:t>REST API ile </a:t>
            </a:r>
            <a:r>
              <a:rPr lang="tr-TR" sz="2400" b="0" dirty="0" err="1">
                <a:solidFill>
                  <a:schemeClr val="tx2">
                    <a:lumMod val="75000"/>
                  </a:schemeClr>
                </a:solidFill>
                <a:effectLst>
                  <a:outerShdw blurRad="38100" dist="38100" dir="2700000" algn="tl">
                    <a:srgbClr val="000000">
                      <a:alpha val="43137"/>
                    </a:srgbClr>
                  </a:outerShdw>
                </a:effectLst>
              </a:rPr>
              <a:t>RESTful</a:t>
            </a:r>
            <a:r>
              <a:rPr lang="tr-TR" sz="2400" b="0" dirty="0">
                <a:solidFill>
                  <a:schemeClr val="tx2">
                    <a:lumMod val="75000"/>
                  </a:schemeClr>
                </a:solidFill>
                <a:effectLst>
                  <a:outerShdw blurRad="38100" dist="38100" dir="2700000" algn="tl">
                    <a:srgbClr val="000000">
                      <a:alpha val="43137"/>
                    </a:srgbClr>
                  </a:outerShdw>
                </a:effectLst>
              </a:rPr>
              <a:t> Aynı Şey Mi?</a:t>
            </a:r>
          </a:p>
          <a:p>
            <a:pPr lvl="1"/>
            <a:r>
              <a:rPr lang="tr-TR" b="0" dirty="0">
                <a:solidFill>
                  <a:schemeClr val="tx2">
                    <a:lumMod val="75000"/>
                  </a:schemeClr>
                </a:solidFill>
              </a:rPr>
              <a:t>Basitçe söylemek gerekirse, </a:t>
            </a:r>
            <a:r>
              <a:rPr lang="tr-TR" b="0" dirty="0" err="1">
                <a:solidFill>
                  <a:schemeClr val="tx2">
                    <a:lumMod val="75000"/>
                  </a:schemeClr>
                </a:solidFill>
              </a:rPr>
              <a:t>API'ler</a:t>
            </a:r>
            <a:r>
              <a:rPr lang="tr-TR" b="0" dirty="0">
                <a:solidFill>
                  <a:schemeClr val="tx2">
                    <a:lumMod val="75000"/>
                  </a:schemeClr>
                </a:solidFill>
              </a:rPr>
              <a:t> söz konusu olduğunda REST ve </a:t>
            </a:r>
            <a:r>
              <a:rPr lang="tr-TR" b="0" dirty="0" err="1">
                <a:solidFill>
                  <a:schemeClr val="tx2">
                    <a:lumMod val="75000"/>
                  </a:schemeClr>
                </a:solidFill>
              </a:rPr>
              <a:t>RESTful</a:t>
            </a:r>
            <a:r>
              <a:rPr lang="tr-TR" b="0" dirty="0">
                <a:solidFill>
                  <a:schemeClr val="tx2">
                    <a:lumMod val="75000"/>
                  </a:schemeClr>
                </a:solidFill>
              </a:rPr>
              <a:t> arasında hiçbir fark yoktur. REST, kısıtlamalar kümesidir. </a:t>
            </a:r>
            <a:r>
              <a:rPr lang="tr-TR" b="0" dirty="0" err="1">
                <a:solidFill>
                  <a:schemeClr val="tx2">
                    <a:lumMod val="75000"/>
                  </a:schemeClr>
                </a:solidFill>
              </a:rPr>
              <a:t>RESTful</a:t>
            </a:r>
            <a:r>
              <a:rPr lang="tr-TR" b="0" dirty="0">
                <a:solidFill>
                  <a:schemeClr val="tx2">
                    <a:lumMod val="75000"/>
                  </a:schemeClr>
                </a:solidFill>
              </a:rPr>
              <a:t>, bu kısıtlamalara bağlı kalan bir </a:t>
            </a:r>
            <a:r>
              <a:rPr lang="tr-TR" b="0" dirty="0" err="1">
                <a:solidFill>
                  <a:schemeClr val="tx2">
                    <a:lumMod val="75000"/>
                  </a:schemeClr>
                </a:solidFill>
              </a:rPr>
              <a:t>API'yi</a:t>
            </a:r>
            <a:r>
              <a:rPr lang="tr-TR" b="0" dirty="0">
                <a:solidFill>
                  <a:schemeClr val="tx2">
                    <a:lumMod val="75000"/>
                  </a:schemeClr>
                </a:solidFill>
              </a:rPr>
              <a:t> ifade eder. Web servislerinde, uygulamalarda ve yazılımlarda kullanılabilir.</a:t>
            </a:r>
          </a:p>
        </p:txBody>
      </p:sp>
    </p:spTree>
    <p:extLst>
      <p:ext uri="{BB962C8B-B14F-4D97-AF65-F5344CB8AC3E}">
        <p14:creationId xmlns:p14="http://schemas.microsoft.com/office/powerpoint/2010/main" val="399598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8" name="Metin kutusu 7">
            <a:extLst>
              <a:ext uri="{FF2B5EF4-FFF2-40B4-BE49-F238E27FC236}">
                <a16:creationId xmlns:a16="http://schemas.microsoft.com/office/drawing/2014/main" id="{FEAB89C7-8360-4B57-B506-EBCCA6D9526F}"/>
              </a:ext>
            </a:extLst>
          </p:cNvPr>
          <p:cNvSpPr txBox="1"/>
          <p:nvPr/>
        </p:nvSpPr>
        <p:spPr>
          <a:xfrm>
            <a:off x="852799" y="1843950"/>
            <a:ext cx="8301833" cy="378565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tr-TR" sz="2400" dirty="0">
                <a:solidFill>
                  <a:srgbClr val="3A4A58"/>
                </a:solidFill>
              </a:rPr>
              <a:t>A0 </a:t>
            </a:r>
            <a:r>
              <a:rPr lang="tr-TR" sz="2400" dirty="0">
                <a:solidFill>
                  <a:srgbClr val="3A4A58"/>
                </a:solidFill>
                <a:sym typeface="Wingdings" panose="05000000000000000000" pitchFamily="2" charset="2"/>
              </a:rPr>
              <a:t></a:t>
            </a:r>
            <a:r>
              <a:rPr lang="tr-TR" sz="2400" dirty="0">
                <a:solidFill>
                  <a:srgbClr val="3A4A58"/>
                </a:solidFill>
              </a:rPr>
              <a:t> 	Başla </a:t>
            </a:r>
          </a:p>
          <a:p>
            <a:r>
              <a:rPr lang="tr-TR" sz="2400" dirty="0">
                <a:solidFill>
                  <a:srgbClr val="3A4A58"/>
                </a:solidFill>
              </a:rPr>
              <a:t>A1 </a:t>
            </a:r>
            <a:r>
              <a:rPr lang="tr-TR" sz="2400" dirty="0">
                <a:solidFill>
                  <a:srgbClr val="3A4A58"/>
                </a:solidFill>
                <a:sym typeface="Wingdings" panose="05000000000000000000" pitchFamily="2" charset="2"/>
              </a:rPr>
              <a:t></a:t>
            </a:r>
            <a:r>
              <a:rPr lang="tr-TR" sz="2400" dirty="0">
                <a:solidFill>
                  <a:srgbClr val="3A4A58"/>
                </a:solidFill>
              </a:rPr>
              <a:t> 	satir = 0</a:t>
            </a:r>
          </a:p>
          <a:p>
            <a:r>
              <a:rPr lang="tr-TR" sz="2400" dirty="0">
                <a:solidFill>
                  <a:srgbClr val="3A4A58"/>
                </a:solidFill>
              </a:rPr>
              <a:t>A2 </a:t>
            </a:r>
            <a:r>
              <a:rPr lang="tr-TR" sz="2400" dirty="0">
                <a:solidFill>
                  <a:srgbClr val="3A4A58"/>
                </a:solidFill>
                <a:sym typeface="Wingdings" panose="05000000000000000000" pitchFamily="2" charset="2"/>
              </a:rPr>
              <a:t></a:t>
            </a:r>
            <a:r>
              <a:rPr lang="tr-TR" sz="2400" dirty="0">
                <a:solidFill>
                  <a:srgbClr val="3A4A58"/>
                </a:solidFill>
              </a:rPr>
              <a:t> 	satir &gt;= 5 ise A9’a git</a:t>
            </a:r>
          </a:p>
          <a:p>
            <a:r>
              <a:rPr lang="tr-TR" sz="2400" dirty="0">
                <a:solidFill>
                  <a:srgbClr val="3A4A58"/>
                </a:solidFill>
              </a:rPr>
              <a:t>A3 </a:t>
            </a:r>
            <a:r>
              <a:rPr lang="tr-TR" sz="2400" dirty="0">
                <a:solidFill>
                  <a:srgbClr val="3A4A58"/>
                </a:solidFill>
                <a:sym typeface="Wingdings" panose="05000000000000000000" pitchFamily="2" charset="2"/>
              </a:rPr>
              <a:t></a:t>
            </a:r>
            <a:r>
              <a:rPr lang="tr-TR" sz="2400" dirty="0">
                <a:solidFill>
                  <a:srgbClr val="3A4A58"/>
                </a:solidFill>
              </a:rPr>
              <a:t> 	sutun = 0</a:t>
            </a:r>
          </a:p>
          <a:p>
            <a:r>
              <a:rPr lang="tr-TR" sz="2400" dirty="0">
                <a:solidFill>
                  <a:srgbClr val="3A4A58"/>
                </a:solidFill>
              </a:rPr>
              <a:t>A4 </a:t>
            </a:r>
            <a:r>
              <a:rPr lang="tr-TR" sz="2400" dirty="0">
                <a:solidFill>
                  <a:srgbClr val="3A4A58"/>
                </a:solidFill>
                <a:sym typeface="Wingdings" panose="05000000000000000000" pitchFamily="2" charset="2"/>
              </a:rPr>
              <a:t></a:t>
            </a:r>
            <a:r>
              <a:rPr lang="tr-TR" sz="2400" dirty="0">
                <a:solidFill>
                  <a:srgbClr val="3A4A58"/>
                </a:solidFill>
              </a:rPr>
              <a:t> 	sutun &gt;= 5 ise A7’ye git</a:t>
            </a:r>
          </a:p>
          <a:p>
            <a:r>
              <a:rPr lang="tr-TR" sz="2400" dirty="0">
                <a:solidFill>
                  <a:srgbClr val="3A4A58"/>
                </a:solidFill>
              </a:rPr>
              <a:t>A5 </a:t>
            </a:r>
            <a:r>
              <a:rPr lang="tr-TR" sz="2400" dirty="0">
                <a:solidFill>
                  <a:srgbClr val="3A4A58"/>
                </a:solidFill>
                <a:sym typeface="Wingdings" panose="05000000000000000000" pitchFamily="2" charset="2"/>
              </a:rPr>
              <a:t></a:t>
            </a:r>
            <a:r>
              <a:rPr lang="tr-TR" sz="2400" dirty="0">
                <a:solidFill>
                  <a:srgbClr val="3A4A58"/>
                </a:solidFill>
              </a:rPr>
              <a:t> 	Ekrana * yaz</a:t>
            </a:r>
          </a:p>
          <a:p>
            <a:r>
              <a:rPr lang="tr-TR" sz="2400" dirty="0">
                <a:solidFill>
                  <a:srgbClr val="3A4A58"/>
                </a:solidFill>
              </a:rPr>
              <a:t>A6 </a:t>
            </a:r>
            <a:r>
              <a:rPr lang="tr-TR" sz="2400" dirty="0">
                <a:solidFill>
                  <a:srgbClr val="3A4A58"/>
                </a:solidFill>
                <a:sym typeface="Wingdings" panose="05000000000000000000" pitchFamily="2" charset="2"/>
              </a:rPr>
              <a:t></a:t>
            </a:r>
            <a:r>
              <a:rPr lang="tr-TR" sz="2400" dirty="0">
                <a:solidFill>
                  <a:srgbClr val="3A4A58"/>
                </a:solidFill>
              </a:rPr>
              <a:t> 	sutun’u bir arttır A4’e git</a:t>
            </a:r>
          </a:p>
          <a:p>
            <a:r>
              <a:rPr lang="tr-TR" sz="2400" dirty="0">
                <a:solidFill>
                  <a:srgbClr val="3A4A58"/>
                </a:solidFill>
              </a:rPr>
              <a:t>A7 </a:t>
            </a:r>
            <a:r>
              <a:rPr lang="tr-TR" sz="2400" dirty="0">
                <a:solidFill>
                  <a:srgbClr val="3A4A58"/>
                </a:solidFill>
                <a:sym typeface="Wingdings" panose="05000000000000000000" pitchFamily="2" charset="2"/>
              </a:rPr>
              <a:t> 	Bir satır alta geç</a:t>
            </a:r>
          </a:p>
          <a:p>
            <a:r>
              <a:rPr lang="tr-TR" sz="2400" dirty="0">
                <a:solidFill>
                  <a:srgbClr val="3A4A58"/>
                </a:solidFill>
                <a:sym typeface="Wingdings" panose="05000000000000000000" pitchFamily="2" charset="2"/>
              </a:rPr>
              <a:t>A8  	satir’i bir arttır A2’ye git</a:t>
            </a:r>
          </a:p>
          <a:p>
            <a:r>
              <a:rPr lang="tr-TR" sz="2400" dirty="0">
                <a:solidFill>
                  <a:srgbClr val="3A4A58"/>
                </a:solidFill>
                <a:sym typeface="Wingdings" panose="05000000000000000000" pitchFamily="2" charset="2"/>
              </a:rPr>
              <a:t>A9  	Dur</a:t>
            </a:r>
            <a:endParaRPr lang="tr-TR" sz="2400" dirty="0">
              <a:solidFill>
                <a:srgbClr val="3A4A58"/>
              </a:solidFill>
            </a:endParaRPr>
          </a:p>
        </p:txBody>
      </p:sp>
    </p:spTree>
    <p:extLst>
      <p:ext uri="{BB962C8B-B14F-4D97-AF65-F5344CB8AC3E}">
        <p14:creationId xmlns:p14="http://schemas.microsoft.com/office/powerpoint/2010/main" val="336546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Web API Projesi Oluşturma</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658990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400" dirty="0">
                <a:solidFill>
                  <a:schemeClr val="tx2">
                    <a:lumMod val="75000"/>
                  </a:schemeClr>
                </a:solidFill>
                <a:effectLst>
                  <a:outerShdw blurRad="38100" dist="38100" dir="2700000" algn="tl">
                    <a:srgbClr val="000000">
                      <a:alpha val="43137"/>
                    </a:srgbClr>
                  </a:outerShdw>
                </a:effectLst>
              </a:rPr>
              <a:t>Basit Bir E-Ticaret API Alt Yapısı Uygulaması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377550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400" dirty="0">
                <a:solidFill>
                  <a:schemeClr val="tx2">
                    <a:lumMod val="75000"/>
                  </a:schemeClr>
                </a:solidFill>
                <a:effectLst>
                  <a:outerShdw blurRad="38100" dist="38100" dir="2700000" algn="tl">
                    <a:srgbClr val="000000">
                      <a:alpha val="43137"/>
                    </a:srgbClr>
                  </a:outerShdw>
                </a:effectLst>
              </a:rPr>
              <a:t>Basit Bir E-Ticaret API Alt Yapısı Uygulaması</a:t>
            </a:r>
          </a:p>
        </p:txBody>
      </p:sp>
      <p:pic>
        <p:nvPicPr>
          <p:cNvPr id="1026" name="Picture 2" descr="Free Icon | Api">
            <a:extLst>
              <a:ext uri="{FF2B5EF4-FFF2-40B4-BE49-F238E27FC236}">
                <a16:creationId xmlns:a16="http://schemas.microsoft.com/office/drawing/2014/main" id="{D31C400C-15CB-42ED-9946-CE6F95A70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98" y="2590772"/>
            <a:ext cx="1412358" cy="14123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Free Icon | Api">
            <a:extLst>
              <a:ext uri="{FF2B5EF4-FFF2-40B4-BE49-F238E27FC236}">
                <a16:creationId xmlns:a16="http://schemas.microsoft.com/office/drawing/2014/main" id="{0FC99CF9-E019-45F1-9B82-25E1406CF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5655" y="2590772"/>
            <a:ext cx="1412358" cy="14123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Patrick Steele&amp;#39;s .NET Blog - WPF: Simple “Busy” Overlay">
            <a:extLst>
              <a:ext uri="{FF2B5EF4-FFF2-40B4-BE49-F238E27FC236}">
                <a16:creationId xmlns:a16="http://schemas.microsoft.com/office/drawing/2014/main" id="{BB02C7AE-F07E-4656-87A9-F4A12FABF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328" y="2103437"/>
            <a:ext cx="1985318" cy="13255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4" name="Picture 10" descr="How to add a search bar to layout view in asp.net mvc? - Stack Overflow">
            <a:extLst>
              <a:ext uri="{FF2B5EF4-FFF2-40B4-BE49-F238E27FC236}">
                <a16:creationId xmlns:a16="http://schemas.microsoft.com/office/drawing/2014/main" id="{B99A9CBB-7274-449F-9F48-2C146E202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28" y="3875944"/>
            <a:ext cx="1987200" cy="103681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6" name="Picture 12" descr="Database 76 icon - 100 Icons Download Part 2">
            <a:extLst>
              <a:ext uri="{FF2B5EF4-FFF2-40B4-BE49-F238E27FC236}">
                <a16:creationId xmlns:a16="http://schemas.microsoft.com/office/drawing/2014/main" id="{6537177E-0E0B-474B-9A37-03EEF23C3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5379" y="4912755"/>
            <a:ext cx="978195" cy="978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8" name="Picture 14" descr="Free Mobile Application Icon, Symbol. PNG, SVG Download.">
            <a:extLst>
              <a:ext uri="{FF2B5EF4-FFF2-40B4-BE49-F238E27FC236}">
                <a16:creationId xmlns:a16="http://schemas.microsoft.com/office/drawing/2014/main" id="{6483AAAF-66FE-40E7-AA19-DF17A980E0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909" y="5381100"/>
            <a:ext cx="1065027" cy="10650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9" name="Düz Ok Bağlayıcısı 8">
            <a:extLst>
              <a:ext uri="{FF2B5EF4-FFF2-40B4-BE49-F238E27FC236}">
                <a16:creationId xmlns:a16="http://schemas.microsoft.com/office/drawing/2014/main" id="{2F7F8354-DEF4-4BB3-81C0-176D82D237C6}"/>
              </a:ext>
            </a:extLst>
          </p:cNvPr>
          <p:cNvCxnSpPr>
            <a:cxnSpLocks/>
            <a:stCxn id="1032" idx="3"/>
            <a:endCxn id="1026" idx="1"/>
          </p:cNvCxnSpPr>
          <p:nvPr/>
        </p:nvCxnSpPr>
        <p:spPr>
          <a:xfrm>
            <a:off x="2936646" y="2766219"/>
            <a:ext cx="2581652" cy="53073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6">
            <a:extLst>
              <a:ext uri="{FF2B5EF4-FFF2-40B4-BE49-F238E27FC236}">
                <a16:creationId xmlns:a16="http://schemas.microsoft.com/office/drawing/2014/main" id="{22CBAF32-A816-4847-A79E-6B7A303E6B89}"/>
              </a:ext>
            </a:extLst>
          </p:cNvPr>
          <p:cNvCxnSpPr>
            <a:cxnSpLocks/>
            <a:stCxn id="1034" idx="3"/>
            <a:endCxn id="1026" idx="1"/>
          </p:cNvCxnSpPr>
          <p:nvPr/>
        </p:nvCxnSpPr>
        <p:spPr>
          <a:xfrm flipV="1">
            <a:off x="2938528" y="3296951"/>
            <a:ext cx="2579770" cy="1097399"/>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9690BBBB-B924-4A01-AC6F-5731E82F6A84}"/>
              </a:ext>
            </a:extLst>
          </p:cNvPr>
          <p:cNvCxnSpPr>
            <a:cxnSpLocks/>
            <a:endCxn id="1026" idx="1"/>
          </p:cNvCxnSpPr>
          <p:nvPr/>
        </p:nvCxnSpPr>
        <p:spPr>
          <a:xfrm flipV="1">
            <a:off x="2721936" y="3296951"/>
            <a:ext cx="2796362" cy="258856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F85262AE-9FAD-4B7A-B209-36E0087B49E3}"/>
              </a:ext>
            </a:extLst>
          </p:cNvPr>
          <p:cNvCxnSpPr>
            <a:cxnSpLocks/>
            <a:stCxn id="1026" idx="2"/>
            <a:endCxn id="1036" idx="0"/>
          </p:cNvCxnSpPr>
          <p:nvPr/>
        </p:nvCxnSpPr>
        <p:spPr>
          <a:xfrm>
            <a:off x="6224477" y="4003130"/>
            <a:ext cx="0" cy="909625"/>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8BE6EDC7-933D-4CE7-8157-454424595C3C}"/>
              </a:ext>
            </a:extLst>
          </p:cNvPr>
          <p:cNvCxnSpPr>
            <a:cxnSpLocks/>
            <a:stCxn id="1026" idx="3"/>
            <a:endCxn id="7" idx="1"/>
          </p:cNvCxnSpPr>
          <p:nvPr/>
        </p:nvCxnSpPr>
        <p:spPr>
          <a:xfrm>
            <a:off x="6930656" y="3296951"/>
            <a:ext cx="1904999"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Metin kutusu 20">
            <a:extLst>
              <a:ext uri="{FF2B5EF4-FFF2-40B4-BE49-F238E27FC236}">
                <a16:creationId xmlns:a16="http://schemas.microsoft.com/office/drawing/2014/main" id="{64EEDCDD-4E0F-4B12-8446-4791D92A6107}"/>
              </a:ext>
            </a:extLst>
          </p:cNvPr>
          <p:cNvSpPr txBox="1"/>
          <p:nvPr/>
        </p:nvSpPr>
        <p:spPr>
          <a:xfrm>
            <a:off x="5389821" y="2153737"/>
            <a:ext cx="1669310" cy="369332"/>
          </a:xfrm>
          <a:prstGeom prst="rect">
            <a:avLst/>
          </a:prstGeom>
          <a:noFill/>
        </p:spPr>
        <p:txBody>
          <a:bodyPr wrap="square" rtlCol="0">
            <a:spAutoFit/>
          </a:bodyPr>
          <a:lstStyle/>
          <a:p>
            <a:pPr algn="ctr"/>
            <a:r>
              <a:rPr lang="tr-TR" dirty="0"/>
              <a:t>E-Ticaret API</a:t>
            </a:r>
          </a:p>
        </p:txBody>
      </p:sp>
      <p:sp>
        <p:nvSpPr>
          <p:cNvPr id="30" name="Metin kutusu 29">
            <a:extLst>
              <a:ext uri="{FF2B5EF4-FFF2-40B4-BE49-F238E27FC236}">
                <a16:creationId xmlns:a16="http://schemas.microsoft.com/office/drawing/2014/main" id="{0B9753A5-87AB-41CF-A60C-DED40B6E1F26}"/>
              </a:ext>
            </a:extLst>
          </p:cNvPr>
          <p:cNvSpPr txBox="1"/>
          <p:nvPr/>
        </p:nvSpPr>
        <p:spPr>
          <a:xfrm>
            <a:off x="8707179" y="2153737"/>
            <a:ext cx="1669310" cy="369332"/>
          </a:xfrm>
          <a:prstGeom prst="rect">
            <a:avLst/>
          </a:prstGeom>
          <a:noFill/>
        </p:spPr>
        <p:txBody>
          <a:bodyPr wrap="square" rtlCol="0">
            <a:spAutoFit/>
          </a:bodyPr>
          <a:lstStyle/>
          <a:p>
            <a:pPr algn="ctr"/>
            <a:r>
              <a:rPr lang="tr-TR" dirty="0"/>
              <a:t>Ödeme API</a:t>
            </a:r>
          </a:p>
        </p:txBody>
      </p:sp>
      <p:sp>
        <p:nvSpPr>
          <p:cNvPr id="31" name="Metin kutusu 30">
            <a:extLst>
              <a:ext uri="{FF2B5EF4-FFF2-40B4-BE49-F238E27FC236}">
                <a16:creationId xmlns:a16="http://schemas.microsoft.com/office/drawing/2014/main" id="{A94D336B-BDC8-4591-841B-5A98C82F2F6E}"/>
              </a:ext>
            </a:extLst>
          </p:cNvPr>
          <p:cNvSpPr txBox="1"/>
          <p:nvPr/>
        </p:nvSpPr>
        <p:spPr>
          <a:xfrm>
            <a:off x="5389821" y="5885513"/>
            <a:ext cx="1669310" cy="369332"/>
          </a:xfrm>
          <a:prstGeom prst="rect">
            <a:avLst/>
          </a:prstGeom>
          <a:noFill/>
        </p:spPr>
        <p:txBody>
          <a:bodyPr wrap="square" rtlCol="0">
            <a:spAutoFit/>
          </a:bodyPr>
          <a:lstStyle/>
          <a:p>
            <a:pPr algn="ctr"/>
            <a:r>
              <a:rPr lang="tr-TR" dirty="0"/>
              <a:t>Veri Tabanı</a:t>
            </a:r>
          </a:p>
        </p:txBody>
      </p:sp>
      <p:sp>
        <p:nvSpPr>
          <p:cNvPr id="32" name="Metin kutusu 31">
            <a:extLst>
              <a:ext uri="{FF2B5EF4-FFF2-40B4-BE49-F238E27FC236}">
                <a16:creationId xmlns:a16="http://schemas.microsoft.com/office/drawing/2014/main" id="{1C642357-1AA6-47A0-B67B-4D3431BCEB64}"/>
              </a:ext>
            </a:extLst>
          </p:cNvPr>
          <p:cNvSpPr txBox="1"/>
          <p:nvPr/>
        </p:nvSpPr>
        <p:spPr>
          <a:xfrm>
            <a:off x="244551" y="5728947"/>
            <a:ext cx="1669310" cy="369332"/>
          </a:xfrm>
          <a:prstGeom prst="rect">
            <a:avLst/>
          </a:prstGeom>
          <a:noFill/>
        </p:spPr>
        <p:txBody>
          <a:bodyPr wrap="square" rtlCol="0">
            <a:spAutoFit/>
          </a:bodyPr>
          <a:lstStyle/>
          <a:p>
            <a:pPr algn="ctr"/>
            <a:r>
              <a:rPr lang="tr-TR" dirty="0"/>
              <a:t>Mobil App</a:t>
            </a:r>
          </a:p>
        </p:txBody>
      </p:sp>
      <p:sp>
        <p:nvSpPr>
          <p:cNvPr id="33" name="Metin kutusu 32">
            <a:extLst>
              <a:ext uri="{FF2B5EF4-FFF2-40B4-BE49-F238E27FC236}">
                <a16:creationId xmlns:a16="http://schemas.microsoft.com/office/drawing/2014/main" id="{A5351433-00E4-46D5-9B32-33BD0647B420}"/>
              </a:ext>
            </a:extLst>
          </p:cNvPr>
          <p:cNvSpPr txBox="1"/>
          <p:nvPr/>
        </p:nvSpPr>
        <p:spPr>
          <a:xfrm>
            <a:off x="1094271" y="4543423"/>
            <a:ext cx="1669310" cy="369332"/>
          </a:xfrm>
          <a:prstGeom prst="rect">
            <a:avLst/>
          </a:prstGeom>
          <a:noFill/>
        </p:spPr>
        <p:txBody>
          <a:bodyPr wrap="square" rtlCol="0">
            <a:spAutoFit/>
          </a:bodyPr>
          <a:lstStyle/>
          <a:p>
            <a:pPr algn="ctr"/>
            <a:r>
              <a:rPr lang="tr-TR" dirty="0"/>
              <a:t>MVC </a:t>
            </a:r>
            <a:r>
              <a:rPr lang="tr-TR" dirty="0" err="1"/>
              <a:t>Core</a:t>
            </a:r>
            <a:r>
              <a:rPr lang="tr-TR" dirty="0"/>
              <a:t> App</a:t>
            </a:r>
          </a:p>
        </p:txBody>
      </p:sp>
      <p:sp>
        <p:nvSpPr>
          <p:cNvPr id="34" name="Metin kutusu 33">
            <a:extLst>
              <a:ext uri="{FF2B5EF4-FFF2-40B4-BE49-F238E27FC236}">
                <a16:creationId xmlns:a16="http://schemas.microsoft.com/office/drawing/2014/main" id="{4035697A-1EDA-4B09-AA68-FEDD0B98F101}"/>
              </a:ext>
            </a:extLst>
          </p:cNvPr>
          <p:cNvSpPr txBox="1"/>
          <p:nvPr/>
        </p:nvSpPr>
        <p:spPr>
          <a:xfrm>
            <a:off x="1094271" y="2927619"/>
            <a:ext cx="1669310" cy="369332"/>
          </a:xfrm>
          <a:prstGeom prst="rect">
            <a:avLst/>
          </a:prstGeom>
          <a:noFill/>
        </p:spPr>
        <p:txBody>
          <a:bodyPr wrap="square" rtlCol="0">
            <a:spAutoFit/>
          </a:bodyPr>
          <a:lstStyle/>
          <a:p>
            <a:pPr algn="ctr"/>
            <a:r>
              <a:rPr lang="tr-TR" dirty="0" err="1"/>
              <a:t>Winforms</a:t>
            </a:r>
            <a:r>
              <a:rPr lang="tr-TR" dirty="0"/>
              <a:t> App</a:t>
            </a:r>
          </a:p>
        </p:txBody>
      </p:sp>
    </p:spTree>
    <p:extLst>
      <p:ext uri="{BB962C8B-B14F-4D97-AF65-F5344CB8AC3E}">
        <p14:creationId xmlns:p14="http://schemas.microsoft.com/office/powerpoint/2010/main" val="419565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036"/>
                                        </p:tgtEl>
                                        <p:attrNameLst>
                                          <p:attrName>style.visibility</p:attrName>
                                        </p:attrNameLst>
                                      </p:cBhvr>
                                      <p:to>
                                        <p:strVal val="visible"/>
                                      </p:to>
                                    </p:set>
                                    <p:animEffect transition="in" filter="fade">
                                      <p:cBhvr>
                                        <p:cTn id="18" dur="500"/>
                                        <p:tgtEl>
                                          <p:spTgt spid="10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1034"/>
                                        </p:tgtEl>
                                        <p:attrNameLst>
                                          <p:attrName>style.visibility</p:attrName>
                                        </p:attrNameLst>
                                      </p:cBhvr>
                                      <p:to>
                                        <p:strVal val="visible"/>
                                      </p:to>
                                    </p:set>
                                    <p:animEffect transition="in" filter="fade">
                                      <p:cBhvr>
                                        <p:cTn id="29" dur="500"/>
                                        <p:tgtEl>
                                          <p:spTgt spid="1034"/>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32"/>
                                        </p:tgtEl>
                                        <p:attrNameLst>
                                          <p:attrName>style.visibility</p:attrName>
                                        </p:attrNameLst>
                                      </p:cBhvr>
                                      <p:to>
                                        <p:strVal val="visible"/>
                                      </p:to>
                                    </p:set>
                                    <p:animEffect transition="in" filter="fade">
                                      <p:cBhvr>
                                        <p:cTn id="37" dur="500"/>
                                        <p:tgtEl>
                                          <p:spTgt spid="10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38"/>
                                        </p:tgtEl>
                                        <p:attrNameLst>
                                          <p:attrName>style.visibility</p:attrName>
                                        </p:attrNameLst>
                                      </p:cBhvr>
                                      <p:to>
                                        <p:strVal val="visible"/>
                                      </p:to>
                                    </p:set>
                                    <p:animEffect transition="in" filter="fade">
                                      <p:cBhvr>
                                        <p:cTn id="48" dur="500"/>
                                        <p:tgtEl>
                                          <p:spTgt spid="10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1" grpId="0"/>
      <p:bldP spid="32" grpId="0"/>
      <p:bldP spid="33" grpId="0"/>
      <p:bldP spid="34"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400" dirty="0">
                <a:solidFill>
                  <a:schemeClr val="tx2">
                    <a:lumMod val="75000"/>
                  </a:schemeClr>
                </a:solidFill>
                <a:effectLst>
                  <a:outerShdw blurRad="38100" dist="38100" dir="2700000" algn="tl">
                    <a:srgbClr val="000000">
                      <a:alpha val="43137"/>
                    </a:srgbClr>
                  </a:outerShdw>
                </a:effectLst>
              </a:rPr>
              <a:t>Basit Bir E-Ticaret API Alt Yapısı Uygulaması</a:t>
            </a:r>
          </a:p>
        </p:txBody>
      </p:sp>
      <p:sp>
        <p:nvSpPr>
          <p:cNvPr id="5" name="İçerik Yer Tutucusu 4">
            <a:extLst>
              <a:ext uri="{FF2B5EF4-FFF2-40B4-BE49-F238E27FC236}">
                <a16:creationId xmlns:a16="http://schemas.microsoft.com/office/drawing/2014/main" id="{13BDB299-A420-47C3-9480-4A23E75381DC}"/>
              </a:ext>
            </a:extLst>
          </p:cNvPr>
          <p:cNvSpPr>
            <a:spLocks noGrp="1"/>
          </p:cNvSpPr>
          <p:nvPr>
            <p:ph idx="1"/>
          </p:nvPr>
        </p:nvSpPr>
        <p:spPr>
          <a:xfrm>
            <a:off x="838200" y="1825625"/>
            <a:ext cx="10815084" cy="4585808"/>
          </a:xfrm>
        </p:spPr>
        <p:txBody>
          <a:bodyPr>
            <a:normAutofit fontScale="62500" lnSpcReduction="20000"/>
          </a:bodyPr>
          <a:lstStyle/>
          <a:p>
            <a:r>
              <a:rPr lang="tr-TR" dirty="0" err="1"/>
              <a:t>Account</a:t>
            </a:r>
            <a:r>
              <a:rPr lang="tr-TR" dirty="0"/>
              <a:t> Service (Hesap işlemleri)</a:t>
            </a:r>
          </a:p>
          <a:p>
            <a:pPr lvl="1"/>
            <a:r>
              <a:rPr lang="tr-TR" dirty="0" err="1"/>
              <a:t>Applyment</a:t>
            </a:r>
            <a:r>
              <a:rPr lang="tr-TR" dirty="0"/>
              <a:t> (Satıcı Başvuru)</a:t>
            </a:r>
          </a:p>
          <a:p>
            <a:pPr lvl="1"/>
            <a:r>
              <a:rPr lang="tr-TR" dirty="0" err="1"/>
              <a:t>Register</a:t>
            </a:r>
            <a:r>
              <a:rPr lang="tr-TR" dirty="0"/>
              <a:t> (Üye Kayıt)</a:t>
            </a:r>
          </a:p>
          <a:p>
            <a:pPr lvl="1"/>
            <a:r>
              <a:rPr lang="tr-TR" dirty="0" err="1"/>
              <a:t>Authenticate</a:t>
            </a:r>
            <a:r>
              <a:rPr lang="tr-TR" dirty="0"/>
              <a:t> (</a:t>
            </a:r>
            <a:r>
              <a:rPr lang="tr-TR" dirty="0" err="1"/>
              <a:t>Token</a:t>
            </a:r>
            <a:r>
              <a:rPr lang="tr-TR" dirty="0"/>
              <a:t> Alma)</a:t>
            </a:r>
          </a:p>
          <a:p>
            <a:r>
              <a:rPr lang="tr-TR" dirty="0" err="1"/>
              <a:t>Category</a:t>
            </a:r>
            <a:r>
              <a:rPr lang="tr-TR" dirty="0"/>
              <a:t> Service (Kategori Servisi)</a:t>
            </a:r>
          </a:p>
          <a:p>
            <a:pPr lvl="1"/>
            <a:r>
              <a:rPr lang="tr-TR" dirty="0" err="1"/>
              <a:t>List</a:t>
            </a:r>
            <a:r>
              <a:rPr lang="tr-TR" dirty="0"/>
              <a:t>, </a:t>
            </a:r>
            <a:r>
              <a:rPr lang="tr-TR" dirty="0" err="1"/>
              <a:t>GetById</a:t>
            </a:r>
            <a:r>
              <a:rPr lang="tr-TR" dirty="0"/>
              <a:t>, </a:t>
            </a:r>
            <a:r>
              <a:rPr lang="tr-TR" dirty="0" err="1"/>
              <a:t>Create</a:t>
            </a:r>
            <a:r>
              <a:rPr lang="tr-TR" dirty="0"/>
              <a:t>, Update, </a:t>
            </a:r>
            <a:r>
              <a:rPr lang="tr-TR" dirty="0" err="1"/>
              <a:t>Delete</a:t>
            </a:r>
            <a:endParaRPr lang="tr-TR" dirty="0"/>
          </a:p>
          <a:p>
            <a:r>
              <a:rPr lang="tr-TR" dirty="0"/>
              <a:t>Product Service (Ürün Servisi)</a:t>
            </a:r>
          </a:p>
          <a:p>
            <a:pPr lvl="1"/>
            <a:r>
              <a:rPr lang="tr-TR" dirty="0" err="1"/>
              <a:t>List</a:t>
            </a:r>
            <a:r>
              <a:rPr lang="tr-TR" dirty="0"/>
              <a:t>, </a:t>
            </a:r>
            <a:r>
              <a:rPr lang="tr-TR" dirty="0" err="1"/>
              <a:t>GetById</a:t>
            </a:r>
            <a:r>
              <a:rPr lang="tr-TR" dirty="0"/>
              <a:t>, </a:t>
            </a:r>
            <a:r>
              <a:rPr lang="tr-TR" dirty="0" err="1"/>
              <a:t>Create</a:t>
            </a:r>
            <a:r>
              <a:rPr lang="tr-TR" dirty="0"/>
              <a:t>, Update, </a:t>
            </a:r>
            <a:r>
              <a:rPr lang="tr-TR" dirty="0" err="1"/>
              <a:t>Delete</a:t>
            </a:r>
            <a:endParaRPr lang="tr-TR" dirty="0"/>
          </a:p>
          <a:p>
            <a:r>
              <a:rPr lang="tr-TR" dirty="0"/>
              <a:t>Cart Service (Sepet Servisi)</a:t>
            </a:r>
          </a:p>
          <a:p>
            <a:pPr lvl="1"/>
            <a:r>
              <a:rPr lang="tr-TR" dirty="0" err="1"/>
              <a:t>GetCart</a:t>
            </a:r>
            <a:r>
              <a:rPr lang="tr-TR" dirty="0"/>
              <a:t> (Sepet Verisi Getir)</a:t>
            </a:r>
          </a:p>
          <a:p>
            <a:pPr lvl="1"/>
            <a:r>
              <a:rPr lang="tr-TR" dirty="0" err="1"/>
              <a:t>AddToCart</a:t>
            </a:r>
            <a:r>
              <a:rPr lang="tr-TR" dirty="0"/>
              <a:t> (Sepete Ürün Ekle)</a:t>
            </a:r>
          </a:p>
          <a:p>
            <a:r>
              <a:rPr lang="tr-TR" dirty="0"/>
              <a:t>Payment Gateway Service (Ödeme Ara Servisi)</a:t>
            </a:r>
          </a:p>
          <a:p>
            <a:pPr lvl="1"/>
            <a:r>
              <a:rPr lang="tr-TR" dirty="0"/>
              <a:t>Pay (Ödeme Yapma)</a:t>
            </a:r>
          </a:p>
          <a:p>
            <a:r>
              <a:rPr lang="tr-TR" dirty="0"/>
              <a:t>Ayrıca farklı bir Payment Service yazacağız. (Amaç, API projesinden farklı bir API projesini tüketmek)</a:t>
            </a:r>
          </a:p>
          <a:p>
            <a:r>
              <a:rPr lang="tr-TR" dirty="0"/>
              <a:t>Ayrıca ASP NET MVC </a:t>
            </a:r>
            <a:r>
              <a:rPr lang="tr-TR" dirty="0" err="1"/>
              <a:t>Core</a:t>
            </a:r>
            <a:r>
              <a:rPr lang="tr-TR" dirty="0"/>
              <a:t> App den API </a:t>
            </a:r>
            <a:r>
              <a:rPr lang="tr-TR" dirty="0" err="1"/>
              <a:t>nin</a:t>
            </a:r>
            <a:r>
              <a:rPr lang="tr-TR" dirty="0"/>
              <a:t> tüketilmesi örneklenmesi (Admin – Yönetici App)</a:t>
            </a:r>
          </a:p>
          <a:p>
            <a:r>
              <a:rPr lang="tr-TR" dirty="0"/>
              <a:t>Ayrıca Windows Form App den API </a:t>
            </a:r>
            <a:r>
              <a:rPr lang="tr-TR" dirty="0" err="1"/>
              <a:t>nin</a:t>
            </a:r>
            <a:r>
              <a:rPr lang="tr-TR" dirty="0"/>
              <a:t> tüketilmesi örneklenmesi (Merchant – Satıcı App)</a:t>
            </a:r>
          </a:p>
        </p:txBody>
      </p:sp>
    </p:spTree>
    <p:extLst>
      <p:ext uri="{BB962C8B-B14F-4D97-AF65-F5344CB8AC3E}">
        <p14:creationId xmlns:p14="http://schemas.microsoft.com/office/powerpoint/2010/main" val="17915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fade">
                                      <p:cBhvr>
                                        <p:cTn id="40" dur="500"/>
                                        <p:tgtEl>
                                          <p:spTgt spid="5">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fade">
                                      <p:cBhvr>
                                        <p:cTn id="43" dur="500"/>
                                        <p:tgtEl>
                                          <p:spTgt spid="5">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11" end="11"/>
                                            </p:txEl>
                                          </p:spTgt>
                                        </p:tgtEl>
                                        <p:attrNameLst>
                                          <p:attrName>style.visibility</p:attrName>
                                        </p:attrNameLst>
                                      </p:cBhvr>
                                      <p:to>
                                        <p:strVal val="visible"/>
                                      </p:to>
                                    </p:set>
                                    <p:animEffect transition="in" filter="fade">
                                      <p:cBhvr>
                                        <p:cTn id="48" dur="500"/>
                                        <p:tgtEl>
                                          <p:spTgt spid="5">
                                            <p:txEl>
                                              <p:pRg st="11" end="11"/>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animEffect transition="in" filter="fade">
                                      <p:cBhvr>
                                        <p:cTn id="51" dur="500"/>
                                        <p:tgtEl>
                                          <p:spTgt spid="5">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
                                            <p:txEl>
                                              <p:pRg st="13" end="13"/>
                                            </p:txEl>
                                          </p:spTgt>
                                        </p:tgtEl>
                                        <p:attrNameLst>
                                          <p:attrName>style.visibility</p:attrName>
                                        </p:attrNameLst>
                                      </p:cBhvr>
                                      <p:to>
                                        <p:strVal val="visible"/>
                                      </p:to>
                                    </p:set>
                                    <p:animEffect transition="in" filter="fade">
                                      <p:cBhvr>
                                        <p:cTn id="56" dur="500"/>
                                        <p:tgtEl>
                                          <p:spTgt spid="5">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14" end="14"/>
                                            </p:txEl>
                                          </p:spTgt>
                                        </p:tgtEl>
                                        <p:attrNameLst>
                                          <p:attrName>style.visibility</p:attrName>
                                        </p:attrNameLst>
                                      </p:cBhvr>
                                      <p:to>
                                        <p:strVal val="visible"/>
                                      </p:to>
                                    </p:set>
                                    <p:animEffect transition="in" filter="fade">
                                      <p:cBhvr>
                                        <p:cTn id="61" dur="500"/>
                                        <p:tgtEl>
                                          <p:spTgt spid="5">
                                            <p:txEl>
                                              <p:pRg st="14" end="1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xEl>
                                              <p:pRg st="15" end="15"/>
                                            </p:txEl>
                                          </p:spTgt>
                                        </p:tgtEl>
                                        <p:attrNameLst>
                                          <p:attrName>style.visibility</p:attrName>
                                        </p:attrNameLst>
                                      </p:cBhvr>
                                      <p:to>
                                        <p:strVal val="visible"/>
                                      </p:to>
                                    </p:set>
                                    <p:animEffect transition="in" filter="fade">
                                      <p:cBhvr>
                                        <p:cTn id="66"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Swagger</a:t>
            </a:r>
            <a:r>
              <a:rPr lang="tr-TR" sz="5400" dirty="0">
                <a:solidFill>
                  <a:schemeClr val="tx2">
                    <a:lumMod val="75000"/>
                  </a:schemeClr>
                </a:solidFill>
                <a:effectLst>
                  <a:outerShdw blurRad="38100" dist="38100" dir="2700000" algn="tl">
                    <a:srgbClr val="000000">
                      <a:alpha val="43137"/>
                    </a:srgbClr>
                  </a:outerShdw>
                </a:effectLst>
              </a:rPr>
              <a:t>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507696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Swagger</a:t>
            </a:r>
            <a:r>
              <a:rPr lang="tr-TR" sz="5400" dirty="0">
                <a:solidFill>
                  <a:schemeClr val="tx2">
                    <a:lumMod val="75000"/>
                  </a:schemeClr>
                </a:solidFill>
                <a:effectLst>
                  <a:outerShdw blurRad="38100" dist="38100" dir="2700000" algn="tl">
                    <a:srgbClr val="000000">
                      <a:alpha val="43137"/>
                    </a:srgbClr>
                  </a:outerShdw>
                </a:effectLst>
              </a:rPr>
              <a:t> Ayarları ve Tanımlama</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535653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Swagger</a:t>
            </a:r>
            <a:r>
              <a:rPr lang="tr-TR" sz="5400" dirty="0">
                <a:solidFill>
                  <a:schemeClr val="tx2">
                    <a:lumMod val="75000"/>
                  </a:schemeClr>
                </a:solidFill>
                <a:effectLst>
                  <a:outerShdw blurRad="38100" dist="38100" dir="2700000" algn="tl">
                    <a:srgbClr val="000000">
                      <a:alpha val="43137"/>
                    </a:srgbClr>
                  </a:outerShdw>
                </a:effectLst>
              </a:rPr>
              <a:t> UI Ayarları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009631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Convention</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Based</a:t>
            </a:r>
            <a:r>
              <a:rPr lang="tr-TR" sz="5400" dirty="0">
                <a:solidFill>
                  <a:schemeClr val="tx2">
                    <a:lumMod val="75000"/>
                  </a:schemeClr>
                </a:solidFill>
                <a:effectLst>
                  <a:outerShdw blurRad="38100" dist="38100" dir="2700000" algn="tl">
                    <a:srgbClr val="000000">
                      <a:alpha val="43137"/>
                    </a:srgbClr>
                  </a:outerShdw>
                </a:effectLst>
              </a:rPr>
              <a:t> Routing 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 - Routing</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2178404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Action </a:t>
            </a:r>
            <a:r>
              <a:rPr lang="tr-TR" sz="5400" dirty="0" err="1">
                <a:solidFill>
                  <a:schemeClr val="tx2">
                    <a:lumMod val="75000"/>
                  </a:schemeClr>
                </a:solidFill>
                <a:effectLst>
                  <a:outerShdw blurRad="38100" dist="38100" dir="2700000" algn="tl">
                    <a:srgbClr val="000000">
                      <a:alpha val="43137"/>
                    </a:srgbClr>
                  </a:outerShdw>
                </a:effectLst>
              </a:rPr>
              <a:t>Based</a:t>
            </a:r>
            <a:r>
              <a:rPr lang="tr-TR" sz="5400" dirty="0">
                <a:solidFill>
                  <a:schemeClr val="tx2">
                    <a:lumMod val="75000"/>
                  </a:schemeClr>
                </a:solidFill>
                <a:effectLst>
                  <a:outerShdw blurRad="38100" dist="38100" dir="2700000" algn="tl">
                    <a:srgbClr val="000000">
                      <a:alpha val="43137"/>
                    </a:srgbClr>
                  </a:outerShdw>
                </a:effectLst>
              </a:rPr>
              <a:t> Routing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82485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Attribute</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Based</a:t>
            </a:r>
            <a:r>
              <a:rPr lang="tr-TR" sz="5400" dirty="0">
                <a:solidFill>
                  <a:schemeClr val="tx2">
                    <a:lumMod val="75000"/>
                  </a:schemeClr>
                </a:solidFill>
                <a:effectLst>
                  <a:outerShdw blurRad="38100" dist="38100" dir="2700000" algn="tl">
                    <a:srgbClr val="000000">
                      <a:alpha val="43137"/>
                    </a:srgbClr>
                  </a:outerShdw>
                </a:effectLst>
              </a:rPr>
              <a:t> Routing 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54367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7" name="Flowchart: Terminator 3">
            <a:extLst>
              <a:ext uri="{FF2B5EF4-FFF2-40B4-BE49-F238E27FC236}">
                <a16:creationId xmlns:a16="http://schemas.microsoft.com/office/drawing/2014/main" id="{9E3DE13C-BEFC-4C1D-B7EB-7C8ACFF8653B}"/>
              </a:ext>
            </a:extLst>
          </p:cNvPr>
          <p:cNvSpPr/>
          <p:nvPr/>
        </p:nvSpPr>
        <p:spPr>
          <a:xfrm>
            <a:off x="3186231" y="2050924"/>
            <a:ext cx="1080120" cy="2880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chemeClr val="tx1"/>
                </a:solidFill>
                <a:latin typeface="Franklin Gothic Book"/>
              </a:rPr>
              <a:t>BAŞLA</a:t>
            </a:r>
          </a:p>
        </p:txBody>
      </p:sp>
      <p:sp>
        <p:nvSpPr>
          <p:cNvPr id="9" name="Akış Çizelgesi: Belge 29">
            <a:extLst>
              <a:ext uri="{FF2B5EF4-FFF2-40B4-BE49-F238E27FC236}">
                <a16:creationId xmlns:a16="http://schemas.microsoft.com/office/drawing/2014/main" id="{7BA9B1EB-AA24-45AA-A7DA-CE8187616C95}"/>
              </a:ext>
            </a:extLst>
          </p:cNvPr>
          <p:cNvSpPr/>
          <p:nvPr/>
        </p:nvSpPr>
        <p:spPr>
          <a:xfrm>
            <a:off x="4986231" y="5002924"/>
            <a:ext cx="1512000" cy="540000"/>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YAZ </a:t>
            </a:r>
            <a:r>
              <a:rPr lang="tr-TR" sz="1200" dirty="0">
                <a:solidFill>
                  <a:schemeClr val="tx1"/>
                </a:solidFill>
              </a:rPr>
              <a:t>*</a:t>
            </a:r>
          </a:p>
        </p:txBody>
      </p:sp>
      <p:sp>
        <p:nvSpPr>
          <p:cNvPr id="10" name="Akış Çizelgesi: Sonlandırıcı 48">
            <a:extLst>
              <a:ext uri="{FF2B5EF4-FFF2-40B4-BE49-F238E27FC236}">
                <a16:creationId xmlns:a16="http://schemas.microsoft.com/office/drawing/2014/main" id="{7DC82370-835F-4675-B599-3B7E73E2EF51}"/>
              </a:ext>
            </a:extLst>
          </p:cNvPr>
          <p:cNvSpPr/>
          <p:nvPr/>
        </p:nvSpPr>
        <p:spPr>
          <a:xfrm>
            <a:off x="3186231" y="2806924"/>
            <a:ext cx="1080120" cy="288000"/>
          </a:xfrm>
          <a:prstGeom prst="flowChartTermina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rPr>
              <a:t>BİTİR</a:t>
            </a:r>
            <a:endParaRPr lang="tr-TR" sz="1200" dirty="0">
              <a:solidFill>
                <a:schemeClr val="tx1"/>
              </a:solidFill>
            </a:endParaRPr>
          </a:p>
        </p:txBody>
      </p:sp>
      <p:sp>
        <p:nvSpPr>
          <p:cNvPr id="12" name="Dikdörtgen 2">
            <a:extLst>
              <a:ext uri="{FF2B5EF4-FFF2-40B4-BE49-F238E27FC236}">
                <a16:creationId xmlns:a16="http://schemas.microsoft.com/office/drawing/2014/main" id="{0A3C40DB-BAEC-48BA-89CE-1E8B90751899}"/>
              </a:ext>
            </a:extLst>
          </p:cNvPr>
          <p:cNvSpPr/>
          <p:nvPr/>
        </p:nvSpPr>
        <p:spPr>
          <a:xfrm>
            <a:off x="4986231" y="1978924"/>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solidFill>
                  <a:schemeClr val="tx1"/>
                </a:solidFill>
              </a:rPr>
              <a:t>satir = 0</a:t>
            </a:r>
          </a:p>
        </p:txBody>
      </p:sp>
      <p:sp>
        <p:nvSpPr>
          <p:cNvPr id="13" name="Elmas 6">
            <a:extLst>
              <a:ext uri="{FF2B5EF4-FFF2-40B4-BE49-F238E27FC236}">
                <a16:creationId xmlns:a16="http://schemas.microsoft.com/office/drawing/2014/main" id="{50E80EAA-8962-4B59-9331-E10AA3257141}"/>
              </a:ext>
            </a:extLst>
          </p:cNvPr>
          <p:cNvSpPr/>
          <p:nvPr/>
        </p:nvSpPr>
        <p:spPr>
          <a:xfrm>
            <a:off x="4986230" y="2626924"/>
            <a:ext cx="1512000" cy="648000"/>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satir &lt; 5</a:t>
            </a:r>
          </a:p>
        </p:txBody>
      </p:sp>
      <p:sp>
        <p:nvSpPr>
          <p:cNvPr id="14" name="Dikdörtgen 22">
            <a:extLst>
              <a:ext uri="{FF2B5EF4-FFF2-40B4-BE49-F238E27FC236}">
                <a16:creationId xmlns:a16="http://schemas.microsoft.com/office/drawing/2014/main" id="{35CEFD3C-6715-408F-97A5-B0FDE860AB22}"/>
              </a:ext>
            </a:extLst>
          </p:cNvPr>
          <p:cNvSpPr/>
          <p:nvPr/>
        </p:nvSpPr>
        <p:spPr>
          <a:xfrm>
            <a:off x="4986230" y="3490924"/>
            <a:ext cx="1512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err="1">
                <a:solidFill>
                  <a:schemeClr val="tx1"/>
                </a:solidFill>
              </a:rPr>
              <a:t>sutun</a:t>
            </a:r>
            <a:r>
              <a:rPr lang="tr-TR" sz="1200" dirty="0">
                <a:solidFill>
                  <a:schemeClr val="tx1"/>
                </a:solidFill>
              </a:rPr>
              <a:t> = 0</a:t>
            </a:r>
          </a:p>
        </p:txBody>
      </p:sp>
      <p:sp>
        <p:nvSpPr>
          <p:cNvPr id="15" name="Elmas 14">
            <a:extLst>
              <a:ext uri="{FF2B5EF4-FFF2-40B4-BE49-F238E27FC236}">
                <a16:creationId xmlns:a16="http://schemas.microsoft.com/office/drawing/2014/main" id="{2C1E00CD-2307-446A-A4A9-471FFE2795C5}"/>
              </a:ext>
            </a:extLst>
          </p:cNvPr>
          <p:cNvSpPr/>
          <p:nvPr/>
        </p:nvSpPr>
        <p:spPr>
          <a:xfrm>
            <a:off x="4986230" y="4138924"/>
            <a:ext cx="1512000" cy="648000"/>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err="1"/>
              <a:t>sutun</a:t>
            </a:r>
            <a:r>
              <a:rPr lang="tr-TR" sz="1200" dirty="0"/>
              <a:t> &lt; 5</a:t>
            </a:r>
          </a:p>
        </p:txBody>
      </p:sp>
      <p:sp>
        <p:nvSpPr>
          <p:cNvPr id="16" name="Dikdörtgen 12">
            <a:extLst>
              <a:ext uri="{FF2B5EF4-FFF2-40B4-BE49-F238E27FC236}">
                <a16:creationId xmlns:a16="http://schemas.microsoft.com/office/drawing/2014/main" id="{7C6F9344-3E10-40D1-B023-1215030DDF26}"/>
              </a:ext>
            </a:extLst>
          </p:cNvPr>
          <p:cNvSpPr/>
          <p:nvPr/>
        </p:nvSpPr>
        <p:spPr>
          <a:xfrm>
            <a:off x="2952081" y="5056924"/>
            <a:ext cx="1440000" cy="43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err="1"/>
              <a:t>sutun</a:t>
            </a:r>
            <a:r>
              <a:rPr lang="tr-TR" sz="1200" dirty="0"/>
              <a:t> = </a:t>
            </a:r>
            <a:r>
              <a:rPr lang="tr-TR" sz="1200" dirty="0" err="1"/>
              <a:t>sutun</a:t>
            </a:r>
            <a:r>
              <a:rPr lang="tr-TR" sz="1200" dirty="0"/>
              <a:t> + 1</a:t>
            </a:r>
          </a:p>
        </p:txBody>
      </p:sp>
      <p:sp>
        <p:nvSpPr>
          <p:cNvPr id="17" name="Akış Çizelgesi: İşlem 39">
            <a:extLst>
              <a:ext uri="{FF2B5EF4-FFF2-40B4-BE49-F238E27FC236}">
                <a16:creationId xmlns:a16="http://schemas.microsoft.com/office/drawing/2014/main" id="{2BB4E4C1-3BC5-450E-8F20-9667D42368A9}"/>
              </a:ext>
            </a:extLst>
          </p:cNvPr>
          <p:cNvSpPr/>
          <p:nvPr/>
        </p:nvSpPr>
        <p:spPr>
          <a:xfrm>
            <a:off x="7409611" y="3490924"/>
            <a:ext cx="1512000" cy="432000"/>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solidFill>
                  <a:schemeClr val="tx1"/>
                </a:solidFill>
              </a:rPr>
              <a:t>satir = satir + 1</a:t>
            </a:r>
          </a:p>
        </p:txBody>
      </p:sp>
      <p:sp>
        <p:nvSpPr>
          <p:cNvPr id="18" name="Akış Çizelgesi: Belge 46">
            <a:extLst>
              <a:ext uri="{FF2B5EF4-FFF2-40B4-BE49-F238E27FC236}">
                <a16:creationId xmlns:a16="http://schemas.microsoft.com/office/drawing/2014/main" id="{F8DDBE4F-6580-48CF-990F-0E9588C89852}"/>
              </a:ext>
            </a:extLst>
          </p:cNvPr>
          <p:cNvSpPr/>
          <p:nvPr/>
        </p:nvSpPr>
        <p:spPr>
          <a:xfrm>
            <a:off x="7409611" y="4192924"/>
            <a:ext cx="1512000" cy="540000"/>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YAZ </a:t>
            </a:r>
            <a:r>
              <a:rPr lang="tr-TR" sz="1200" dirty="0"/>
              <a:t>Satır baş</a:t>
            </a:r>
            <a:r>
              <a:rPr lang="en-US" sz="1200" dirty="0" err="1"/>
              <a:t>ı</a:t>
            </a:r>
            <a:endParaRPr lang="tr-TR" sz="1200" dirty="0"/>
          </a:p>
        </p:txBody>
      </p:sp>
      <p:sp>
        <p:nvSpPr>
          <p:cNvPr id="19" name="Metin kutusu 75">
            <a:extLst>
              <a:ext uri="{FF2B5EF4-FFF2-40B4-BE49-F238E27FC236}">
                <a16:creationId xmlns:a16="http://schemas.microsoft.com/office/drawing/2014/main" id="{EF902C6D-561B-4FB0-874A-CDA3E79ACA46}"/>
              </a:ext>
            </a:extLst>
          </p:cNvPr>
          <p:cNvSpPr txBox="1"/>
          <p:nvPr/>
        </p:nvSpPr>
        <p:spPr>
          <a:xfrm>
            <a:off x="5739521" y="3206798"/>
            <a:ext cx="434734" cy="261610"/>
          </a:xfrm>
          <a:prstGeom prst="rect">
            <a:avLst/>
          </a:prstGeom>
          <a:noFill/>
        </p:spPr>
        <p:txBody>
          <a:bodyPr wrap="none" rtlCol="0">
            <a:spAutoFit/>
          </a:bodyPr>
          <a:lstStyle/>
          <a:p>
            <a:r>
              <a:rPr lang="tr-TR" sz="1100" dirty="0"/>
              <a:t>Evet</a:t>
            </a:r>
          </a:p>
        </p:txBody>
      </p:sp>
      <p:sp>
        <p:nvSpPr>
          <p:cNvPr id="20" name="Metin kutusu 76">
            <a:extLst>
              <a:ext uri="{FF2B5EF4-FFF2-40B4-BE49-F238E27FC236}">
                <a16:creationId xmlns:a16="http://schemas.microsoft.com/office/drawing/2014/main" id="{982B9858-55C3-46E5-BD04-DDB903862434}"/>
              </a:ext>
            </a:extLst>
          </p:cNvPr>
          <p:cNvSpPr txBox="1"/>
          <p:nvPr/>
        </p:nvSpPr>
        <p:spPr>
          <a:xfrm>
            <a:off x="5742207" y="4718966"/>
            <a:ext cx="434734" cy="261610"/>
          </a:xfrm>
          <a:prstGeom prst="rect">
            <a:avLst/>
          </a:prstGeom>
          <a:noFill/>
        </p:spPr>
        <p:txBody>
          <a:bodyPr wrap="none" rtlCol="0">
            <a:spAutoFit/>
          </a:bodyPr>
          <a:lstStyle/>
          <a:p>
            <a:r>
              <a:rPr lang="tr-TR" sz="1100" dirty="0"/>
              <a:t>Evet</a:t>
            </a:r>
          </a:p>
        </p:txBody>
      </p:sp>
      <p:sp>
        <p:nvSpPr>
          <p:cNvPr id="21" name="Metin kutusu 81">
            <a:extLst>
              <a:ext uri="{FF2B5EF4-FFF2-40B4-BE49-F238E27FC236}">
                <a16:creationId xmlns:a16="http://schemas.microsoft.com/office/drawing/2014/main" id="{DD4CF406-CCF2-4D73-B564-C556B49B63EA}"/>
              </a:ext>
            </a:extLst>
          </p:cNvPr>
          <p:cNvSpPr txBox="1"/>
          <p:nvPr/>
        </p:nvSpPr>
        <p:spPr>
          <a:xfrm>
            <a:off x="4392081" y="2676320"/>
            <a:ext cx="486030" cy="261610"/>
          </a:xfrm>
          <a:prstGeom prst="rect">
            <a:avLst/>
          </a:prstGeom>
          <a:noFill/>
        </p:spPr>
        <p:txBody>
          <a:bodyPr wrap="none" rtlCol="0">
            <a:spAutoFit/>
          </a:bodyPr>
          <a:lstStyle/>
          <a:p>
            <a:r>
              <a:rPr lang="tr-TR" sz="1100" dirty="0"/>
              <a:t>Hayır</a:t>
            </a:r>
          </a:p>
        </p:txBody>
      </p:sp>
      <p:sp>
        <p:nvSpPr>
          <p:cNvPr id="22" name="Metin kutusu 82">
            <a:extLst>
              <a:ext uri="{FF2B5EF4-FFF2-40B4-BE49-F238E27FC236}">
                <a16:creationId xmlns:a16="http://schemas.microsoft.com/office/drawing/2014/main" id="{7B30F5AC-0457-4E05-A47A-7C6E01425948}"/>
              </a:ext>
            </a:extLst>
          </p:cNvPr>
          <p:cNvSpPr txBox="1"/>
          <p:nvPr/>
        </p:nvSpPr>
        <p:spPr>
          <a:xfrm>
            <a:off x="6592327" y="4214910"/>
            <a:ext cx="486030" cy="261610"/>
          </a:xfrm>
          <a:prstGeom prst="rect">
            <a:avLst/>
          </a:prstGeom>
          <a:noFill/>
        </p:spPr>
        <p:txBody>
          <a:bodyPr wrap="none" rtlCol="0">
            <a:spAutoFit/>
          </a:bodyPr>
          <a:lstStyle/>
          <a:p>
            <a:r>
              <a:rPr lang="tr-TR" sz="1100" dirty="0"/>
              <a:t>Hayır</a:t>
            </a:r>
          </a:p>
        </p:txBody>
      </p:sp>
      <p:cxnSp>
        <p:nvCxnSpPr>
          <p:cNvPr id="23" name="Elbow Connector 39">
            <a:extLst>
              <a:ext uri="{FF2B5EF4-FFF2-40B4-BE49-F238E27FC236}">
                <a16:creationId xmlns:a16="http://schemas.microsoft.com/office/drawing/2014/main" id="{3CF24664-D718-40F0-A151-621BB8BE822F}"/>
              </a:ext>
            </a:extLst>
          </p:cNvPr>
          <p:cNvCxnSpPr>
            <a:stCxn id="17" idx="0"/>
            <a:endCxn id="13" idx="3"/>
          </p:cNvCxnSpPr>
          <p:nvPr/>
        </p:nvCxnSpPr>
        <p:spPr>
          <a:xfrm rot="16200000" flipV="1">
            <a:off x="7061921" y="2387233"/>
            <a:ext cx="540000" cy="1667381"/>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40">
            <a:extLst>
              <a:ext uri="{FF2B5EF4-FFF2-40B4-BE49-F238E27FC236}">
                <a16:creationId xmlns:a16="http://schemas.microsoft.com/office/drawing/2014/main" id="{9A005B16-D1A4-43F0-9F08-36EE6CF7469E}"/>
              </a:ext>
            </a:extLst>
          </p:cNvPr>
          <p:cNvCxnSpPr>
            <a:stCxn id="16" idx="0"/>
            <a:endCxn id="15" idx="1"/>
          </p:cNvCxnSpPr>
          <p:nvPr/>
        </p:nvCxnSpPr>
        <p:spPr>
          <a:xfrm rot="5400000" flipH="1" flipV="1">
            <a:off x="4032155" y="4102850"/>
            <a:ext cx="594000" cy="1314149"/>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41">
            <a:extLst>
              <a:ext uri="{FF2B5EF4-FFF2-40B4-BE49-F238E27FC236}">
                <a16:creationId xmlns:a16="http://schemas.microsoft.com/office/drawing/2014/main" id="{BDCD31B1-402A-4721-AB79-929207929E71}"/>
              </a:ext>
            </a:extLst>
          </p:cNvPr>
          <p:cNvCxnSpPr>
            <a:stCxn id="7" idx="3"/>
            <a:endCxn id="12" idx="1"/>
          </p:cNvCxnSpPr>
          <p:nvPr/>
        </p:nvCxnSpPr>
        <p:spPr>
          <a:xfrm>
            <a:off x="4266351" y="2194924"/>
            <a:ext cx="71988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42">
            <a:extLst>
              <a:ext uri="{FF2B5EF4-FFF2-40B4-BE49-F238E27FC236}">
                <a16:creationId xmlns:a16="http://schemas.microsoft.com/office/drawing/2014/main" id="{A7543F25-3E47-4F0B-B59D-86F0A315C1AB}"/>
              </a:ext>
            </a:extLst>
          </p:cNvPr>
          <p:cNvCxnSpPr>
            <a:stCxn id="13" idx="1"/>
            <a:endCxn id="10" idx="3"/>
          </p:cNvCxnSpPr>
          <p:nvPr/>
        </p:nvCxnSpPr>
        <p:spPr>
          <a:xfrm flipH="1">
            <a:off x="4266351" y="2950924"/>
            <a:ext cx="71987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43">
            <a:extLst>
              <a:ext uri="{FF2B5EF4-FFF2-40B4-BE49-F238E27FC236}">
                <a16:creationId xmlns:a16="http://schemas.microsoft.com/office/drawing/2014/main" id="{9EC230E2-5CBF-46AA-8CCA-6EBBB33A08F6}"/>
              </a:ext>
            </a:extLst>
          </p:cNvPr>
          <p:cNvCxnSpPr>
            <a:stCxn id="12" idx="2"/>
            <a:endCxn id="13" idx="0"/>
          </p:cNvCxnSpPr>
          <p:nvPr/>
        </p:nvCxnSpPr>
        <p:spPr>
          <a:xfrm flipH="1">
            <a:off x="5742230" y="2410924"/>
            <a:ext cx="1" cy="216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4">
            <a:extLst>
              <a:ext uri="{FF2B5EF4-FFF2-40B4-BE49-F238E27FC236}">
                <a16:creationId xmlns:a16="http://schemas.microsoft.com/office/drawing/2014/main" id="{28E71B50-C106-4EBB-810D-27A194D23CAA}"/>
              </a:ext>
            </a:extLst>
          </p:cNvPr>
          <p:cNvCxnSpPr>
            <a:stCxn id="13" idx="2"/>
            <a:endCxn id="14" idx="0"/>
          </p:cNvCxnSpPr>
          <p:nvPr/>
        </p:nvCxnSpPr>
        <p:spPr>
          <a:xfrm>
            <a:off x="5742230" y="3274924"/>
            <a:ext cx="0" cy="216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46">
            <a:extLst>
              <a:ext uri="{FF2B5EF4-FFF2-40B4-BE49-F238E27FC236}">
                <a16:creationId xmlns:a16="http://schemas.microsoft.com/office/drawing/2014/main" id="{31095D28-757F-4985-A89C-E540B4D9D960}"/>
              </a:ext>
            </a:extLst>
          </p:cNvPr>
          <p:cNvCxnSpPr>
            <a:stCxn id="14" idx="2"/>
            <a:endCxn id="15" idx="0"/>
          </p:cNvCxnSpPr>
          <p:nvPr/>
        </p:nvCxnSpPr>
        <p:spPr>
          <a:xfrm>
            <a:off x="5742230" y="3922924"/>
            <a:ext cx="0" cy="216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49">
            <a:extLst>
              <a:ext uri="{FF2B5EF4-FFF2-40B4-BE49-F238E27FC236}">
                <a16:creationId xmlns:a16="http://schemas.microsoft.com/office/drawing/2014/main" id="{1BBF832B-B54C-4BF5-8493-0014C3226EE2}"/>
              </a:ext>
            </a:extLst>
          </p:cNvPr>
          <p:cNvCxnSpPr>
            <a:stCxn id="15" idx="2"/>
            <a:endCxn id="9" idx="0"/>
          </p:cNvCxnSpPr>
          <p:nvPr/>
        </p:nvCxnSpPr>
        <p:spPr>
          <a:xfrm>
            <a:off x="5742230" y="4786924"/>
            <a:ext cx="1" cy="216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50">
            <a:extLst>
              <a:ext uri="{FF2B5EF4-FFF2-40B4-BE49-F238E27FC236}">
                <a16:creationId xmlns:a16="http://schemas.microsoft.com/office/drawing/2014/main" id="{901C8536-4F9A-4569-A13D-3412371066AD}"/>
              </a:ext>
            </a:extLst>
          </p:cNvPr>
          <p:cNvCxnSpPr>
            <a:stCxn id="9" idx="1"/>
            <a:endCxn id="16" idx="3"/>
          </p:cNvCxnSpPr>
          <p:nvPr/>
        </p:nvCxnSpPr>
        <p:spPr>
          <a:xfrm flipH="1">
            <a:off x="4392081" y="5272924"/>
            <a:ext cx="5941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51">
            <a:extLst>
              <a:ext uri="{FF2B5EF4-FFF2-40B4-BE49-F238E27FC236}">
                <a16:creationId xmlns:a16="http://schemas.microsoft.com/office/drawing/2014/main" id="{BACF9AA3-AFCC-4785-9C47-7B17FC9FFB9D}"/>
              </a:ext>
            </a:extLst>
          </p:cNvPr>
          <p:cNvCxnSpPr>
            <a:stCxn id="15" idx="3"/>
            <a:endCxn id="18" idx="1"/>
          </p:cNvCxnSpPr>
          <p:nvPr/>
        </p:nvCxnSpPr>
        <p:spPr>
          <a:xfrm>
            <a:off x="6498230" y="4462924"/>
            <a:ext cx="9113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52">
            <a:extLst>
              <a:ext uri="{FF2B5EF4-FFF2-40B4-BE49-F238E27FC236}">
                <a16:creationId xmlns:a16="http://schemas.microsoft.com/office/drawing/2014/main" id="{A4E1CD6F-E4AE-42EE-A3D3-C5972F5B3813}"/>
              </a:ext>
            </a:extLst>
          </p:cNvPr>
          <p:cNvCxnSpPr>
            <a:stCxn id="18" idx="0"/>
            <a:endCxn id="17" idx="2"/>
          </p:cNvCxnSpPr>
          <p:nvPr/>
        </p:nvCxnSpPr>
        <p:spPr>
          <a:xfrm flipV="1">
            <a:off x="8165611" y="3922924"/>
            <a:ext cx="0" cy="2700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12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fade">
                                      <p:cBhvr>
                                        <p:cTn id="94" dur="500"/>
                                        <p:tgtEl>
                                          <p:spTgt spid="1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RoutePrefix</a:t>
            </a:r>
            <a:r>
              <a:rPr lang="tr-TR" sz="5400" dirty="0">
                <a:solidFill>
                  <a:schemeClr val="tx2">
                    <a:lumMod val="75000"/>
                  </a:schemeClr>
                </a:solidFill>
                <a:effectLst>
                  <a:outerShdw blurRad="38100" dist="38100" dir="2700000" algn="tl">
                    <a:srgbClr val="000000">
                      <a:alpha val="43137"/>
                    </a:srgbClr>
                  </a:outerShdw>
                </a:effectLst>
              </a:rPr>
              <a:t>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4046136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Route</a:t>
            </a:r>
            <a:r>
              <a:rPr lang="tr-TR" sz="5400" dirty="0">
                <a:solidFill>
                  <a:schemeClr val="tx2">
                    <a:lumMod val="75000"/>
                  </a:schemeClr>
                </a:solidFill>
                <a:effectLst>
                  <a:outerShdw blurRad="38100" dist="38100" dir="2700000" algn="tl">
                    <a:srgbClr val="000000">
                      <a:alpha val="43137"/>
                    </a:srgbClr>
                  </a:outerShdw>
                </a:effectLst>
              </a:rPr>
              <a:t> Parametre ve </a:t>
            </a:r>
            <a:r>
              <a:rPr lang="tr-TR" sz="5400" dirty="0" err="1">
                <a:solidFill>
                  <a:schemeClr val="tx2">
                    <a:lumMod val="75000"/>
                  </a:schemeClr>
                </a:solidFill>
                <a:effectLst>
                  <a:outerShdw blurRad="38100" dist="38100" dir="2700000" algn="tl">
                    <a:srgbClr val="000000">
                      <a:alpha val="43137"/>
                    </a:srgbClr>
                  </a:outerShdw>
                </a:effectLst>
              </a:rPr>
              <a:t>Optional</a:t>
            </a:r>
            <a:r>
              <a:rPr lang="tr-TR" sz="5400" dirty="0">
                <a:solidFill>
                  <a:schemeClr val="tx2">
                    <a:lumMod val="75000"/>
                  </a:schemeClr>
                </a:solidFill>
                <a:effectLst>
                  <a:outerShdw blurRad="38100" dist="38100" dir="2700000" algn="tl">
                    <a:srgbClr val="000000">
                      <a:alpha val="43137"/>
                    </a:srgbClr>
                  </a:outerShdw>
                </a:effectLst>
              </a:rPr>
              <a:t> Parametre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848375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Route</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Constraint</a:t>
            </a:r>
            <a:r>
              <a:rPr lang="tr-TR" sz="5400" dirty="0">
                <a:solidFill>
                  <a:schemeClr val="tx2">
                    <a:lumMod val="75000"/>
                  </a:schemeClr>
                </a:solidFill>
                <a:effectLst>
                  <a:outerShdw blurRad="38100" dist="38100" dir="2700000" algn="tl">
                    <a:srgbClr val="000000">
                      <a:alpha val="43137"/>
                    </a:srgbClr>
                  </a:outerShdw>
                </a:effectLst>
              </a:rPr>
              <a:t>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7378954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FromBody</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FromUri</a:t>
            </a:r>
            <a:r>
              <a:rPr lang="tr-TR" sz="5400" dirty="0">
                <a:solidFill>
                  <a:schemeClr val="tx2">
                    <a:lumMod val="75000"/>
                  </a:schemeClr>
                </a:solidFill>
                <a:effectLst>
                  <a:outerShdw blurRad="38100" dist="38100" dir="2700000" algn="tl">
                    <a:srgbClr val="000000">
                      <a:alpha val="43137"/>
                    </a:srgbClr>
                  </a:outerShdw>
                </a:effectLst>
              </a:rPr>
              <a:t>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6156654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Postman</a:t>
            </a:r>
            <a:r>
              <a:rPr lang="tr-TR" sz="5400">
                <a:solidFill>
                  <a:schemeClr val="tx2">
                    <a:lumMod val="75000"/>
                  </a:schemeClr>
                </a:solidFill>
                <a:effectLst>
                  <a:outerShdw blurRad="38100" dist="38100" dir="2700000" algn="tl">
                    <a:srgbClr val="000000">
                      <a:alpha val="43137"/>
                    </a:srgbClr>
                  </a:outerShdw>
                </a:effectLst>
              </a:rPr>
              <a:t> Aracını Tanıma</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0878973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API ile </a:t>
            </a:r>
            <a:r>
              <a:rPr lang="es-ES" sz="5400" dirty="0">
                <a:solidFill>
                  <a:schemeClr val="tx2">
                    <a:lumMod val="75000"/>
                  </a:schemeClr>
                </a:solidFill>
                <a:effectLst>
                  <a:outerShdw blurRad="38100" dist="38100" dir="2700000" algn="tl">
                    <a:srgbClr val="000000">
                      <a:alpha val="43137"/>
                    </a:srgbClr>
                  </a:outerShdw>
                </a:effectLst>
              </a:rPr>
              <a:t>E</a:t>
            </a:r>
            <a:r>
              <a:rPr lang="tr-TR" sz="5400" dirty="0" err="1">
                <a:solidFill>
                  <a:schemeClr val="tx2">
                    <a:lumMod val="75000"/>
                  </a:schemeClr>
                </a:solidFill>
                <a:effectLst>
                  <a:outerShdw blurRad="38100" dist="38100" dir="2700000" algn="tl">
                    <a:srgbClr val="000000">
                      <a:alpha val="43137"/>
                    </a:srgbClr>
                  </a:outerShdw>
                </a:effectLst>
              </a:rPr>
              <a:t>ntity</a:t>
            </a:r>
            <a:r>
              <a:rPr lang="tr-TR" sz="5400" dirty="0">
                <a:solidFill>
                  <a:schemeClr val="tx2">
                    <a:lumMod val="75000"/>
                  </a:schemeClr>
                </a:solidFill>
                <a:effectLst>
                  <a:outerShdw blurRad="38100" dist="38100" dir="2700000" algn="tl">
                    <a:srgbClr val="000000">
                      <a:alpha val="43137"/>
                    </a:srgbClr>
                  </a:outerShdw>
                </a:effectLst>
              </a:rPr>
              <a:t> </a:t>
            </a:r>
            <a:r>
              <a:rPr lang="es-ES" sz="5400" dirty="0">
                <a:solidFill>
                  <a:schemeClr val="tx2">
                    <a:lumMod val="75000"/>
                  </a:schemeClr>
                </a:solidFill>
                <a:effectLst>
                  <a:outerShdw blurRad="38100" dist="38100" dir="2700000" algn="tl">
                    <a:srgbClr val="000000">
                      <a:alpha val="43137"/>
                    </a:srgbClr>
                  </a:outerShdw>
                </a:effectLst>
              </a:rPr>
              <a:t>F</a:t>
            </a:r>
            <a:r>
              <a:rPr lang="tr-TR" sz="5400" dirty="0" err="1">
                <a:solidFill>
                  <a:schemeClr val="tx2">
                    <a:lumMod val="75000"/>
                  </a:schemeClr>
                </a:solidFill>
                <a:effectLst>
                  <a:outerShdw blurRad="38100" dist="38100" dir="2700000" algn="tl">
                    <a:srgbClr val="000000">
                      <a:alpha val="43137"/>
                    </a:srgbClr>
                  </a:outerShdw>
                </a:effectLst>
              </a:rPr>
              <a:t>ramework</a:t>
            </a:r>
            <a:r>
              <a:rPr lang="tr-TR" sz="5400" dirty="0">
                <a:solidFill>
                  <a:schemeClr val="tx2">
                    <a:lumMod val="75000"/>
                  </a:schemeClr>
                </a:solidFill>
                <a:effectLst>
                  <a:outerShdw blurRad="38100" dist="38100" dir="2700000" algn="tl">
                    <a:srgbClr val="000000">
                      <a:alpha val="43137"/>
                    </a:srgbClr>
                  </a:outerShdw>
                </a:effectLst>
              </a:rPr>
              <a:t>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138887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E</a:t>
            </a:r>
            <a:r>
              <a:rPr lang="tr-TR" sz="5400" dirty="0" err="1">
                <a:solidFill>
                  <a:schemeClr val="tx2">
                    <a:lumMod val="75000"/>
                  </a:schemeClr>
                </a:solidFill>
                <a:effectLst>
                  <a:outerShdw blurRad="38100" dist="38100" dir="2700000" algn="tl">
                    <a:srgbClr val="000000">
                      <a:alpha val="43137"/>
                    </a:srgbClr>
                  </a:outerShdw>
                </a:effectLst>
              </a:rPr>
              <a:t>ntity</a:t>
            </a:r>
            <a:r>
              <a:rPr lang="tr-TR" sz="5400" dirty="0">
                <a:solidFill>
                  <a:schemeClr val="tx2">
                    <a:lumMod val="75000"/>
                  </a:schemeClr>
                </a:solidFill>
                <a:effectLst>
                  <a:outerShdw blurRad="38100" dist="38100" dir="2700000" algn="tl">
                    <a:srgbClr val="000000">
                      <a:alpha val="43137"/>
                    </a:srgbClr>
                  </a:outerShdw>
                </a:effectLst>
              </a:rPr>
              <a:t> </a:t>
            </a:r>
            <a:r>
              <a:rPr lang="en-US" sz="5400" dirty="0">
                <a:solidFill>
                  <a:schemeClr val="tx2">
                    <a:lumMod val="75000"/>
                  </a:schemeClr>
                </a:solidFill>
                <a:effectLst>
                  <a:outerShdw blurRad="38100" dist="38100" dir="2700000" algn="tl">
                    <a:srgbClr val="000000">
                      <a:alpha val="43137"/>
                    </a:srgbClr>
                  </a:outerShdw>
                </a:effectLst>
              </a:rPr>
              <a:t>F</a:t>
            </a:r>
            <a:r>
              <a:rPr lang="tr-TR" sz="5400" dirty="0" err="1">
                <a:solidFill>
                  <a:schemeClr val="tx2">
                    <a:lumMod val="75000"/>
                  </a:schemeClr>
                </a:solidFill>
                <a:effectLst>
                  <a:outerShdw blurRad="38100" dist="38100" dir="2700000" algn="tl">
                    <a:srgbClr val="000000">
                      <a:alpha val="43137"/>
                    </a:srgbClr>
                  </a:outerShdw>
                </a:effectLst>
              </a:rPr>
              <a:t>ramework</a:t>
            </a:r>
            <a:r>
              <a:rPr lang="en-US" sz="5400" dirty="0">
                <a:solidFill>
                  <a:schemeClr val="tx2">
                    <a:lumMod val="75000"/>
                  </a:schemeClr>
                </a:solidFill>
                <a:effectLst>
                  <a:outerShdw blurRad="38100" dist="38100" dir="2700000" algn="tl">
                    <a:srgbClr val="000000">
                      <a:alpha val="43137"/>
                    </a:srgbClr>
                  </a:outerShdw>
                </a:effectLst>
              </a:rPr>
              <a:t> Core </a:t>
            </a:r>
            <a:r>
              <a:rPr lang="en-US" sz="5400" dirty="0" err="1">
                <a:solidFill>
                  <a:schemeClr val="tx2">
                    <a:lumMod val="75000"/>
                  </a:schemeClr>
                </a:solidFill>
                <a:effectLst>
                  <a:outerShdw blurRad="38100" dist="38100" dir="2700000" algn="tl">
                    <a:srgbClr val="000000">
                      <a:alpha val="43137"/>
                    </a:srgbClr>
                  </a:outerShdw>
                </a:effectLst>
              </a:rPr>
              <a:t>ile</a:t>
            </a:r>
            <a:r>
              <a:rPr lang="en-US" sz="5400" dirty="0">
                <a:solidFill>
                  <a:schemeClr val="tx2">
                    <a:lumMod val="75000"/>
                  </a:schemeClr>
                </a:solidFill>
                <a:effectLst>
                  <a:outerShdw blurRad="38100" dist="38100" dir="2700000" algn="tl">
                    <a:srgbClr val="000000">
                      <a:alpha val="43137"/>
                    </a:srgbClr>
                  </a:outerShdw>
                </a:effectLst>
              </a:rPr>
              <a:t> Get </a:t>
            </a:r>
            <a:r>
              <a:rPr lang="en-US" sz="5400" dirty="0" err="1">
                <a:solidFill>
                  <a:schemeClr val="tx2">
                    <a:lumMod val="75000"/>
                  </a:schemeClr>
                </a:solidFill>
                <a:effectLst>
                  <a:outerShdw blurRad="38100" dist="38100" dir="2700000" algn="tl">
                    <a:srgbClr val="000000">
                      <a:alpha val="43137"/>
                    </a:srgbClr>
                  </a:outerShdw>
                </a:effectLst>
              </a:rPr>
              <a:t>İşlemleri</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3719509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E</a:t>
            </a:r>
            <a:r>
              <a:rPr lang="tr-TR" sz="5400" dirty="0" err="1">
                <a:solidFill>
                  <a:schemeClr val="tx2">
                    <a:lumMod val="75000"/>
                  </a:schemeClr>
                </a:solidFill>
                <a:effectLst>
                  <a:outerShdw blurRad="38100" dist="38100" dir="2700000" algn="tl">
                    <a:srgbClr val="000000">
                      <a:alpha val="43137"/>
                    </a:srgbClr>
                  </a:outerShdw>
                </a:effectLst>
              </a:rPr>
              <a:t>ntity</a:t>
            </a:r>
            <a:r>
              <a:rPr lang="tr-TR" sz="5400" dirty="0">
                <a:solidFill>
                  <a:schemeClr val="tx2">
                    <a:lumMod val="75000"/>
                  </a:schemeClr>
                </a:solidFill>
                <a:effectLst>
                  <a:outerShdw blurRad="38100" dist="38100" dir="2700000" algn="tl">
                    <a:srgbClr val="000000">
                      <a:alpha val="43137"/>
                    </a:srgbClr>
                  </a:outerShdw>
                </a:effectLst>
              </a:rPr>
              <a:t> </a:t>
            </a:r>
            <a:r>
              <a:rPr lang="en-US" sz="5400" dirty="0">
                <a:solidFill>
                  <a:schemeClr val="tx2">
                    <a:lumMod val="75000"/>
                  </a:schemeClr>
                </a:solidFill>
                <a:effectLst>
                  <a:outerShdw blurRad="38100" dist="38100" dir="2700000" algn="tl">
                    <a:srgbClr val="000000">
                      <a:alpha val="43137"/>
                    </a:srgbClr>
                  </a:outerShdw>
                </a:effectLst>
              </a:rPr>
              <a:t>F</a:t>
            </a:r>
            <a:r>
              <a:rPr lang="tr-TR" sz="5400" dirty="0" err="1">
                <a:solidFill>
                  <a:schemeClr val="tx2">
                    <a:lumMod val="75000"/>
                  </a:schemeClr>
                </a:solidFill>
                <a:effectLst>
                  <a:outerShdw blurRad="38100" dist="38100" dir="2700000" algn="tl">
                    <a:srgbClr val="000000">
                      <a:alpha val="43137"/>
                    </a:srgbClr>
                  </a:outerShdw>
                </a:effectLst>
              </a:rPr>
              <a:t>ramework</a:t>
            </a:r>
            <a:r>
              <a:rPr lang="en-US" sz="5400" dirty="0">
                <a:solidFill>
                  <a:schemeClr val="tx2">
                    <a:lumMod val="75000"/>
                  </a:schemeClr>
                </a:solidFill>
                <a:effectLst>
                  <a:outerShdw blurRad="38100" dist="38100" dir="2700000" algn="tl">
                    <a:srgbClr val="000000">
                      <a:alpha val="43137"/>
                    </a:srgbClr>
                  </a:outerShdw>
                </a:effectLst>
              </a:rPr>
              <a:t> Core </a:t>
            </a:r>
            <a:r>
              <a:rPr lang="en-US" sz="5400" dirty="0" err="1">
                <a:solidFill>
                  <a:schemeClr val="tx2">
                    <a:lumMod val="75000"/>
                  </a:schemeClr>
                </a:solidFill>
                <a:effectLst>
                  <a:outerShdw blurRad="38100" dist="38100" dir="2700000" algn="tl">
                    <a:srgbClr val="000000">
                      <a:alpha val="43137"/>
                    </a:srgbClr>
                  </a:outerShdw>
                </a:effectLst>
              </a:rPr>
              <a:t>ile</a:t>
            </a:r>
            <a:r>
              <a:rPr lang="en-US" sz="5400" dirty="0">
                <a:solidFill>
                  <a:schemeClr val="tx2">
                    <a:lumMod val="75000"/>
                  </a:schemeClr>
                </a:solidFill>
                <a:effectLst>
                  <a:outerShdw blurRad="38100" dist="38100" dir="2700000" algn="tl">
                    <a:srgbClr val="000000">
                      <a:alpha val="43137"/>
                    </a:srgbClr>
                  </a:outerShdw>
                </a:effectLst>
              </a:rPr>
              <a:t> Post </a:t>
            </a:r>
            <a:r>
              <a:rPr lang="en-US" sz="5400" dirty="0" err="1">
                <a:solidFill>
                  <a:schemeClr val="tx2">
                    <a:lumMod val="75000"/>
                  </a:schemeClr>
                </a:solidFill>
                <a:effectLst>
                  <a:outerShdw blurRad="38100" dist="38100" dir="2700000" algn="tl">
                    <a:srgbClr val="000000">
                      <a:alpha val="43137"/>
                    </a:srgbClr>
                  </a:outerShdw>
                </a:effectLst>
              </a:rPr>
              <a:t>İşlemleri</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7651164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Model </a:t>
            </a:r>
            <a:r>
              <a:rPr lang="tr-TR" sz="5400" dirty="0" err="1">
                <a:solidFill>
                  <a:schemeClr val="tx2">
                    <a:lumMod val="75000"/>
                  </a:schemeClr>
                </a:solidFill>
                <a:effectLst>
                  <a:outerShdw blurRad="38100" dist="38100" dir="2700000" algn="tl">
                    <a:srgbClr val="000000">
                      <a:alpha val="43137"/>
                    </a:srgbClr>
                  </a:outerShdw>
                </a:effectLst>
              </a:rPr>
              <a:t>Validation</a:t>
            </a:r>
            <a:r>
              <a:rPr lang="tr-TR" sz="5400" dirty="0">
                <a:solidFill>
                  <a:schemeClr val="tx2">
                    <a:lumMod val="75000"/>
                  </a:schemeClr>
                </a:solidFill>
                <a:effectLst>
                  <a:outerShdw blurRad="38100" dist="38100" dir="2700000" algn="tl">
                    <a:srgbClr val="000000">
                      <a:alpha val="43137"/>
                    </a:srgbClr>
                  </a:outerShdw>
                </a:effectLst>
              </a:rPr>
              <a:t> Kavramı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3466229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E</a:t>
            </a:r>
            <a:r>
              <a:rPr lang="tr-TR" sz="5400" dirty="0" err="1">
                <a:solidFill>
                  <a:schemeClr val="tx2">
                    <a:lumMod val="75000"/>
                  </a:schemeClr>
                </a:solidFill>
                <a:effectLst>
                  <a:outerShdw blurRad="38100" dist="38100" dir="2700000" algn="tl">
                    <a:srgbClr val="000000">
                      <a:alpha val="43137"/>
                    </a:srgbClr>
                  </a:outerShdw>
                </a:effectLst>
              </a:rPr>
              <a:t>ntity</a:t>
            </a:r>
            <a:r>
              <a:rPr lang="tr-TR" sz="5400" dirty="0">
                <a:solidFill>
                  <a:schemeClr val="tx2">
                    <a:lumMod val="75000"/>
                  </a:schemeClr>
                </a:solidFill>
                <a:effectLst>
                  <a:outerShdw blurRad="38100" dist="38100" dir="2700000" algn="tl">
                    <a:srgbClr val="000000">
                      <a:alpha val="43137"/>
                    </a:srgbClr>
                  </a:outerShdw>
                </a:effectLst>
              </a:rPr>
              <a:t> </a:t>
            </a:r>
            <a:r>
              <a:rPr lang="en-US" sz="5400" dirty="0">
                <a:solidFill>
                  <a:schemeClr val="tx2">
                    <a:lumMod val="75000"/>
                  </a:schemeClr>
                </a:solidFill>
                <a:effectLst>
                  <a:outerShdw blurRad="38100" dist="38100" dir="2700000" algn="tl">
                    <a:srgbClr val="000000">
                      <a:alpha val="43137"/>
                    </a:srgbClr>
                  </a:outerShdw>
                </a:effectLst>
              </a:rPr>
              <a:t>F</a:t>
            </a:r>
            <a:r>
              <a:rPr lang="tr-TR" sz="5400" dirty="0" err="1">
                <a:solidFill>
                  <a:schemeClr val="tx2">
                    <a:lumMod val="75000"/>
                  </a:schemeClr>
                </a:solidFill>
                <a:effectLst>
                  <a:outerShdw blurRad="38100" dist="38100" dir="2700000" algn="tl">
                    <a:srgbClr val="000000">
                      <a:alpha val="43137"/>
                    </a:srgbClr>
                  </a:outerShdw>
                </a:effectLst>
              </a:rPr>
              <a:t>ramework</a:t>
            </a:r>
            <a:r>
              <a:rPr lang="en-US" sz="5400" dirty="0">
                <a:solidFill>
                  <a:schemeClr val="tx2">
                    <a:lumMod val="75000"/>
                  </a:schemeClr>
                </a:solidFill>
                <a:effectLst>
                  <a:outerShdw blurRad="38100" dist="38100" dir="2700000" algn="tl">
                    <a:srgbClr val="000000">
                      <a:alpha val="43137"/>
                    </a:srgbClr>
                  </a:outerShdw>
                </a:effectLst>
              </a:rPr>
              <a:t> Core </a:t>
            </a:r>
            <a:r>
              <a:rPr lang="en-US" sz="5400" dirty="0" err="1">
                <a:solidFill>
                  <a:schemeClr val="tx2">
                    <a:lumMod val="75000"/>
                  </a:schemeClr>
                </a:solidFill>
                <a:effectLst>
                  <a:outerShdw blurRad="38100" dist="38100" dir="2700000" algn="tl">
                    <a:srgbClr val="000000">
                      <a:alpha val="43137"/>
                    </a:srgbClr>
                  </a:outerShdw>
                </a:effectLst>
              </a:rPr>
              <a:t>ile</a:t>
            </a:r>
            <a:r>
              <a:rPr lang="en-US" sz="5400" dirty="0">
                <a:solidFill>
                  <a:schemeClr val="tx2">
                    <a:lumMod val="75000"/>
                  </a:schemeClr>
                </a:solidFill>
                <a:effectLst>
                  <a:outerShdw blurRad="38100" dist="38100" dir="2700000" algn="tl">
                    <a:srgbClr val="000000">
                      <a:alpha val="43137"/>
                    </a:srgbClr>
                  </a:outerShdw>
                </a:effectLst>
              </a:rPr>
              <a:t> </a:t>
            </a:r>
            <a:r>
              <a:rPr lang="tr-TR" sz="5400" dirty="0">
                <a:solidFill>
                  <a:schemeClr val="tx2">
                    <a:lumMod val="75000"/>
                  </a:schemeClr>
                </a:solidFill>
                <a:effectLst>
                  <a:outerShdw blurRad="38100" dist="38100" dir="2700000" algn="tl">
                    <a:srgbClr val="000000">
                      <a:alpha val="43137"/>
                    </a:srgbClr>
                  </a:outerShdw>
                </a:effectLst>
              </a:rPr>
              <a:t>Put</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İşlemleri</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52074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8" name="Content Placeholder 1">
            <a:extLst>
              <a:ext uri="{FF2B5EF4-FFF2-40B4-BE49-F238E27FC236}">
                <a16:creationId xmlns:a16="http://schemas.microsoft.com/office/drawing/2014/main" id="{67F138E0-5850-4EBE-8ACB-BFAA68EF2543}"/>
              </a:ext>
            </a:extLst>
          </p:cNvPr>
          <p:cNvSpPr txBox="1">
            <a:spLocks/>
          </p:cNvSpPr>
          <p:nvPr/>
        </p:nvSpPr>
        <p:spPr>
          <a:xfrm>
            <a:off x="852799" y="1987052"/>
            <a:ext cx="10322019" cy="21984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sz="2400" b="0">
                <a:solidFill>
                  <a:srgbClr val="3A4A58"/>
                </a:solidFill>
              </a:rPr>
              <a:t>Girilen bir sayıya kadar olan bütün sayıların toplamının, 3 ve 3’ün katları olan sayıların toplamına bölümünü ekrana </a:t>
            </a:r>
            <a:r>
              <a:rPr lang="tr-TR" sz="2400" b="0">
                <a:solidFill>
                  <a:srgbClr val="3A4A58"/>
                </a:solidFill>
                <a:latin typeface="Corbel" panose="020B0503020204020204" pitchFamily="34" charset="0"/>
              </a:rPr>
              <a:t>yazdıran</a:t>
            </a:r>
            <a:r>
              <a:rPr lang="tr-TR" sz="2400" b="0">
                <a:solidFill>
                  <a:srgbClr val="3A4A58"/>
                </a:solidFill>
              </a:rPr>
              <a:t> algoritmanın akış şemasını çiziniz.</a:t>
            </a:r>
            <a:endParaRPr lang="en-US" sz="2400" b="0" dirty="0">
              <a:solidFill>
                <a:srgbClr val="3A4A58"/>
              </a:solidFill>
            </a:endParaRPr>
          </a:p>
        </p:txBody>
      </p:sp>
    </p:spTree>
    <p:extLst>
      <p:ext uri="{BB962C8B-B14F-4D97-AF65-F5344CB8AC3E}">
        <p14:creationId xmlns:p14="http://schemas.microsoft.com/office/powerpoint/2010/main" val="184109785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E</a:t>
            </a:r>
            <a:r>
              <a:rPr lang="tr-TR" sz="5400" dirty="0" err="1">
                <a:solidFill>
                  <a:schemeClr val="tx2">
                    <a:lumMod val="75000"/>
                  </a:schemeClr>
                </a:solidFill>
                <a:effectLst>
                  <a:outerShdw blurRad="38100" dist="38100" dir="2700000" algn="tl">
                    <a:srgbClr val="000000">
                      <a:alpha val="43137"/>
                    </a:srgbClr>
                  </a:outerShdw>
                </a:effectLst>
              </a:rPr>
              <a:t>ntity</a:t>
            </a:r>
            <a:r>
              <a:rPr lang="tr-TR" sz="5400" dirty="0">
                <a:solidFill>
                  <a:schemeClr val="tx2">
                    <a:lumMod val="75000"/>
                  </a:schemeClr>
                </a:solidFill>
                <a:effectLst>
                  <a:outerShdw blurRad="38100" dist="38100" dir="2700000" algn="tl">
                    <a:srgbClr val="000000">
                      <a:alpha val="43137"/>
                    </a:srgbClr>
                  </a:outerShdw>
                </a:effectLst>
              </a:rPr>
              <a:t> </a:t>
            </a:r>
            <a:r>
              <a:rPr lang="en-US" sz="5400" dirty="0">
                <a:solidFill>
                  <a:schemeClr val="tx2">
                    <a:lumMod val="75000"/>
                  </a:schemeClr>
                </a:solidFill>
                <a:effectLst>
                  <a:outerShdw blurRad="38100" dist="38100" dir="2700000" algn="tl">
                    <a:srgbClr val="000000">
                      <a:alpha val="43137"/>
                    </a:srgbClr>
                  </a:outerShdw>
                </a:effectLst>
              </a:rPr>
              <a:t>F</a:t>
            </a:r>
            <a:r>
              <a:rPr lang="tr-TR" sz="5400" dirty="0" err="1">
                <a:solidFill>
                  <a:schemeClr val="tx2">
                    <a:lumMod val="75000"/>
                  </a:schemeClr>
                </a:solidFill>
                <a:effectLst>
                  <a:outerShdw blurRad="38100" dist="38100" dir="2700000" algn="tl">
                    <a:srgbClr val="000000">
                      <a:alpha val="43137"/>
                    </a:srgbClr>
                  </a:outerShdw>
                </a:effectLst>
              </a:rPr>
              <a:t>ramework</a:t>
            </a:r>
            <a:r>
              <a:rPr lang="en-US" sz="5400" dirty="0">
                <a:solidFill>
                  <a:schemeClr val="tx2">
                    <a:lumMod val="75000"/>
                  </a:schemeClr>
                </a:solidFill>
                <a:effectLst>
                  <a:outerShdw blurRad="38100" dist="38100" dir="2700000" algn="tl">
                    <a:srgbClr val="000000">
                      <a:alpha val="43137"/>
                    </a:srgbClr>
                  </a:outerShdw>
                </a:effectLst>
              </a:rPr>
              <a:t> Core </a:t>
            </a:r>
            <a:r>
              <a:rPr lang="en-US" sz="5400" dirty="0" err="1">
                <a:solidFill>
                  <a:schemeClr val="tx2">
                    <a:lumMod val="75000"/>
                  </a:schemeClr>
                </a:solidFill>
                <a:effectLst>
                  <a:outerShdw blurRad="38100" dist="38100" dir="2700000" algn="tl">
                    <a:srgbClr val="000000">
                      <a:alpha val="43137"/>
                    </a:srgbClr>
                  </a:outerShdw>
                </a:effectLst>
              </a:rPr>
              <a:t>ile</a:t>
            </a:r>
            <a:r>
              <a:rPr lang="en-US"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Delete</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İşlemleri</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4546844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Hata(</a:t>
            </a:r>
            <a:r>
              <a:rPr lang="en-US" sz="5400" dirty="0" err="1">
                <a:solidFill>
                  <a:schemeClr val="tx2">
                    <a:lumMod val="75000"/>
                  </a:schemeClr>
                </a:solidFill>
                <a:effectLst>
                  <a:outerShdw blurRad="38100" dist="38100" dir="2700000" algn="tl">
                    <a:srgbClr val="000000">
                      <a:alpha val="43137"/>
                    </a:srgbClr>
                  </a:outerShdw>
                </a:effectLst>
              </a:rPr>
              <a:t>Exceptio</a:t>
            </a:r>
            <a:r>
              <a:rPr lang="tr-TR" sz="5400" dirty="0">
                <a:solidFill>
                  <a:schemeClr val="tx2">
                    <a:lumMod val="75000"/>
                  </a:schemeClr>
                </a:solidFill>
                <a:effectLst>
                  <a:outerShdw blurRad="38100" dist="38100" dir="2700000" algn="tl">
                    <a:srgbClr val="000000">
                      <a:alpha val="43137"/>
                    </a:srgbClr>
                  </a:outerShdw>
                </a:effectLst>
              </a:rPr>
              <a:t>n) Yönetimi</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510351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Action Filter </a:t>
            </a:r>
            <a:r>
              <a:rPr lang="en-US" sz="5400" dirty="0" err="1">
                <a:solidFill>
                  <a:schemeClr val="tx2">
                    <a:lumMod val="75000"/>
                  </a:schemeClr>
                </a:solidFill>
                <a:effectLst>
                  <a:outerShdw blurRad="38100" dist="38100" dir="2700000" algn="tl">
                    <a:srgbClr val="000000">
                      <a:alpha val="43137"/>
                    </a:srgbClr>
                  </a:outerShdw>
                </a:effectLst>
              </a:rPr>
              <a:t>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604876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Basic Auth</a:t>
            </a:r>
            <a:r>
              <a:rPr lang="tr-TR" sz="5400" dirty="0" err="1">
                <a:solidFill>
                  <a:schemeClr val="tx2">
                    <a:lumMod val="75000"/>
                  </a:schemeClr>
                </a:solidFill>
                <a:effectLst>
                  <a:outerShdw blurRad="38100" dist="38100" dir="2700000" algn="tl">
                    <a:srgbClr val="000000">
                      <a:alpha val="43137"/>
                    </a:srgbClr>
                  </a:outerShdw>
                </a:effectLst>
              </a:rPr>
              <a:t>entication</a:t>
            </a:r>
            <a:r>
              <a:rPr lang="en-US" sz="5400" dirty="0">
                <a:solidFill>
                  <a:schemeClr val="tx2">
                    <a:lumMod val="75000"/>
                  </a:schemeClr>
                </a:solidFill>
                <a:effectLst>
                  <a:outerShdw blurRad="38100" dist="38100" dir="2700000" algn="tl">
                    <a:srgbClr val="000000">
                      <a:alpha val="43137"/>
                    </a:srgbClr>
                  </a:outerShdw>
                </a:effectLst>
              </a:rPr>
              <a:t> </a:t>
            </a:r>
            <a:r>
              <a:rPr lang="en-US" sz="5400" dirty="0" err="1">
                <a:solidFill>
                  <a:schemeClr val="tx2">
                    <a:lumMod val="75000"/>
                  </a:schemeClr>
                </a:solidFill>
                <a:effectLst>
                  <a:outerShdw blurRad="38100" dist="38100" dir="2700000" algn="tl">
                    <a:srgbClr val="000000">
                      <a:alpha val="43137"/>
                    </a:srgbClr>
                  </a:outerShdw>
                </a:effectLst>
              </a:rPr>
              <a:t>ve</a:t>
            </a:r>
            <a:r>
              <a:rPr lang="en-US" sz="5400" dirty="0">
                <a:solidFill>
                  <a:schemeClr val="tx2">
                    <a:lumMod val="75000"/>
                  </a:schemeClr>
                </a:solidFill>
                <a:effectLst>
                  <a:outerShdw blurRad="38100" dist="38100" dir="2700000" algn="tl">
                    <a:srgbClr val="000000">
                      <a:alpha val="43137"/>
                    </a:srgbClr>
                  </a:outerShdw>
                </a:effectLst>
              </a:rPr>
              <a:t> Authorization Filter </a:t>
            </a:r>
            <a:r>
              <a:rPr lang="en-US" sz="5400" dirty="0" err="1">
                <a:solidFill>
                  <a:schemeClr val="tx2">
                    <a:lumMod val="75000"/>
                  </a:schemeClr>
                </a:solidFill>
                <a:effectLst>
                  <a:outerShdw blurRad="38100" dist="38100" dir="2700000" algn="tl">
                    <a:srgbClr val="000000">
                      <a:alpha val="43137"/>
                    </a:srgbClr>
                  </a:outerShdw>
                </a:effectLst>
              </a:rPr>
              <a:t>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684612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Bearer Token(JWT) </a:t>
            </a:r>
            <a:r>
              <a:rPr lang="en-US" sz="5400" dirty="0" err="1">
                <a:solidFill>
                  <a:schemeClr val="tx2">
                    <a:lumMod val="75000"/>
                  </a:schemeClr>
                </a:solidFill>
                <a:effectLst>
                  <a:outerShdw blurRad="38100" dist="38100" dir="2700000" algn="tl">
                    <a:srgbClr val="000000">
                      <a:alpha val="43137"/>
                    </a:srgbClr>
                  </a:outerShdw>
                </a:effectLst>
              </a:rPr>
              <a:t>ve</a:t>
            </a:r>
            <a:r>
              <a:rPr lang="en-US" sz="5400" dirty="0">
                <a:solidFill>
                  <a:schemeClr val="tx2">
                    <a:lumMod val="75000"/>
                  </a:schemeClr>
                </a:solidFill>
                <a:effectLst>
                  <a:outerShdw blurRad="38100" dist="38100" dir="2700000" algn="tl">
                    <a:srgbClr val="000000">
                      <a:alpha val="43137"/>
                    </a:srgbClr>
                  </a:outerShdw>
                </a:effectLst>
              </a:rPr>
              <a:t> Authorization Filter </a:t>
            </a:r>
            <a:r>
              <a:rPr lang="en-US" sz="5400" dirty="0" err="1">
                <a:solidFill>
                  <a:schemeClr val="tx2">
                    <a:lumMod val="75000"/>
                  </a:schemeClr>
                </a:solidFill>
                <a:effectLst>
                  <a:outerShdw blurRad="38100" dist="38100" dir="2700000" algn="tl">
                    <a:srgbClr val="000000">
                      <a:alpha val="43137"/>
                    </a:srgbClr>
                  </a:outerShdw>
                </a:effectLst>
              </a:rPr>
              <a:t>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ASP.NET </a:t>
            </a:r>
            <a:r>
              <a:rPr lang="tr-TR" sz="2400" dirty="0" err="1">
                <a:solidFill>
                  <a:schemeClr val="tx2">
                    <a:lumMod val="75000"/>
                  </a:schemeClr>
                </a:solidFill>
                <a:effectLst>
                  <a:outerShdw blurRad="38100" dist="38100" dir="2700000" algn="tl">
                    <a:srgbClr val="000000">
                      <a:alpha val="43137"/>
                    </a:srgbClr>
                  </a:outerShdw>
                </a:effectLst>
              </a:rPr>
              <a:t>Core</a:t>
            </a:r>
            <a:r>
              <a:rPr lang="tr-TR" sz="2400" dirty="0">
                <a:solidFill>
                  <a:schemeClr val="tx2">
                    <a:lumMod val="75000"/>
                  </a:schemeClr>
                </a:solidFill>
                <a:effectLst>
                  <a:outerShdw blurRad="38100" dist="38100" dir="2700000" algn="tl">
                    <a:srgbClr val="000000">
                      <a:alpha val="43137"/>
                    </a:srgbClr>
                  </a:outerShdw>
                </a:effectLst>
              </a:rPr>
              <a:t> Web API</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019683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ve HTML5</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Web Programlama</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1911966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a:solidFill>
                  <a:schemeClr val="tx2">
                    <a:lumMod val="75000"/>
                  </a:schemeClr>
                </a:solidFill>
                <a:effectLst>
                  <a:outerShdw blurRad="38100" dist="38100" dir="2700000" algn="tl">
                    <a:srgbClr val="000000">
                      <a:alpha val="43137"/>
                    </a:srgbClr>
                  </a:outerShdw>
                </a:effectLst>
              </a:rPr>
              <a:t>Web Programlama</a:t>
            </a:r>
            <a:endParaRPr lang="tr-TR" dirty="0">
              <a:solidFill>
                <a:srgbClr val="FF0000"/>
              </a:solidFill>
              <a:effectLst>
                <a:outerShdw blurRad="38100" dist="38100" dir="2700000" algn="tl">
                  <a:srgbClr val="000000">
                    <a:alpha val="43137"/>
                  </a:srgbClr>
                </a:outerShdw>
              </a:effectLst>
            </a:endParaRPr>
          </a:p>
        </p:txBody>
      </p:sp>
      <p:pic>
        <p:nvPicPr>
          <p:cNvPr id="24" name="Resim 23">
            <a:extLst>
              <a:ext uri="{FF2B5EF4-FFF2-40B4-BE49-F238E27FC236}">
                <a16:creationId xmlns:a16="http://schemas.microsoft.com/office/drawing/2014/main" id="{E128A5EB-8B28-4D25-ADE9-27BCCC4AA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Tree>
    <p:extLst>
      <p:ext uri="{BB962C8B-B14F-4D97-AF65-F5344CB8AC3E}">
        <p14:creationId xmlns:p14="http://schemas.microsoft.com/office/powerpoint/2010/main" val="133778270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5"/>
            <a:ext cx="7795437" cy="4351338"/>
          </a:xfrm>
        </p:spPr>
        <p:txBody>
          <a:bodyPr/>
          <a:lstStyle/>
          <a:p>
            <a:r>
              <a:rPr lang="tr-TR" sz="2400" dirty="0">
                <a:solidFill>
                  <a:schemeClr val="tx2">
                    <a:lumMod val="75000"/>
                  </a:schemeClr>
                </a:solidFill>
              </a:rPr>
              <a:t>HTML (</a:t>
            </a:r>
            <a:r>
              <a:rPr lang="tr-TR" sz="2400" dirty="0" err="1">
                <a:solidFill>
                  <a:schemeClr val="tx2">
                    <a:lumMod val="75000"/>
                  </a:schemeClr>
                </a:solidFill>
              </a:rPr>
              <a:t>Hyper</a:t>
            </a:r>
            <a:r>
              <a:rPr lang="tr-TR" sz="2400" dirty="0">
                <a:solidFill>
                  <a:schemeClr val="tx2">
                    <a:lumMod val="75000"/>
                  </a:schemeClr>
                </a:solidFill>
              </a:rPr>
              <a:t> </a:t>
            </a:r>
            <a:r>
              <a:rPr lang="tr-TR" sz="2400" dirty="0" err="1">
                <a:solidFill>
                  <a:schemeClr val="tx2">
                    <a:lumMod val="75000"/>
                  </a:schemeClr>
                </a:solidFill>
              </a:rPr>
              <a:t>Text</a:t>
            </a:r>
            <a:r>
              <a:rPr lang="tr-TR" sz="2400" dirty="0">
                <a:solidFill>
                  <a:schemeClr val="tx2">
                    <a:lumMod val="75000"/>
                  </a:schemeClr>
                </a:solidFill>
              </a:rPr>
              <a:t> </a:t>
            </a:r>
            <a:r>
              <a:rPr lang="tr-TR" sz="2400" dirty="0" err="1">
                <a:solidFill>
                  <a:schemeClr val="tx2">
                    <a:lumMod val="75000"/>
                  </a:schemeClr>
                </a:solidFill>
              </a:rPr>
              <a:t>Markup</a:t>
            </a:r>
            <a:r>
              <a:rPr lang="tr-TR" sz="2400" dirty="0">
                <a:solidFill>
                  <a:schemeClr val="tx2">
                    <a:lumMod val="75000"/>
                  </a:schemeClr>
                </a:solidFill>
              </a:rPr>
              <a:t> Language) web sayfalarını oluşturmak için kullanılan işaretleme dilidir.</a:t>
            </a:r>
          </a:p>
          <a:p>
            <a:r>
              <a:rPr lang="tr-TR" sz="2400" dirty="0">
                <a:solidFill>
                  <a:schemeClr val="tx2">
                    <a:lumMod val="75000"/>
                  </a:schemeClr>
                </a:solidFill>
              </a:rPr>
              <a:t> HTML, bir programlama dili değildir.</a:t>
            </a:r>
          </a:p>
        </p:txBody>
      </p:sp>
      <p:pic>
        <p:nvPicPr>
          <p:cNvPr id="1026" name="Picture 2" descr="Aynı Sayfada HTML ve PHP Kullanmanın Püf Noktasını Biliyor Musunuz?">
            <a:extLst>
              <a:ext uri="{FF2B5EF4-FFF2-40B4-BE49-F238E27FC236}">
                <a16:creationId xmlns:a16="http://schemas.microsoft.com/office/drawing/2014/main" id="{D9472F13-3759-49D1-B0CA-69D3F19EF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468" y="3008461"/>
            <a:ext cx="3636335" cy="24242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13EFCFCD-3506-4018-A578-7C72C224C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Tree>
    <p:extLst>
      <p:ext uri="{BB962C8B-B14F-4D97-AF65-F5344CB8AC3E}">
        <p14:creationId xmlns:p14="http://schemas.microsoft.com/office/powerpoint/2010/main" val="70041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Tarihçe</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5"/>
            <a:ext cx="7795437" cy="4351338"/>
          </a:xfrm>
        </p:spPr>
        <p:txBody>
          <a:bodyPr/>
          <a:lstStyle/>
          <a:p>
            <a:r>
              <a:rPr lang="tr-TR" sz="2400" dirty="0">
                <a:solidFill>
                  <a:schemeClr val="tx2">
                    <a:lumMod val="75000"/>
                  </a:schemeClr>
                </a:solidFill>
              </a:rPr>
              <a:t>1980 yılında </a:t>
            </a:r>
            <a:r>
              <a:rPr lang="tr-TR" sz="2400" dirty="0" err="1">
                <a:solidFill>
                  <a:schemeClr val="tx2">
                    <a:lumMod val="75000"/>
                  </a:schemeClr>
                </a:solidFill>
              </a:rPr>
              <a:t>CERN’de</a:t>
            </a:r>
            <a:r>
              <a:rPr lang="tr-TR" sz="2400" dirty="0">
                <a:solidFill>
                  <a:schemeClr val="tx2">
                    <a:lumMod val="75000"/>
                  </a:schemeClr>
                </a:solidFill>
              </a:rPr>
              <a:t> görevli olan Tim </a:t>
            </a:r>
            <a:r>
              <a:rPr lang="tr-TR" sz="2400" dirty="0" err="1">
                <a:solidFill>
                  <a:schemeClr val="tx2">
                    <a:lumMod val="75000"/>
                  </a:schemeClr>
                </a:solidFill>
              </a:rPr>
              <a:t>Berners</a:t>
            </a:r>
            <a:r>
              <a:rPr lang="tr-TR" sz="2400" dirty="0">
                <a:solidFill>
                  <a:schemeClr val="tx2">
                    <a:lumMod val="75000"/>
                  </a:schemeClr>
                </a:solidFill>
              </a:rPr>
              <a:t>-Lee, CERN araştırmacılarının bilgilerini ve dokümanlarını birbiriyle kolaylıkla paylaşabilmeleri için bir sistem olması gerektiğine inanıyordu.</a:t>
            </a:r>
          </a:p>
          <a:p>
            <a:r>
              <a:rPr lang="tr-TR" sz="2400" dirty="0">
                <a:solidFill>
                  <a:schemeClr val="tx2">
                    <a:lumMod val="75000"/>
                  </a:schemeClr>
                </a:solidFill>
              </a:rPr>
              <a:t>Prototip olarak ENQUIRE isimli sistemi önerdi.</a:t>
            </a:r>
          </a:p>
          <a:p>
            <a:r>
              <a:rPr lang="tr-TR" sz="2400" dirty="0">
                <a:solidFill>
                  <a:schemeClr val="tx2">
                    <a:lumMod val="75000"/>
                  </a:schemeClr>
                </a:solidFill>
              </a:rPr>
              <a:t>1989 yılına gelindiğinde internet tabanlı sistemin ilk temellerini yine Tim </a:t>
            </a:r>
            <a:r>
              <a:rPr lang="tr-TR" sz="2400" dirty="0" err="1">
                <a:solidFill>
                  <a:schemeClr val="tx2">
                    <a:lumMod val="75000"/>
                  </a:schemeClr>
                </a:solidFill>
              </a:rPr>
              <a:t>Berners</a:t>
            </a:r>
            <a:r>
              <a:rPr lang="tr-TR" sz="2400" dirty="0">
                <a:solidFill>
                  <a:schemeClr val="tx2">
                    <a:lumMod val="75000"/>
                  </a:schemeClr>
                </a:solidFill>
              </a:rPr>
              <a:t>-Lee attı.</a:t>
            </a:r>
          </a:p>
          <a:p>
            <a:r>
              <a:rPr lang="tr-TR" sz="2400" dirty="0">
                <a:solidFill>
                  <a:schemeClr val="tx2">
                    <a:lumMod val="75000"/>
                  </a:schemeClr>
                </a:solidFill>
              </a:rPr>
              <a:t>1990 yılında HTML işaretleme dilini geliştirmesinden sonra World </a:t>
            </a:r>
            <a:r>
              <a:rPr lang="tr-TR" sz="2400" dirty="0" err="1">
                <a:solidFill>
                  <a:schemeClr val="tx2">
                    <a:lumMod val="75000"/>
                  </a:schemeClr>
                </a:solidFill>
              </a:rPr>
              <a:t>Wide</a:t>
            </a:r>
            <a:r>
              <a:rPr lang="tr-TR" sz="2400" dirty="0">
                <a:solidFill>
                  <a:schemeClr val="tx2">
                    <a:lumMod val="75000"/>
                  </a:schemeClr>
                </a:solidFill>
              </a:rPr>
              <a:t> Web(WWW) sistemini kurdu.</a:t>
            </a: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pic>
        <p:nvPicPr>
          <p:cNvPr id="6" name="Resim Yer Tutucusu 3">
            <a:extLst>
              <a:ext uri="{FF2B5EF4-FFF2-40B4-BE49-F238E27FC236}">
                <a16:creationId xmlns:a16="http://schemas.microsoft.com/office/drawing/2014/main" id="{97EEA9A8-FD0C-42A8-848E-3D0FF0ABD5D2}"/>
              </a:ext>
            </a:extLst>
          </p:cNvPr>
          <p:cNvPicPr>
            <a:picLocks noChangeAspect="1"/>
          </p:cNvPicPr>
          <p:nvPr/>
        </p:nvPicPr>
        <p:blipFill>
          <a:blip r:embed="rId4">
            <a:extLst>
              <a:ext uri="{28A0092B-C50C-407E-A947-70E740481C1C}">
                <a14:useLocalDpi xmlns:a14="http://schemas.microsoft.com/office/drawing/2010/main" val="0"/>
              </a:ext>
            </a:extLst>
          </a:blip>
          <a:srcRect t="3040" b="3040"/>
          <a:stretch>
            <a:fillRect/>
          </a:stretch>
        </p:blipFill>
        <p:spPr>
          <a:xfrm>
            <a:off x="8847771" y="2473753"/>
            <a:ext cx="2506030" cy="19104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535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Gelişim</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5"/>
            <a:ext cx="7795437" cy="4351338"/>
          </a:xfrm>
        </p:spPr>
        <p:txBody>
          <a:bodyPr/>
          <a:lstStyle/>
          <a:p>
            <a:r>
              <a:rPr lang="tr-TR" sz="2400" dirty="0">
                <a:solidFill>
                  <a:schemeClr val="tx2">
                    <a:lumMod val="75000"/>
                  </a:schemeClr>
                </a:solidFill>
              </a:rPr>
              <a:t> 1991 – HTML </a:t>
            </a:r>
          </a:p>
          <a:p>
            <a:r>
              <a:rPr lang="tr-TR" sz="2400" dirty="0">
                <a:solidFill>
                  <a:schemeClr val="tx2">
                    <a:lumMod val="75000"/>
                  </a:schemeClr>
                </a:solidFill>
              </a:rPr>
              <a:t> 1995 – HTML 2.0</a:t>
            </a:r>
          </a:p>
          <a:p>
            <a:r>
              <a:rPr lang="tr-TR" sz="2400" dirty="0">
                <a:solidFill>
                  <a:schemeClr val="tx2">
                    <a:lumMod val="75000"/>
                  </a:schemeClr>
                </a:solidFill>
              </a:rPr>
              <a:t> 1997 – HTML 3.2</a:t>
            </a:r>
          </a:p>
          <a:p>
            <a:r>
              <a:rPr lang="tr-TR" sz="2400" dirty="0">
                <a:solidFill>
                  <a:schemeClr val="tx2">
                    <a:lumMod val="75000"/>
                  </a:schemeClr>
                </a:solidFill>
              </a:rPr>
              <a:t> 1999 – HTML 4.0</a:t>
            </a:r>
          </a:p>
          <a:p>
            <a:r>
              <a:rPr lang="tr-TR" sz="2400" dirty="0">
                <a:solidFill>
                  <a:schemeClr val="tx2">
                    <a:lumMod val="75000"/>
                  </a:schemeClr>
                </a:solidFill>
              </a:rPr>
              <a:t> 2000 – XHTML 1.0</a:t>
            </a:r>
          </a:p>
          <a:p>
            <a:r>
              <a:rPr lang="tr-TR" sz="2400" dirty="0">
                <a:solidFill>
                  <a:schemeClr val="tx2">
                    <a:lumMod val="75000"/>
                  </a:schemeClr>
                </a:solidFill>
              </a:rPr>
              <a:t> 2004 – XHTML 2.0</a:t>
            </a:r>
          </a:p>
          <a:p>
            <a:r>
              <a:rPr lang="tr-TR" sz="2400" dirty="0">
                <a:solidFill>
                  <a:schemeClr val="tx2">
                    <a:lumMod val="75000"/>
                  </a:schemeClr>
                </a:solidFill>
              </a:rPr>
              <a:t> 2014 – HTML 5 (Gelişmeye devam ediyor..)</a:t>
            </a: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Tree>
    <p:extLst>
      <p:ext uri="{BB962C8B-B14F-4D97-AF65-F5344CB8AC3E}">
        <p14:creationId xmlns:p14="http://schemas.microsoft.com/office/powerpoint/2010/main" val="3767823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7" name="Flowchart: Terminator 3">
            <a:extLst>
              <a:ext uri="{FF2B5EF4-FFF2-40B4-BE49-F238E27FC236}">
                <a16:creationId xmlns:a16="http://schemas.microsoft.com/office/drawing/2014/main" id="{EDFDD23F-BBFA-4EDA-8F89-78D6612AB200}"/>
              </a:ext>
            </a:extLst>
          </p:cNvPr>
          <p:cNvSpPr/>
          <p:nvPr/>
        </p:nvSpPr>
        <p:spPr>
          <a:xfrm>
            <a:off x="2454366" y="2115544"/>
            <a:ext cx="1524000" cy="324885"/>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600" kern="0" dirty="0">
                <a:solidFill>
                  <a:schemeClr val="tx1"/>
                </a:solidFill>
                <a:cs typeface="Consolas" panose="020B0609020204030204" pitchFamily="49" charset="0"/>
              </a:rPr>
              <a:t>Başla</a:t>
            </a:r>
            <a:endParaRPr lang="en-US" sz="1600" kern="0" dirty="0">
              <a:solidFill>
                <a:schemeClr val="tx1"/>
              </a:solidFill>
              <a:cs typeface="Consolas" panose="020B0609020204030204" pitchFamily="49" charset="0"/>
            </a:endParaRPr>
          </a:p>
        </p:txBody>
      </p:sp>
      <p:sp>
        <p:nvSpPr>
          <p:cNvPr id="9" name="Flowchart: Data 4">
            <a:extLst>
              <a:ext uri="{FF2B5EF4-FFF2-40B4-BE49-F238E27FC236}">
                <a16:creationId xmlns:a16="http://schemas.microsoft.com/office/drawing/2014/main" id="{349C31C0-B1A1-42AF-BE7F-39C5808D336D}"/>
              </a:ext>
            </a:extLst>
          </p:cNvPr>
          <p:cNvSpPr/>
          <p:nvPr/>
        </p:nvSpPr>
        <p:spPr>
          <a:xfrm>
            <a:off x="4955694" y="2087487"/>
            <a:ext cx="1905000" cy="381000"/>
          </a:xfrm>
          <a:prstGeom prst="flowChartInputOutpu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400" kern="0" dirty="0" err="1">
                <a:solidFill>
                  <a:schemeClr val="tx1"/>
                </a:solidFill>
                <a:cs typeface="Consolas" panose="020B0609020204030204" pitchFamily="49" charset="0"/>
              </a:rPr>
              <a:t>sayi</a:t>
            </a:r>
            <a:r>
              <a:rPr lang="tr-TR" sz="1400" kern="0" dirty="0">
                <a:solidFill>
                  <a:schemeClr val="tx1"/>
                </a:solidFill>
                <a:cs typeface="Consolas" panose="020B0609020204030204" pitchFamily="49" charset="0"/>
              </a:rPr>
              <a:t> </a:t>
            </a:r>
            <a:endParaRPr lang="en-US" sz="1400" kern="0" dirty="0">
              <a:solidFill>
                <a:schemeClr val="tx1"/>
              </a:solidFill>
              <a:cs typeface="Consolas" panose="020B0609020204030204" pitchFamily="49" charset="0"/>
            </a:endParaRPr>
          </a:p>
        </p:txBody>
      </p:sp>
      <p:sp>
        <p:nvSpPr>
          <p:cNvPr id="10" name="Flowchart: Decision 5">
            <a:extLst>
              <a:ext uri="{FF2B5EF4-FFF2-40B4-BE49-F238E27FC236}">
                <a16:creationId xmlns:a16="http://schemas.microsoft.com/office/drawing/2014/main" id="{947ED06E-E31C-41CF-B9E6-77E30DA2737A}"/>
              </a:ext>
            </a:extLst>
          </p:cNvPr>
          <p:cNvSpPr/>
          <p:nvPr/>
        </p:nvSpPr>
        <p:spPr>
          <a:xfrm>
            <a:off x="4964051" y="4158189"/>
            <a:ext cx="1905000" cy="779513"/>
          </a:xfrm>
          <a:prstGeom prst="flowChartDecisi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kern="0" dirty="0">
                <a:solidFill>
                  <a:schemeClr val="tx1"/>
                </a:solidFill>
                <a:cs typeface="Consolas" panose="020B0609020204030204" pitchFamily="49" charset="0"/>
              </a:rPr>
              <a:t>i % 3 = 0 ?</a:t>
            </a:r>
            <a:endParaRPr lang="en-US" sz="1200" kern="0" dirty="0">
              <a:solidFill>
                <a:schemeClr val="tx1"/>
              </a:solidFill>
              <a:cs typeface="Consolas" panose="020B0609020204030204" pitchFamily="49" charset="0"/>
            </a:endParaRPr>
          </a:p>
        </p:txBody>
      </p:sp>
      <p:sp>
        <p:nvSpPr>
          <p:cNvPr id="12" name="Flowchart: Terminator 9">
            <a:extLst>
              <a:ext uri="{FF2B5EF4-FFF2-40B4-BE49-F238E27FC236}">
                <a16:creationId xmlns:a16="http://schemas.microsoft.com/office/drawing/2014/main" id="{A43398C6-93B0-46F7-B16C-7FB70AC9B8CE}"/>
              </a:ext>
            </a:extLst>
          </p:cNvPr>
          <p:cNvSpPr/>
          <p:nvPr/>
        </p:nvSpPr>
        <p:spPr>
          <a:xfrm>
            <a:off x="8346555" y="3933340"/>
            <a:ext cx="1524000" cy="304800"/>
          </a:xfrm>
          <a:prstGeom prst="flowChartTerminator">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600" kern="0" dirty="0">
                <a:solidFill>
                  <a:schemeClr val="tx1"/>
                </a:solidFill>
                <a:cs typeface="Consolas" panose="020B0609020204030204" pitchFamily="49" charset="0"/>
              </a:rPr>
              <a:t>DUR</a:t>
            </a:r>
            <a:endParaRPr lang="en-US" sz="1600" kern="0" dirty="0">
              <a:solidFill>
                <a:schemeClr val="tx1"/>
              </a:solidFill>
              <a:cs typeface="Consolas" panose="020B0609020204030204" pitchFamily="49" charset="0"/>
            </a:endParaRPr>
          </a:p>
        </p:txBody>
      </p:sp>
      <p:cxnSp>
        <p:nvCxnSpPr>
          <p:cNvPr id="13" name="Straight Arrow Connector 12">
            <a:extLst>
              <a:ext uri="{FF2B5EF4-FFF2-40B4-BE49-F238E27FC236}">
                <a16:creationId xmlns:a16="http://schemas.microsoft.com/office/drawing/2014/main" id="{B1F2740E-4A05-4030-A70D-4DEC9031B8ED}"/>
              </a:ext>
            </a:extLst>
          </p:cNvPr>
          <p:cNvCxnSpPr>
            <a:cxnSpLocks/>
            <a:stCxn id="7" idx="3"/>
            <a:endCxn id="9" idx="2"/>
          </p:cNvCxnSpPr>
          <p:nvPr/>
        </p:nvCxnSpPr>
        <p:spPr>
          <a:xfrm>
            <a:off x="3978366" y="2277987"/>
            <a:ext cx="1167828" cy="0"/>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14" name="Straight Arrow Connector 20">
            <a:extLst>
              <a:ext uri="{FF2B5EF4-FFF2-40B4-BE49-F238E27FC236}">
                <a16:creationId xmlns:a16="http://schemas.microsoft.com/office/drawing/2014/main" id="{FCDD71BA-D88F-4D0E-A305-743B3DBDEB0C}"/>
              </a:ext>
            </a:extLst>
          </p:cNvPr>
          <p:cNvCxnSpPr>
            <a:stCxn id="17" idx="2"/>
            <a:endCxn id="12" idx="0"/>
          </p:cNvCxnSpPr>
          <p:nvPr/>
        </p:nvCxnSpPr>
        <p:spPr>
          <a:xfrm>
            <a:off x="9108555" y="3375036"/>
            <a:ext cx="0" cy="558304"/>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15" name="TextBox 26">
            <a:extLst>
              <a:ext uri="{FF2B5EF4-FFF2-40B4-BE49-F238E27FC236}">
                <a16:creationId xmlns:a16="http://schemas.microsoft.com/office/drawing/2014/main" id="{3FCBCF15-2FE5-48FE-8DB8-E5B19EA6641F}"/>
              </a:ext>
            </a:extLst>
          </p:cNvPr>
          <p:cNvSpPr txBox="1"/>
          <p:nvPr/>
        </p:nvSpPr>
        <p:spPr>
          <a:xfrm>
            <a:off x="4444925" y="4289538"/>
            <a:ext cx="571500" cy="26161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tr-TR" sz="1050" dirty="0">
                <a:solidFill>
                  <a:schemeClr val="tx1"/>
                </a:solidFill>
              </a:rPr>
              <a:t>Hayır</a:t>
            </a:r>
            <a:endParaRPr lang="en-US" sz="900" dirty="0">
              <a:solidFill>
                <a:schemeClr val="tx1"/>
              </a:solidFill>
            </a:endParaRPr>
          </a:p>
        </p:txBody>
      </p:sp>
      <p:sp>
        <p:nvSpPr>
          <p:cNvPr id="16" name="TextBox 27">
            <a:extLst>
              <a:ext uri="{FF2B5EF4-FFF2-40B4-BE49-F238E27FC236}">
                <a16:creationId xmlns:a16="http://schemas.microsoft.com/office/drawing/2014/main" id="{DC60897E-A3E6-430F-A7E4-9051BC526A4F}"/>
              </a:ext>
            </a:extLst>
          </p:cNvPr>
          <p:cNvSpPr txBox="1"/>
          <p:nvPr/>
        </p:nvSpPr>
        <p:spPr>
          <a:xfrm>
            <a:off x="6088762" y="4895799"/>
            <a:ext cx="571500" cy="26161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tr-TR" sz="1050" dirty="0">
                <a:solidFill>
                  <a:schemeClr val="tx1"/>
                </a:solidFill>
              </a:rPr>
              <a:t>Evet</a:t>
            </a:r>
            <a:endParaRPr lang="en-US" sz="1050" dirty="0">
              <a:solidFill>
                <a:schemeClr val="tx1"/>
              </a:solidFill>
            </a:endParaRPr>
          </a:p>
        </p:txBody>
      </p:sp>
      <p:sp>
        <p:nvSpPr>
          <p:cNvPr id="17" name="Akış Çizelgesi: Belge 16">
            <a:extLst>
              <a:ext uri="{FF2B5EF4-FFF2-40B4-BE49-F238E27FC236}">
                <a16:creationId xmlns:a16="http://schemas.microsoft.com/office/drawing/2014/main" id="{7319A926-A6F1-4D12-BFE1-52A9FD28A045}"/>
              </a:ext>
            </a:extLst>
          </p:cNvPr>
          <p:cNvSpPr/>
          <p:nvPr/>
        </p:nvSpPr>
        <p:spPr>
          <a:xfrm>
            <a:off x="8070990" y="2656100"/>
            <a:ext cx="2075130" cy="769830"/>
          </a:xfrm>
          <a:prstGeom prst="flowChartDocumen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kern="0" dirty="0">
                <a:solidFill>
                  <a:schemeClr val="tx1"/>
                </a:solidFill>
                <a:cs typeface="Consolas" panose="020B0609020204030204" pitchFamily="49" charset="0"/>
              </a:rPr>
              <a:t>bolum =toplam / toplam2</a:t>
            </a:r>
          </a:p>
        </p:txBody>
      </p:sp>
      <p:cxnSp>
        <p:nvCxnSpPr>
          <p:cNvPr id="18" name="Dirsek Bağlayıcısı 17">
            <a:extLst>
              <a:ext uri="{FF2B5EF4-FFF2-40B4-BE49-F238E27FC236}">
                <a16:creationId xmlns:a16="http://schemas.microsoft.com/office/drawing/2014/main" id="{0C1A00F7-A476-4252-9B29-ADB7CF567505}"/>
              </a:ext>
            </a:extLst>
          </p:cNvPr>
          <p:cNvCxnSpPr>
            <a:cxnSpLocks/>
            <a:stCxn id="19" idx="3"/>
            <a:endCxn id="17" idx="1"/>
          </p:cNvCxnSpPr>
          <p:nvPr/>
        </p:nvCxnSpPr>
        <p:spPr>
          <a:xfrm flipV="1">
            <a:off x="6887628" y="3041015"/>
            <a:ext cx="1183362" cy="1"/>
          </a:xfrm>
          <a:prstGeom prst="bentConnector3">
            <a:avLst>
              <a:gd name="adj1" fmla="val 50000"/>
            </a:avLst>
          </a:prstGeom>
          <a:ln>
            <a:tailEnd type="arrow"/>
          </a:ln>
        </p:spPr>
        <p:style>
          <a:lnRef idx="2">
            <a:schemeClr val="accent1"/>
          </a:lnRef>
          <a:fillRef idx="1">
            <a:schemeClr val="lt1"/>
          </a:fillRef>
          <a:effectRef idx="0">
            <a:schemeClr val="accent1"/>
          </a:effectRef>
          <a:fontRef idx="minor">
            <a:schemeClr val="dk1"/>
          </a:fontRef>
        </p:style>
      </p:cxnSp>
      <p:sp>
        <p:nvSpPr>
          <p:cNvPr id="19" name="Akış Çizelgesi: Hazırlık 18">
            <a:extLst>
              <a:ext uri="{FF2B5EF4-FFF2-40B4-BE49-F238E27FC236}">
                <a16:creationId xmlns:a16="http://schemas.microsoft.com/office/drawing/2014/main" id="{AEC83D9A-4476-4EDD-9ABF-3F3B89E744F3}"/>
              </a:ext>
            </a:extLst>
          </p:cNvPr>
          <p:cNvSpPr/>
          <p:nvPr/>
        </p:nvSpPr>
        <p:spPr>
          <a:xfrm>
            <a:off x="4928760" y="2770408"/>
            <a:ext cx="1958868" cy="541215"/>
          </a:xfrm>
          <a:prstGeom prst="flowChartPreparation">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100" kern="0" dirty="0">
                <a:solidFill>
                  <a:schemeClr val="tx1"/>
                </a:solidFill>
                <a:cs typeface="Consolas" panose="020B0609020204030204" pitchFamily="49" charset="0"/>
              </a:rPr>
              <a:t>i = 0; i &lt;= </a:t>
            </a:r>
            <a:r>
              <a:rPr lang="tr-TR" sz="1100" kern="0" dirty="0" err="1">
                <a:solidFill>
                  <a:schemeClr val="tx1"/>
                </a:solidFill>
                <a:cs typeface="Consolas" panose="020B0609020204030204" pitchFamily="49" charset="0"/>
              </a:rPr>
              <a:t>sayi</a:t>
            </a:r>
            <a:r>
              <a:rPr lang="tr-TR" sz="1100" kern="0" dirty="0">
                <a:solidFill>
                  <a:schemeClr val="tx1"/>
                </a:solidFill>
                <a:cs typeface="Consolas" panose="020B0609020204030204" pitchFamily="49" charset="0"/>
              </a:rPr>
              <a:t>; i++</a:t>
            </a:r>
          </a:p>
        </p:txBody>
      </p:sp>
      <p:sp>
        <p:nvSpPr>
          <p:cNvPr id="20" name="Akış Çizelgesi: İşlem 19">
            <a:extLst>
              <a:ext uri="{FF2B5EF4-FFF2-40B4-BE49-F238E27FC236}">
                <a16:creationId xmlns:a16="http://schemas.microsoft.com/office/drawing/2014/main" id="{7CF171DB-C277-465D-B916-649A7C26A344}"/>
              </a:ext>
            </a:extLst>
          </p:cNvPr>
          <p:cNvSpPr/>
          <p:nvPr/>
        </p:nvSpPr>
        <p:spPr>
          <a:xfrm>
            <a:off x="5052903" y="3549921"/>
            <a:ext cx="1714500" cy="337766"/>
          </a:xfrm>
          <a:prstGeom prst="flowChartProces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050" kern="0" dirty="0">
                <a:solidFill>
                  <a:schemeClr val="tx1"/>
                </a:solidFill>
                <a:cs typeface="Consolas" panose="020B0609020204030204" pitchFamily="49" charset="0"/>
              </a:rPr>
              <a:t>toplam = toplam + i</a:t>
            </a:r>
          </a:p>
        </p:txBody>
      </p:sp>
      <p:cxnSp>
        <p:nvCxnSpPr>
          <p:cNvPr id="21" name="Straight Arrow Connector 19">
            <a:extLst>
              <a:ext uri="{FF2B5EF4-FFF2-40B4-BE49-F238E27FC236}">
                <a16:creationId xmlns:a16="http://schemas.microsoft.com/office/drawing/2014/main" id="{6862F303-B332-416C-85CE-4092A49CCF0C}"/>
              </a:ext>
            </a:extLst>
          </p:cNvPr>
          <p:cNvCxnSpPr>
            <a:cxnSpLocks/>
            <a:stCxn id="19" idx="2"/>
            <a:endCxn id="20" idx="0"/>
          </p:cNvCxnSpPr>
          <p:nvPr/>
        </p:nvCxnSpPr>
        <p:spPr>
          <a:xfrm>
            <a:off x="5908194" y="3311623"/>
            <a:ext cx="1959" cy="238298"/>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22" name="Straight Arrow Connector 19">
            <a:extLst>
              <a:ext uri="{FF2B5EF4-FFF2-40B4-BE49-F238E27FC236}">
                <a16:creationId xmlns:a16="http://schemas.microsoft.com/office/drawing/2014/main" id="{E3E97025-4BAB-4F7E-9AA0-88668BED4F72}"/>
              </a:ext>
            </a:extLst>
          </p:cNvPr>
          <p:cNvCxnSpPr>
            <a:stCxn id="20" idx="2"/>
            <a:endCxn id="10" idx="0"/>
          </p:cNvCxnSpPr>
          <p:nvPr/>
        </p:nvCxnSpPr>
        <p:spPr>
          <a:xfrm>
            <a:off x="5910153" y="3887687"/>
            <a:ext cx="6398" cy="270502"/>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
        <p:nvSpPr>
          <p:cNvPr id="23" name="Akış Çizelgesi: İşlem 22">
            <a:extLst>
              <a:ext uri="{FF2B5EF4-FFF2-40B4-BE49-F238E27FC236}">
                <a16:creationId xmlns:a16="http://schemas.microsoft.com/office/drawing/2014/main" id="{606F62D3-2E82-4CEA-B126-3559157F7757}"/>
              </a:ext>
            </a:extLst>
          </p:cNvPr>
          <p:cNvSpPr/>
          <p:nvPr/>
        </p:nvSpPr>
        <p:spPr>
          <a:xfrm>
            <a:off x="5002987" y="5160568"/>
            <a:ext cx="1828700" cy="328985"/>
          </a:xfrm>
          <a:prstGeom prst="flowChartProces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050" kern="0" dirty="0">
                <a:solidFill>
                  <a:schemeClr val="tx1"/>
                </a:solidFill>
                <a:cs typeface="Consolas" panose="020B0609020204030204" pitchFamily="49" charset="0"/>
              </a:rPr>
              <a:t>toplam2 = toplam2 + i</a:t>
            </a:r>
          </a:p>
        </p:txBody>
      </p:sp>
      <p:sp>
        <p:nvSpPr>
          <p:cNvPr id="24" name="Akış Çizelgesi: Bağlayıcı 23">
            <a:extLst>
              <a:ext uri="{FF2B5EF4-FFF2-40B4-BE49-F238E27FC236}">
                <a16:creationId xmlns:a16="http://schemas.microsoft.com/office/drawing/2014/main" id="{4E714F64-2A7F-45BC-98D6-870ACD7E3D4C}"/>
              </a:ext>
            </a:extLst>
          </p:cNvPr>
          <p:cNvSpPr/>
          <p:nvPr/>
        </p:nvSpPr>
        <p:spPr>
          <a:xfrm>
            <a:off x="4090644" y="4433645"/>
            <a:ext cx="228600" cy="228600"/>
          </a:xfrm>
          <a:prstGeom prst="flowChartConnector">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tr-TR" sz="1600" kern="0">
              <a:solidFill>
                <a:schemeClr val="tx1"/>
              </a:solidFill>
              <a:cs typeface="Consolas" panose="020B0609020204030204" pitchFamily="49" charset="0"/>
            </a:endParaRPr>
          </a:p>
        </p:txBody>
      </p:sp>
      <p:cxnSp>
        <p:nvCxnSpPr>
          <p:cNvPr id="25" name="Dirsek Bağlayıcısı 42">
            <a:extLst>
              <a:ext uri="{FF2B5EF4-FFF2-40B4-BE49-F238E27FC236}">
                <a16:creationId xmlns:a16="http://schemas.microsoft.com/office/drawing/2014/main" id="{46E16C08-849F-4A34-B7E9-B24680BB5B8A}"/>
              </a:ext>
            </a:extLst>
          </p:cNvPr>
          <p:cNvCxnSpPr>
            <a:cxnSpLocks/>
            <a:stCxn id="24" idx="0"/>
            <a:endCxn id="19" idx="1"/>
          </p:cNvCxnSpPr>
          <p:nvPr/>
        </p:nvCxnSpPr>
        <p:spPr>
          <a:xfrm rot="5400000" flipH="1" flipV="1">
            <a:off x="3870538" y="3375423"/>
            <a:ext cx="1392629" cy="723816"/>
          </a:xfrm>
          <a:prstGeom prst="bentConnector2">
            <a:avLst/>
          </a:prstGeom>
          <a:ln>
            <a:tailEnd type="arrow"/>
          </a:ln>
        </p:spPr>
        <p:style>
          <a:lnRef idx="2">
            <a:schemeClr val="accent1"/>
          </a:lnRef>
          <a:fillRef idx="1">
            <a:schemeClr val="lt1"/>
          </a:fillRef>
          <a:effectRef idx="0">
            <a:schemeClr val="accent1"/>
          </a:effectRef>
          <a:fontRef idx="minor">
            <a:schemeClr val="dk1"/>
          </a:fontRef>
        </p:style>
      </p:cxnSp>
      <p:cxnSp>
        <p:nvCxnSpPr>
          <p:cNvPr id="26" name="Düz Ok Bağlayıcısı 25">
            <a:extLst>
              <a:ext uri="{FF2B5EF4-FFF2-40B4-BE49-F238E27FC236}">
                <a16:creationId xmlns:a16="http://schemas.microsoft.com/office/drawing/2014/main" id="{AA135239-D4EC-462F-8113-DBEA89C18F2E}"/>
              </a:ext>
            </a:extLst>
          </p:cNvPr>
          <p:cNvCxnSpPr>
            <a:stCxn id="10" idx="1"/>
            <a:endCxn id="24" idx="6"/>
          </p:cNvCxnSpPr>
          <p:nvPr/>
        </p:nvCxnSpPr>
        <p:spPr>
          <a:xfrm flipH="1" flipV="1">
            <a:off x="4319244" y="4547945"/>
            <a:ext cx="644807" cy="1"/>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27" name="Düz Ok Bağlayıcısı 46">
            <a:extLst>
              <a:ext uri="{FF2B5EF4-FFF2-40B4-BE49-F238E27FC236}">
                <a16:creationId xmlns:a16="http://schemas.microsoft.com/office/drawing/2014/main" id="{9172A07E-CC52-4D91-8743-B6522FAD3A25}"/>
              </a:ext>
            </a:extLst>
          </p:cNvPr>
          <p:cNvCxnSpPr>
            <a:stCxn id="23" idx="1"/>
            <a:endCxn id="24" idx="4"/>
          </p:cNvCxnSpPr>
          <p:nvPr/>
        </p:nvCxnSpPr>
        <p:spPr>
          <a:xfrm rot="10800000">
            <a:off x="4204945" y="4662245"/>
            <a:ext cx="798043" cy="662816"/>
          </a:xfrm>
          <a:prstGeom prst="bentConnector2">
            <a:avLst/>
          </a:prstGeom>
          <a:ln>
            <a:tailEnd type="arrow"/>
          </a:ln>
        </p:spPr>
        <p:style>
          <a:lnRef idx="2">
            <a:schemeClr val="accent1"/>
          </a:lnRef>
          <a:fillRef idx="1">
            <a:schemeClr val="lt1"/>
          </a:fillRef>
          <a:effectRef idx="0">
            <a:schemeClr val="accent1"/>
          </a:effectRef>
          <a:fontRef idx="minor">
            <a:schemeClr val="dk1"/>
          </a:fontRef>
        </p:style>
      </p:cxnSp>
      <p:cxnSp>
        <p:nvCxnSpPr>
          <p:cNvPr id="28" name="Straight Arrow Connector 19">
            <a:extLst>
              <a:ext uri="{FF2B5EF4-FFF2-40B4-BE49-F238E27FC236}">
                <a16:creationId xmlns:a16="http://schemas.microsoft.com/office/drawing/2014/main" id="{C323AF6E-41F8-4EE7-85DE-846C20B9C363}"/>
              </a:ext>
            </a:extLst>
          </p:cNvPr>
          <p:cNvCxnSpPr>
            <a:stCxn id="10" idx="2"/>
            <a:endCxn id="23" idx="0"/>
          </p:cNvCxnSpPr>
          <p:nvPr/>
        </p:nvCxnSpPr>
        <p:spPr>
          <a:xfrm>
            <a:off x="5916551" y="4937702"/>
            <a:ext cx="786" cy="222866"/>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cxnSp>
        <p:nvCxnSpPr>
          <p:cNvPr id="29" name="Straight Arrow Connector 17">
            <a:extLst>
              <a:ext uri="{FF2B5EF4-FFF2-40B4-BE49-F238E27FC236}">
                <a16:creationId xmlns:a16="http://schemas.microsoft.com/office/drawing/2014/main" id="{B64FBD94-C642-4B0E-9356-B89DF37D5C1E}"/>
              </a:ext>
            </a:extLst>
          </p:cNvPr>
          <p:cNvCxnSpPr>
            <a:cxnSpLocks/>
            <a:stCxn id="9" idx="4"/>
            <a:endCxn id="19" idx="0"/>
          </p:cNvCxnSpPr>
          <p:nvPr/>
        </p:nvCxnSpPr>
        <p:spPr>
          <a:xfrm>
            <a:off x="5908194" y="2468487"/>
            <a:ext cx="0" cy="301921"/>
          </a:xfrm>
          <a:prstGeom prst="straightConnector1">
            <a:avLst/>
          </a:prstGeom>
          <a:ln>
            <a:tailEnd type="arrow"/>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249532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5" grpId="0" animBg="1"/>
      <p:bldP spid="16" grpId="0" animBg="1"/>
      <p:bldP spid="17" grpId="0" animBg="1"/>
      <p:bldP spid="19" grpId="0" animBg="1"/>
      <p:bldP spid="20" grpId="0" animBg="1"/>
      <p:bldP spid="23" grpId="0" animBg="1"/>
      <p:bldP spid="24" grpId="0" animBg="1"/>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Nasıl Çalıştırırız?</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5"/>
            <a:ext cx="7795437" cy="4351338"/>
          </a:xfrm>
        </p:spPr>
        <p:txBody>
          <a:bodyPr/>
          <a:lstStyle/>
          <a:p>
            <a:r>
              <a:rPr lang="tr-TR" sz="2400" dirty="0">
                <a:solidFill>
                  <a:schemeClr val="tx2">
                    <a:lumMod val="75000"/>
                  </a:schemeClr>
                </a:solidFill>
              </a:rPr>
              <a:t>Web sitelerinin hepsi tarafından kullanılır.</a:t>
            </a:r>
          </a:p>
          <a:p>
            <a:r>
              <a:rPr lang="tr-TR" sz="2400" dirty="0">
                <a:solidFill>
                  <a:schemeClr val="tx2">
                    <a:lumMod val="75000"/>
                  </a:schemeClr>
                </a:solidFill>
              </a:rPr>
              <a:t>HTML dosyalarını çalıştırmak için tek gerekli olan bir tarayıcıdır.</a:t>
            </a: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Tree>
    <p:extLst>
      <p:ext uri="{BB962C8B-B14F-4D97-AF65-F5344CB8AC3E}">
        <p14:creationId xmlns:p14="http://schemas.microsoft.com/office/powerpoint/2010/main" val="292648597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ile Neler Yapılır?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5"/>
            <a:ext cx="6636489" cy="4351338"/>
          </a:xfrm>
        </p:spPr>
        <p:txBody>
          <a:bodyPr/>
          <a:lstStyle/>
          <a:p>
            <a:r>
              <a:rPr lang="tr-TR" sz="2400" dirty="0" err="1">
                <a:solidFill>
                  <a:schemeClr val="tx2">
                    <a:lumMod val="75000"/>
                  </a:schemeClr>
                </a:solidFill>
              </a:rPr>
              <a:t>Static</a:t>
            </a:r>
            <a:r>
              <a:rPr lang="tr-TR" sz="2400" dirty="0">
                <a:solidFill>
                  <a:schemeClr val="tx2">
                    <a:lumMod val="75000"/>
                  </a:schemeClr>
                </a:solidFill>
              </a:rPr>
              <a:t> ( Sabit ) Web sayfaları</a:t>
            </a:r>
          </a:p>
          <a:p>
            <a:r>
              <a:rPr lang="tr-TR" sz="2400" dirty="0">
                <a:solidFill>
                  <a:schemeClr val="tx2">
                    <a:lumMod val="75000"/>
                  </a:schemeClr>
                </a:solidFill>
              </a:rPr>
              <a:t>Metin biçimlendirme işlemleri, (Renk, Boyut, Font vs.)</a:t>
            </a:r>
          </a:p>
          <a:p>
            <a:r>
              <a:rPr lang="tr-TR" sz="2400" dirty="0">
                <a:solidFill>
                  <a:schemeClr val="tx2">
                    <a:lumMod val="75000"/>
                  </a:schemeClr>
                </a:solidFill>
              </a:rPr>
              <a:t>Resim, Video ve Ses dosyaları kullanımları ve çalıştırılması</a:t>
            </a:r>
          </a:p>
          <a:p>
            <a:r>
              <a:rPr lang="tr-TR" sz="2400" dirty="0">
                <a:solidFill>
                  <a:schemeClr val="tx2">
                    <a:lumMod val="75000"/>
                  </a:schemeClr>
                </a:solidFill>
              </a:rPr>
              <a:t>Tablo, Alan, Çerçeve işlemleri</a:t>
            </a:r>
          </a:p>
          <a:p>
            <a:r>
              <a:rPr lang="tr-TR" sz="2400" dirty="0">
                <a:solidFill>
                  <a:schemeClr val="tx2">
                    <a:lumMod val="75000"/>
                  </a:schemeClr>
                </a:solidFill>
              </a:rPr>
              <a:t>Form taslakları hazırlanabilir.</a:t>
            </a: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pic>
        <p:nvPicPr>
          <p:cNvPr id="5" name="Resim 4">
            <a:extLst>
              <a:ext uri="{FF2B5EF4-FFF2-40B4-BE49-F238E27FC236}">
                <a16:creationId xmlns:a16="http://schemas.microsoft.com/office/drawing/2014/main" id="{E72F946A-B32E-49C4-9B5C-0EF69A0893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4688" y="2082255"/>
            <a:ext cx="4037758" cy="3456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200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Genel Yapısı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4"/>
            <a:ext cx="6391941" cy="4054181"/>
          </a:xfrm>
        </p:spPr>
        <p:txBody>
          <a:bodyPr>
            <a:normAutofit fontScale="92500" lnSpcReduction="10000"/>
          </a:bodyPr>
          <a:lstStyle/>
          <a:p>
            <a:r>
              <a:rPr lang="tr-TR" sz="2400" dirty="0">
                <a:solidFill>
                  <a:schemeClr val="tx2">
                    <a:lumMod val="75000"/>
                  </a:schemeClr>
                </a:solidFill>
              </a:rPr>
              <a:t>Bir HTML5 belgesi her zaman DOCTYPE etiketi ile başlar ve ardından &lt;html&gt;, &lt;</a:t>
            </a:r>
            <a:r>
              <a:rPr lang="tr-TR" sz="2400" dirty="0" err="1">
                <a:solidFill>
                  <a:schemeClr val="tx2">
                    <a:lumMod val="75000"/>
                  </a:schemeClr>
                </a:solidFill>
              </a:rPr>
              <a:t>head</a:t>
            </a:r>
            <a:r>
              <a:rPr lang="tr-TR" sz="2400" dirty="0">
                <a:solidFill>
                  <a:schemeClr val="tx2">
                    <a:lumMod val="75000"/>
                  </a:schemeClr>
                </a:solidFill>
              </a:rPr>
              <a:t>&gt;, &lt;body&gt; etiketleri tanımlanır.</a:t>
            </a:r>
          </a:p>
          <a:p>
            <a:r>
              <a:rPr lang="tr-TR" sz="2400" dirty="0">
                <a:solidFill>
                  <a:schemeClr val="tx2">
                    <a:lumMod val="75000"/>
                  </a:schemeClr>
                </a:solidFill>
              </a:rPr>
              <a:t>DOCTYPE Hazırladığınız sayfaların hangi tipte bir belge olduğunu tarayıcıya (browser) bildirmek için kullanılır.</a:t>
            </a:r>
          </a:p>
          <a:p>
            <a:r>
              <a:rPr lang="tr-TR" sz="2400" dirty="0">
                <a:solidFill>
                  <a:schemeClr val="tx2">
                    <a:lumMod val="75000"/>
                  </a:schemeClr>
                </a:solidFill>
              </a:rPr>
              <a:t>&lt;html&gt;&lt;/html&gt; Ana kapsayıcı eleman olarak tanımlanır.</a:t>
            </a:r>
          </a:p>
          <a:p>
            <a:r>
              <a:rPr lang="tr-TR" sz="2400" dirty="0">
                <a:solidFill>
                  <a:schemeClr val="tx2">
                    <a:lumMod val="75000"/>
                  </a:schemeClr>
                </a:solidFill>
              </a:rPr>
              <a:t>&lt;</a:t>
            </a:r>
            <a:r>
              <a:rPr lang="tr-TR" sz="2400" dirty="0" err="1">
                <a:solidFill>
                  <a:schemeClr val="tx2">
                    <a:lumMod val="75000"/>
                  </a:schemeClr>
                </a:solidFill>
              </a:rPr>
              <a:t>head</a:t>
            </a:r>
            <a:r>
              <a:rPr lang="tr-TR" sz="2400" dirty="0">
                <a:solidFill>
                  <a:schemeClr val="tx2">
                    <a:lumMod val="75000"/>
                  </a:schemeClr>
                </a:solidFill>
              </a:rPr>
              <a:t>&gt;&lt;/</a:t>
            </a:r>
            <a:r>
              <a:rPr lang="tr-TR" sz="2400" dirty="0" err="1">
                <a:solidFill>
                  <a:schemeClr val="tx2">
                    <a:lumMod val="75000"/>
                  </a:schemeClr>
                </a:solidFill>
              </a:rPr>
              <a:t>head</a:t>
            </a:r>
            <a:r>
              <a:rPr lang="tr-TR" sz="2400" dirty="0">
                <a:solidFill>
                  <a:schemeClr val="tx2">
                    <a:lumMod val="75000"/>
                  </a:schemeClr>
                </a:solidFill>
              </a:rPr>
              <a:t>&gt; Bu etiketler arasına sayfaya bağlı dosyalar ve meta bilgiler tanımlanır.</a:t>
            </a:r>
          </a:p>
          <a:p>
            <a:r>
              <a:rPr lang="tr-TR" sz="2400" dirty="0">
                <a:solidFill>
                  <a:schemeClr val="tx2">
                    <a:lumMod val="75000"/>
                  </a:schemeClr>
                </a:solidFill>
              </a:rPr>
              <a:t>&lt;body&gt;&lt;/body&gt; Bu etiketler arasında pencerede gösterilecek içerik yazılır.</a:t>
            </a: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graphicFrame>
        <p:nvGraphicFramePr>
          <p:cNvPr id="5" name="Diyagram 4">
            <a:extLst>
              <a:ext uri="{FF2B5EF4-FFF2-40B4-BE49-F238E27FC236}">
                <a16:creationId xmlns:a16="http://schemas.microsoft.com/office/drawing/2014/main" id="{2A3B722A-D504-4099-902E-0493F75C74A5}"/>
              </a:ext>
            </a:extLst>
          </p:cNvPr>
          <p:cNvGraphicFramePr/>
          <p:nvPr>
            <p:extLst>
              <p:ext uri="{D42A27DB-BD31-4B8C-83A1-F6EECF244321}">
                <p14:modId xmlns:p14="http://schemas.microsoft.com/office/powerpoint/2010/main" val="2117679510"/>
              </p:ext>
            </p:extLst>
          </p:nvPr>
        </p:nvGraphicFramePr>
        <p:xfrm>
          <a:off x="7453035" y="1825625"/>
          <a:ext cx="4352648" cy="29017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768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Tarayıcılar ve Tarayıcı Motorları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4"/>
            <a:ext cx="6391941" cy="4054181"/>
          </a:xfrm>
        </p:spPr>
        <p:txBody>
          <a:bodyPr>
            <a:normAutofit lnSpcReduction="10000"/>
          </a:bodyPr>
          <a:lstStyle/>
          <a:p>
            <a:r>
              <a:rPr lang="tr-TR" sz="2400" dirty="0">
                <a:solidFill>
                  <a:schemeClr val="tx2">
                    <a:lumMod val="75000"/>
                  </a:schemeClr>
                </a:solidFill>
              </a:rPr>
              <a:t>Tarayıcı motorları; web sayfalarının içeriğini tarayıcı ekranında oluşturmadan sorumludur.</a:t>
            </a:r>
          </a:p>
          <a:p>
            <a:r>
              <a:rPr lang="tr-TR" sz="2400" dirty="0">
                <a:solidFill>
                  <a:schemeClr val="tx2">
                    <a:lumMod val="75000"/>
                  </a:schemeClr>
                </a:solidFill>
              </a:rPr>
              <a:t>Görüntüleme motoru sürümü güncellendiğinde, aslında tarayıcının yeni sürümü çıkmış olur.</a:t>
            </a:r>
          </a:p>
          <a:p>
            <a:r>
              <a:rPr lang="tr-TR" sz="2400" dirty="0">
                <a:solidFill>
                  <a:schemeClr val="tx2">
                    <a:lumMod val="75000"/>
                  </a:schemeClr>
                </a:solidFill>
              </a:rPr>
              <a:t>Bir tarayıcının yeni teknolojileri desteklemesi, görüntü motorunun bu teknolojileri desteklemesi anlamına gelir.</a:t>
            </a:r>
          </a:p>
          <a:p>
            <a:r>
              <a:rPr lang="tr-TR" sz="2400" dirty="0">
                <a:solidFill>
                  <a:schemeClr val="tx2">
                    <a:lumMod val="75000"/>
                  </a:schemeClr>
                </a:solidFill>
              </a:rPr>
              <a:t>Tarayıcılar, web belgesi içindeki JavaScript kodlarını yorumlamak için kendi oluşturdukları JavaScript motorlarını kullanırlar.</a:t>
            </a: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pic>
        <p:nvPicPr>
          <p:cNvPr id="2050" name="Picture 2" descr="Seven of the best browsers in direct comparison">
            <a:extLst>
              <a:ext uri="{FF2B5EF4-FFF2-40B4-BE49-F238E27FC236}">
                <a16:creationId xmlns:a16="http://schemas.microsoft.com/office/drawing/2014/main" id="{009441FE-9828-4DAD-A110-B6BD617F1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0140" y="1999773"/>
            <a:ext cx="4602790" cy="34705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3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HTML5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4"/>
            <a:ext cx="6391941" cy="4054181"/>
          </a:xfrm>
        </p:spPr>
        <p:txBody>
          <a:bodyPr>
            <a:normAutofit/>
          </a:bodyPr>
          <a:lstStyle/>
          <a:p>
            <a:r>
              <a:rPr lang="tr-TR" sz="2400" dirty="0">
                <a:solidFill>
                  <a:schemeClr val="tx2">
                    <a:lumMod val="75000"/>
                  </a:schemeClr>
                </a:solidFill>
              </a:rPr>
              <a:t>HTML5 yeni oluşturulan bir dil değildir.</a:t>
            </a:r>
          </a:p>
          <a:p>
            <a:r>
              <a:rPr lang="tr-TR" sz="2400" dirty="0">
                <a:solidFill>
                  <a:schemeClr val="tx2">
                    <a:lumMod val="75000"/>
                  </a:schemeClr>
                </a:solidFill>
              </a:rPr>
              <a:t>HTML5, HTML dilinin en son sürümüdür.</a:t>
            </a:r>
          </a:p>
          <a:p>
            <a:r>
              <a:rPr lang="tr-TR" sz="2400" dirty="0">
                <a:solidFill>
                  <a:schemeClr val="tx2">
                    <a:lumMod val="75000"/>
                  </a:schemeClr>
                </a:solidFill>
              </a:rPr>
              <a:t>Modern web uygulamaları için yeni özellikler sunar.</a:t>
            </a:r>
          </a:p>
          <a:p>
            <a:r>
              <a:rPr lang="tr-TR" sz="2400" dirty="0">
                <a:solidFill>
                  <a:schemeClr val="tx2">
                    <a:lumMod val="75000"/>
                  </a:schemeClr>
                </a:solidFill>
              </a:rPr>
              <a:t>HTML dili programlama ve sunum yeteneği kazanmıştır.</a:t>
            </a:r>
          </a:p>
          <a:p>
            <a:r>
              <a:rPr lang="tr-TR" sz="2400" dirty="0">
                <a:solidFill>
                  <a:schemeClr val="tx2">
                    <a:lumMod val="75000"/>
                  </a:schemeClr>
                </a:solidFill>
              </a:rPr>
              <a:t>JavaScript ve CSS3 teknolojilerinin daha etkili kullanımı sağlanmıştır.</a:t>
            </a:r>
          </a:p>
        </p:txBody>
      </p:sp>
      <p:graphicFrame>
        <p:nvGraphicFramePr>
          <p:cNvPr id="9" name="Diagram 3">
            <a:extLst>
              <a:ext uri="{FF2B5EF4-FFF2-40B4-BE49-F238E27FC236}">
                <a16:creationId xmlns:a16="http://schemas.microsoft.com/office/drawing/2014/main" id="{67D0474A-13D1-4484-AF12-0258BD211C17}"/>
              </a:ext>
            </a:extLst>
          </p:cNvPr>
          <p:cNvGraphicFramePr/>
          <p:nvPr>
            <p:extLst>
              <p:ext uri="{D42A27DB-BD31-4B8C-83A1-F6EECF244321}">
                <p14:modId xmlns:p14="http://schemas.microsoft.com/office/powerpoint/2010/main" val="3543840201"/>
              </p:ext>
            </p:extLst>
          </p:nvPr>
        </p:nvGraphicFramePr>
        <p:xfrm>
          <a:off x="6601273" y="1825624"/>
          <a:ext cx="4752528" cy="2399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Resim 9">
            <a:extLst>
              <a:ext uri="{FF2B5EF4-FFF2-40B4-BE49-F238E27FC236}">
                <a16:creationId xmlns:a16="http://schemas.microsoft.com/office/drawing/2014/main" id="{8753BAF3-D0E3-4FD3-9A97-63327739EA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Tree>
    <p:extLst>
      <p:ext uri="{BB962C8B-B14F-4D97-AF65-F5344CB8AC3E}">
        <p14:creationId xmlns:p14="http://schemas.microsoft.com/office/powerpoint/2010/main" val="378912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9" grpId="0">
        <p:bldAsOne/>
      </p:bldGraphic>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5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a:solidFill>
                  <a:schemeClr val="tx2">
                    <a:lumMod val="75000"/>
                  </a:schemeClr>
                </a:solidFill>
                <a:effectLst>
                  <a:outerShdw blurRad="38100" dist="38100" dir="2700000" algn="tl">
                    <a:srgbClr val="000000">
                      <a:alpha val="43137"/>
                    </a:srgbClr>
                  </a:outerShdw>
                </a:effectLst>
              </a:rPr>
              <a:t>Web Programlama</a:t>
            </a:r>
            <a:endParaRPr lang="tr-TR" dirty="0">
              <a:solidFill>
                <a:srgbClr val="FF0000"/>
              </a:solidFill>
              <a:effectLst>
                <a:outerShdw blurRad="38100" dist="38100" dir="2700000" algn="tl">
                  <a:srgbClr val="000000">
                    <a:alpha val="43137"/>
                  </a:srgbClr>
                </a:outerShdw>
              </a:effectLst>
            </a:endParaRPr>
          </a:p>
        </p:txBody>
      </p:sp>
      <p:pic>
        <p:nvPicPr>
          <p:cNvPr id="24" name="Resim 23">
            <a:extLst>
              <a:ext uri="{FF2B5EF4-FFF2-40B4-BE49-F238E27FC236}">
                <a16:creationId xmlns:a16="http://schemas.microsoft.com/office/drawing/2014/main" id="{E128A5EB-8B28-4D25-ADE9-27BCCC4AA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Tree>
    <p:extLst>
      <p:ext uri="{BB962C8B-B14F-4D97-AF65-F5344CB8AC3E}">
        <p14:creationId xmlns:p14="http://schemas.microsoft.com/office/powerpoint/2010/main" val="427757777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HTML5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4"/>
            <a:ext cx="6391941" cy="4054181"/>
          </a:xfrm>
        </p:spPr>
        <p:txBody>
          <a:bodyPr>
            <a:normAutofit/>
          </a:bodyPr>
          <a:lstStyle/>
          <a:p>
            <a:r>
              <a:rPr lang="tr-TR" sz="2400" dirty="0">
                <a:solidFill>
                  <a:schemeClr val="tx2">
                    <a:lumMod val="75000"/>
                  </a:schemeClr>
                </a:solidFill>
              </a:rPr>
              <a:t>HTML5 yeni oluşturulan bir dil değildir.</a:t>
            </a:r>
          </a:p>
          <a:p>
            <a:r>
              <a:rPr lang="tr-TR" sz="2400" dirty="0">
                <a:solidFill>
                  <a:schemeClr val="tx2">
                    <a:lumMod val="75000"/>
                  </a:schemeClr>
                </a:solidFill>
              </a:rPr>
              <a:t>HTML5, HTML dilinin en son sürümüdür.</a:t>
            </a:r>
          </a:p>
          <a:p>
            <a:r>
              <a:rPr lang="tr-TR" sz="2400" dirty="0">
                <a:solidFill>
                  <a:schemeClr val="tx2">
                    <a:lumMod val="75000"/>
                  </a:schemeClr>
                </a:solidFill>
              </a:rPr>
              <a:t>Modern web uygulamaları için yeni özellikler sunar.</a:t>
            </a:r>
          </a:p>
          <a:p>
            <a:r>
              <a:rPr lang="tr-TR" sz="2400" dirty="0">
                <a:solidFill>
                  <a:schemeClr val="tx2">
                    <a:lumMod val="75000"/>
                  </a:schemeClr>
                </a:solidFill>
              </a:rPr>
              <a:t>HTML dili programlama ve sunum yeteneği kazanmıştır.</a:t>
            </a:r>
          </a:p>
          <a:p>
            <a:r>
              <a:rPr lang="tr-TR" sz="2400" dirty="0">
                <a:solidFill>
                  <a:schemeClr val="tx2">
                    <a:lumMod val="75000"/>
                  </a:schemeClr>
                </a:solidFill>
              </a:rPr>
              <a:t>JavaScript ve CSS3 teknolojilerinin daha etkili kullanımı sağlanmıştır.</a:t>
            </a: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graphicFrame>
        <p:nvGraphicFramePr>
          <p:cNvPr id="9" name="Diagram 3">
            <a:extLst>
              <a:ext uri="{FF2B5EF4-FFF2-40B4-BE49-F238E27FC236}">
                <a16:creationId xmlns:a16="http://schemas.microsoft.com/office/drawing/2014/main" id="{67D0474A-13D1-4484-AF12-0258BD211C17}"/>
              </a:ext>
            </a:extLst>
          </p:cNvPr>
          <p:cNvGraphicFramePr/>
          <p:nvPr/>
        </p:nvGraphicFramePr>
        <p:xfrm>
          <a:off x="6601273" y="1825624"/>
          <a:ext cx="4752528" cy="23991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6370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9" grpId="0">
        <p:bldAsOne/>
      </p:bldGraphic>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HTML5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4"/>
            <a:ext cx="6391941" cy="4054181"/>
          </a:xfrm>
        </p:spPr>
        <p:txBody>
          <a:bodyPr>
            <a:normAutofit/>
          </a:bodyPr>
          <a:lstStyle/>
          <a:p>
            <a:r>
              <a:rPr lang="tr-TR" sz="2400" dirty="0">
                <a:solidFill>
                  <a:schemeClr val="tx2">
                    <a:lumMod val="75000"/>
                  </a:schemeClr>
                </a:solidFill>
              </a:rPr>
              <a:t>Yeni Anlamsal Etiketler</a:t>
            </a:r>
          </a:p>
          <a:p>
            <a:r>
              <a:rPr lang="tr-TR" sz="2400" dirty="0">
                <a:solidFill>
                  <a:schemeClr val="tx2">
                    <a:lumMod val="75000"/>
                  </a:schemeClr>
                </a:solidFill>
              </a:rPr>
              <a:t>Uygulamalar için destek</a:t>
            </a:r>
          </a:p>
          <a:p>
            <a:r>
              <a:rPr lang="tr-TR" sz="2400" dirty="0">
                <a:solidFill>
                  <a:schemeClr val="tx2">
                    <a:lumMod val="75000"/>
                  </a:schemeClr>
                </a:solidFill>
              </a:rPr>
              <a:t>Video ve Ses için destek</a:t>
            </a:r>
          </a:p>
          <a:p>
            <a:r>
              <a:rPr lang="tr-TR" sz="2400" dirty="0">
                <a:solidFill>
                  <a:schemeClr val="tx2">
                    <a:lumMod val="75000"/>
                  </a:schemeClr>
                </a:solidFill>
              </a:rPr>
              <a:t>Hata Kontrolleri</a:t>
            </a:r>
          </a:p>
          <a:p>
            <a:endParaRPr lang="tr-TR" sz="2400" dirty="0">
              <a:solidFill>
                <a:schemeClr val="tx2">
                  <a:lumMod val="75000"/>
                </a:schemeClr>
              </a:solidFill>
            </a:endParaRPr>
          </a:p>
          <a:p>
            <a:pPr marL="0" indent="0">
              <a:buNone/>
            </a:pPr>
            <a:endParaRPr lang="tr-TR" sz="2400" dirty="0">
              <a:solidFill>
                <a:schemeClr val="tx2">
                  <a:lumMod val="75000"/>
                </a:schemeClr>
              </a:solidFill>
            </a:endParaRP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pic>
        <p:nvPicPr>
          <p:cNvPr id="6" name="Grafik 5" descr="Ses Ortamı düz dolguyla">
            <a:extLst>
              <a:ext uri="{FF2B5EF4-FFF2-40B4-BE49-F238E27FC236}">
                <a16:creationId xmlns:a16="http://schemas.microsoft.com/office/drawing/2014/main" id="{D2A2AFD4-94A5-46F4-ADCA-43E77AC071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66858" y="1101706"/>
            <a:ext cx="1984744" cy="1984744"/>
          </a:xfrm>
          <a:prstGeom prst="rect">
            <a:avLst/>
          </a:prstGeom>
        </p:spPr>
      </p:pic>
      <p:pic>
        <p:nvPicPr>
          <p:cNvPr id="8" name="Grafik 7" descr="Klaket düz dolguyla">
            <a:extLst>
              <a:ext uri="{FF2B5EF4-FFF2-40B4-BE49-F238E27FC236}">
                <a16:creationId xmlns:a16="http://schemas.microsoft.com/office/drawing/2014/main" id="{889B89EC-94C3-495A-BAEF-33154C811B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69057" y="2665626"/>
            <a:ext cx="1984744" cy="1984744"/>
          </a:xfrm>
          <a:prstGeom prst="rect">
            <a:avLst/>
          </a:prstGeom>
        </p:spPr>
      </p:pic>
      <p:pic>
        <p:nvPicPr>
          <p:cNvPr id="10" name="Content Placeholder 4">
            <a:extLst>
              <a:ext uri="{FF2B5EF4-FFF2-40B4-BE49-F238E27FC236}">
                <a16:creationId xmlns:a16="http://schemas.microsoft.com/office/drawing/2014/main" id="{3FCE5713-29DC-4935-8707-2103322BA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5018" y="4650370"/>
            <a:ext cx="2799129" cy="1325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5641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Tarayıcınızın HTML5 Desteği</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4"/>
            <a:ext cx="6391941" cy="4054181"/>
          </a:xfrm>
        </p:spPr>
        <p:txBody>
          <a:bodyPr>
            <a:normAutofit/>
          </a:bodyPr>
          <a:lstStyle/>
          <a:p>
            <a:r>
              <a:rPr lang="tr-TR" sz="2400" dirty="0">
                <a:solidFill>
                  <a:schemeClr val="tx2">
                    <a:lumMod val="75000"/>
                  </a:schemeClr>
                </a:solidFill>
                <a:hlinkClick r:id="rId3"/>
              </a:rPr>
              <a:t>https://caniuse.com</a:t>
            </a:r>
            <a:endParaRPr lang="tr-TR" sz="2400" dirty="0">
              <a:solidFill>
                <a:schemeClr val="tx2">
                  <a:lumMod val="75000"/>
                </a:schemeClr>
              </a:solidFill>
            </a:endParaRPr>
          </a:p>
          <a:p>
            <a:r>
              <a:rPr lang="tr-TR" sz="2400" dirty="0">
                <a:solidFill>
                  <a:schemeClr val="tx2">
                    <a:lumMod val="75000"/>
                  </a:schemeClr>
                </a:solidFill>
                <a:hlinkClick r:id="rId4"/>
              </a:rPr>
              <a:t>https://html5test.com</a:t>
            </a:r>
            <a:r>
              <a:rPr lang="tr-TR" sz="2400" dirty="0">
                <a:solidFill>
                  <a:schemeClr val="tx2">
                    <a:lumMod val="75000"/>
                  </a:schemeClr>
                </a:solidFill>
              </a:rPr>
              <a:t> </a:t>
            </a:r>
          </a:p>
          <a:p>
            <a:r>
              <a:rPr lang="tr-TR" sz="2400" dirty="0">
                <a:solidFill>
                  <a:schemeClr val="tx2">
                    <a:lumMod val="75000"/>
                  </a:schemeClr>
                </a:solidFill>
                <a:hlinkClick r:id="rId5"/>
              </a:rPr>
              <a:t>https://fmbip.com</a:t>
            </a:r>
            <a:r>
              <a:rPr lang="tr-TR" sz="2400" dirty="0">
                <a:solidFill>
                  <a:schemeClr val="tx2">
                    <a:lumMod val="75000"/>
                  </a:schemeClr>
                </a:solidFill>
              </a:rPr>
              <a:t> </a:t>
            </a:r>
          </a:p>
          <a:p>
            <a:endParaRPr lang="tr-TR" sz="2400" dirty="0">
              <a:solidFill>
                <a:schemeClr val="tx2">
                  <a:lumMod val="75000"/>
                </a:schemeClr>
              </a:solidFill>
            </a:endParaRPr>
          </a:p>
          <a:p>
            <a:pPr marL="0" indent="0">
              <a:buNone/>
            </a:pPr>
            <a:endParaRPr lang="tr-TR" sz="2400" dirty="0">
              <a:solidFill>
                <a:schemeClr val="tx2">
                  <a:lumMod val="75000"/>
                </a:schemeClr>
              </a:solidFill>
            </a:endParaRP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grpSp>
        <p:nvGrpSpPr>
          <p:cNvPr id="9" name="Grafik 6" descr="İksir ana hat">
            <a:extLst>
              <a:ext uri="{FF2B5EF4-FFF2-40B4-BE49-F238E27FC236}">
                <a16:creationId xmlns:a16="http://schemas.microsoft.com/office/drawing/2014/main" id="{7FE4344F-951B-4B9C-93FB-2D172D0032A6}"/>
              </a:ext>
            </a:extLst>
          </p:cNvPr>
          <p:cNvGrpSpPr/>
          <p:nvPr/>
        </p:nvGrpSpPr>
        <p:grpSpPr>
          <a:xfrm>
            <a:off x="7995710" y="2166529"/>
            <a:ext cx="2169319" cy="3436900"/>
            <a:chOff x="7995710" y="2166529"/>
            <a:chExt cx="2169319" cy="3436900"/>
          </a:xfrm>
          <a:solidFill>
            <a:schemeClr val="bg1">
              <a:lumMod val="85000"/>
            </a:schemeClr>
          </a:solidFill>
        </p:grpSpPr>
        <p:sp>
          <p:nvSpPr>
            <p:cNvPr id="11" name="Serbest Form: Şekil 10">
              <a:extLst>
                <a:ext uri="{FF2B5EF4-FFF2-40B4-BE49-F238E27FC236}">
                  <a16:creationId xmlns:a16="http://schemas.microsoft.com/office/drawing/2014/main" id="{93449DF7-EAAE-4934-AA60-21D842B78DAF}"/>
                </a:ext>
              </a:extLst>
            </p:cNvPr>
            <p:cNvSpPr/>
            <p:nvPr/>
          </p:nvSpPr>
          <p:spPr>
            <a:xfrm>
              <a:off x="7995710" y="3054717"/>
              <a:ext cx="2169319" cy="2548713"/>
            </a:xfrm>
            <a:custGeom>
              <a:avLst/>
              <a:gdLst>
                <a:gd name="connsiteX0" fmla="*/ 2145484 w 2169319"/>
                <a:gd name="connsiteY0" fmla="*/ 819759 h 2548713"/>
                <a:gd name="connsiteX1" fmla="*/ 1428833 w 2169319"/>
                <a:gd name="connsiteY1" fmla="*/ 522911 h 2548713"/>
                <a:gd name="connsiteX2" fmla="*/ 1428833 w 2169319"/>
                <a:gd name="connsiteY2" fmla="*/ 77234 h 2548713"/>
                <a:gd name="connsiteX3" fmla="*/ 1551441 w 2169319"/>
                <a:gd name="connsiteY3" fmla="*/ 77234 h 2548713"/>
                <a:gd name="connsiteX4" fmla="*/ 1590058 w 2169319"/>
                <a:gd name="connsiteY4" fmla="*/ 38617 h 2548713"/>
                <a:gd name="connsiteX5" fmla="*/ 1551441 w 2169319"/>
                <a:gd name="connsiteY5" fmla="*/ 0 h 2548713"/>
                <a:gd name="connsiteX6" fmla="*/ 624636 w 2169319"/>
                <a:gd name="connsiteY6" fmla="*/ 0 h 2548713"/>
                <a:gd name="connsiteX7" fmla="*/ 586019 w 2169319"/>
                <a:gd name="connsiteY7" fmla="*/ 38617 h 2548713"/>
                <a:gd name="connsiteX8" fmla="*/ 624636 w 2169319"/>
                <a:gd name="connsiteY8" fmla="*/ 77234 h 2548713"/>
                <a:gd name="connsiteX9" fmla="*/ 740487 w 2169319"/>
                <a:gd name="connsiteY9" fmla="*/ 77234 h 2548713"/>
                <a:gd name="connsiteX10" fmla="*/ 740487 w 2169319"/>
                <a:gd name="connsiteY10" fmla="*/ 522911 h 2548713"/>
                <a:gd name="connsiteX11" fmla="*/ 23835 w 2169319"/>
                <a:gd name="connsiteY11" fmla="*/ 819759 h 2548713"/>
                <a:gd name="connsiteX12" fmla="*/ 2943 w 2169319"/>
                <a:gd name="connsiteY12" fmla="*/ 870192 h 2548713"/>
                <a:gd name="connsiteX13" fmla="*/ 688354 w 2169319"/>
                <a:gd name="connsiteY13" fmla="*/ 2524887 h 2548713"/>
                <a:gd name="connsiteX14" fmla="*/ 724036 w 2169319"/>
                <a:gd name="connsiteY14" fmla="*/ 2548713 h 2548713"/>
                <a:gd name="connsiteX15" fmla="*/ 1445283 w 2169319"/>
                <a:gd name="connsiteY15" fmla="*/ 2548713 h 2548713"/>
                <a:gd name="connsiteX16" fmla="*/ 1480965 w 2169319"/>
                <a:gd name="connsiteY16" fmla="*/ 2524887 h 2548713"/>
                <a:gd name="connsiteX17" fmla="*/ 2166376 w 2169319"/>
                <a:gd name="connsiteY17" fmla="*/ 870192 h 2548713"/>
                <a:gd name="connsiteX18" fmla="*/ 2145484 w 2169319"/>
                <a:gd name="connsiteY18" fmla="*/ 819759 h 2548713"/>
                <a:gd name="connsiteX19" fmla="*/ 1419487 w 2169319"/>
                <a:gd name="connsiteY19" fmla="*/ 2471479 h 2548713"/>
                <a:gd name="connsiteX20" fmla="*/ 749832 w 2169319"/>
                <a:gd name="connsiteY20" fmla="*/ 2471479 h 2548713"/>
                <a:gd name="connsiteX21" fmla="*/ 379574 w 2169319"/>
                <a:gd name="connsiteY21" fmla="*/ 1577615 h 2548713"/>
                <a:gd name="connsiteX22" fmla="*/ 926234 w 2169319"/>
                <a:gd name="connsiteY22" fmla="*/ 1413918 h 2548713"/>
                <a:gd name="connsiteX23" fmla="*/ 933571 w 2169319"/>
                <a:gd name="connsiteY23" fmla="*/ 1410288 h 2548713"/>
                <a:gd name="connsiteX24" fmla="*/ 1401685 w 2169319"/>
                <a:gd name="connsiteY24" fmla="*/ 1282543 h 2548713"/>
                <a:gd name="connsiteX25" fmla="*/ 1846628 w 2169319"/>
                <a:gd name="connsiteY25" fmla="*/ 1440100 h 2548713"/>
                <a:gd name="connsiteX26" fmla="*/ 1876827 w 2169319"/>
                <a:gd name="connsiteY26" fmla="*/ 1367346 h 2548713"/>
                <a:gd name="connsiteX27" fmla="*/ 1401839 w 2169319"/>
                <a:gd name="connsiteY27" fmla="*/ 1205155 h 2548713"/>
                <a:gd name="connsiteX28" fmla="*/ 899820 w 2169319"/>
                <a:gd name="connsiteY28" fmla="*/ 1340739 h 2548713"/>
                <a:gd name="connsiteX29" fmla="*/ 892097 w 2169319"/>
                <a:gd name="connsiteY29" fmla="*/ 1344601 h 2548713"/>
                <a:gd name="connsiteX30" fmla="*/ 348680 w 2169319"/>
                <a:gd name="connsiteY30" fmla="*/ 1502930 h 2548713"/>
                <a:gd name="connsiteX31" fmla="*/ 89175 w 2169319"/>
                <a:gd name="connsiteY31" fmla="*/ 876371 h 2548713"/>
                <a:gd name="connsiteX32" fmla="*/ 793971 w 2169319"/>
                <a:gd name="connsiteY32" fmla="*/ 584428 h 2548713"/>
                <a:gd name="connsiteX33" fmla="*/ 817721 w 2169319"/>
                <a:gd name="connsiteY33" fmla="*/ 548668 h 2548713"/>
                <a:gd name="connsiteX34" fmla="*/ 817721 w 2169319"/>
                <a:gd name="connsiteY34" fmla="*/ 77234 h 2548713"/>
                <a:gd name="connsiteX35" fmla="*/ 1351599 w 2169319"/>
                <a:gd name="connsiteY35" fmla="*/ 77234 h 2548713"/>
                <a:gd name="connsiteX36" fmla="*/ 1351599 w 2169319"/>
                <a:gd name="connsiteY36" fmla="*/ 548668 h 2548713"/>
                <a:gd name="connsiteX37" fmla="*/ 1375425 w 2169319"/>
                <a:gd name="connsiteY37" fmla="*/ 584350 h 2548713"/>
                <a:gd name="connsiteX38" fmla="*/ 2080222 w 2169319"/>
                <a:gd name="connsiteY38" fmla="*/ 876294 h 254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69319" h="2548713">
                  <a:moveTo>
                    <a:pt x="2145484" y="819759"/>
                  </a:moveTo>
                  <a:lnTo>
                    <a:pt x="1428833" y="522911"/>
                  </a:lnTo>
                  <a:lnTo>
                    <a:pt x="1428833" y="77234"/>
                  </a:lnTo>
                  <a:lnTo>
                    <a:pt x="1551441" y="77234"/>
                  </a:lnTo>
                  <a:cubicBezTo>
                    <a:pt x="1572769" y="77234"/>
                    <a:pt x="1590058" y="59945"/>
                    <a:pt x="1590058" y="38617"/>
                  </a:cubicBezTo>
                  <a:cubicBezTo>
                    <a:pt x="1590058" y="17289"/>
                    <a:pt x="1572769" y="0"/>
                    <a:pt x="1551441" y="0"/>
                  </a:cubicBezTo>
                  <a:lnTo>
                    <a:pt x="624636" y="0"/>
                  </a:lnTo>
                  <a:cubicBezTo>
                    <a:pt x="603308" y="0"/>
                    <a:pt x="586019" y="17289"/>
                    <a:pt x="586019" y="38617"/>
                  </a:cubicBezTo>
                  <a:cubicBezTo>
                    <a:pt x="586019" y="59945"/>
                    <a:pt x="603308" y="77234"/>
                    <a:pt x="624636" y="77234"/>
                  </a:cubicBezTo>
                  <a:lnTo>
                    <a:pt x="740487" y="77234"/>
                  </a:lnTo>
                  <a:lnTo>
                    <a:pt x="740487" y="522911"/>
                  </a:lnTo>
                  <a:lnTo>
                    <a:pt x="23835" y="819759"/>
                  </a:lnTo>
                  <a:cubicBezTo>
                    <a:pt x="4144" y="827922"/>
                    <a:pt x="-5205" y="850498"/>
                    <a:pt x="2943" y="870192"/>
                  </a:cubicBezTo>
                  <a:lnTo>
                    <a:pt x="688354" y="2524887"/>
                  </a:lnTo>
                  <a:cubicBezTo>
                    <a:pt x="694336" y="2539314"/>
                    <a:pt x="708419" y="2548717"/>
                    <a:pt x="724036" y="2548713"/>
                  </a:cubicBezTo>
                  <a:lnTo>
                    <a:pt x="1445283" y="2548713"/>
                  </a:lnTo>
                  <a:cubicBezTo>
                    <a:pt x="1460900" y="2548717"/>
                    <a:pt x="1474983" y="2539314"/>
                    <a:pt x="1480965" y="2524887"/>
                  </a:cubicBezTo>
                  <a:lnTo>
                    <a:pt x="2166376" y="870192"/>
                  </a:lnTo>
                  <a:cubicBezTo>
                    <a:pt x="2174524" y="850498"/>
                    <a:pt x="2165175" y="827922"/>
                    <a:pt x="2145484" y="819759"/>
                  </a:cubicBezTo>
                  <a:close/>
                  <a:moveTo>
                    <a:pt x="1419487" y="2471479"/>
                  </a:moveTo>
                  <a:lnTo>
                    <a:pt x="749832" y="2471479"/>
                  </a:lnTo>
                  <a:lnTo>
                    <a:pt x="379574" y="1577615"/>
                  </a:lnTo>
                  <a:cubicBezTo>
                    <a:pt x="571183" y="1561593"/>
                    <a:pt x="757355" y="1505842"/>
                    <a:pt x="926234" y="1413918"/>
                  </a:cubicBezTo>
                  <a:lnTo>
                    <a:pt x="933571" y="1410288"/>
                  </a:lnTo>
                  <a:cubicBezTo>
                    <a:pt x="1067881" y="1344639"/>
                    <a:pt x="1194776" y="1282543"/>
                    <a:pt x="1401685" y="1282543"/>
                  </a:cubicBezTo>
                  <a:cubicBezTo>
                    <a:pt x="1544799" y="1282543"/>
                    <a:pt x="1690732" y="1334638"/>
                    <a:pt x="1846628" y="1440100"/>
                  </a:cubicBezTo>
                  <a:close/>
                  <a:moveTo>
                    <a:pt x="1876827" y="1367346"/>
                  </a:moveTo>
                  <a:cubicBezTo>
                    <a:pt x="1712589" y="1258871"/>
                    <a:pt x="1556654" y="1205155"/>
                    <a:pt x="1401839" y="1205155"/>
                  </a:cubicBezTo>
                  <a:cubicBezTo>
                    <a:pt x="1177051" y="1205155"/>
                    <a:pt x="1036099" y="1274086"/>
                    <a:pt x="899820" y="1340739"/>
                  </a:cubicBezTo>
                  <a:lnTo>
                    <a:pt x="892097" y="1344601"/>
                  </a:lnTo>
                  <a:cubicBezTo>
                    <a:pt x="724754" y="1436574"/>
                    <a:pt x="539235" y="1490630"/>
                    <a:pt x="348680" y="1502930"/>
                  </a:cubicBezTo>
                  <a:lnTo>
                    <a:pt x="89175" y="876371"/>
                  </a:lnTo>
                  <a:lnTo>
                    <a:pt x="793971" y="584428"/>
                  </a:lnTo>
                  <a:cubicBezTo>
                    <a:pt x="808395" y="578411"/>
                    <a:pt x="817767" y="564297"/>
                    <a:pt x="817721" y="548668"/>
                  </a:cubicBezTo>
                  <a:lnTo>
                    <a:pt x="817721" y="77234"/>
                  </a:lnTo>
                  <a:lnTo>
                    <a:pt x="1351599" y="77234"/>
                  </a:lnTo>
                  <a:lnTo>
                    <a:pt x="1351599" y="548668"/>
                  </a:lnTo>
                  <a:cubicBezTo>
                    <a:pt x="1351595" y="564285"/>
                    <a:pt x="1360998" y="578369"/>
                    <a:pt x="1375425" y="584350"/>
                  </a:cubicBezTo>
                  <a:lnTo>
                    <a:pt x="2080222" y="876294"/>
                  </a:lnTo>
                  <a:close/>
                </a:path>
              </a:pathLst>
            </a:custGeom>
            <a:grpFill/>
            <a:ln w="38596" cap="flat">
              <a:noFill/>
              <a:prstDash val="solid"/>
              <a:miter/>
            </a:ln>
          </p:spPr>
          <p:txBody>
            <a:bodyPr rtlCol="0" anchor="ctr"/>
            <a:lstStyle/>
            <a:p>
              <a:endParaRPr lang="tr-TR"/>
            </a:p>
          </p:txBody>
        </p:sp>
        <p:sp>
          <p:nvSpPr>
            <p:cNvPr id="12" name="Serbest Form: Şekil 11">
              <a:extLst>
                <a:ext uri="{FF2B5EF4-FFF2-40B4-BE49-F238E27FC236}">
                  <a16:creationId xmlns:a16="http://schemas.microsoft.com/office/drawing/2014/main" id="{CEE7BCF8-201B-402D-8BB7-E78FC7FF0E49}"/>
                </a:ext>
              </a:extLst>
            </p:cNvPr>
            <p:cNvSpPr/>
            <p:nvPr/>
          </p:nvSpPr>
          <p:spPr>
            <a:xfrm>
              <a:off x="8961218" y="3633970"/>
              <a:ext cx="308934" cy="308934"/>
            </a:xfrm>
            <a:custGeom>
              <a:avLst/>
              <a:gdLst>
                <a:gd name="connsiteX0" fmla="*/ 154467 w 308934"/>
                <a:gd name="connsiteY0" fmla="*/ 0 h 308934"/>
                <a:gd name="connsiteX1" fmla="*/ 0 w 308934"/>
                <a:gd name="connsiteY1" fmla="*/ 154467 h 308934"/>
                <a:gd name="connsiteX2" fmla="*/ 154467 w 308934"/>
                <a:gd name="connsiteY2" fmla="*/ 308935 h 308934"/>
                <a:gd name="connsiteX3" fmla="*/ 308935 w 308934"/>
                <a:gd name="connsiteY3" fmla="*/ 154467 h 308934"/>
                <a:gd name="connsiteX4" fmla="*/ 154467 w 308934"/>
                <a:gd name="connsiteY4" fmla="*/ 0 h 308934"/>
                <a:gd name="connsiteX5" fmla="*/ 154467 w 308934"/>
                <a:gd name="connsiteY5" fmla="*/ 231701 h 308934"/>
                <a:gd name="connsiteX6" fmla="*/ 77234 w 308934"/>
                <a:gd name="connsiteY6" fmla="*/ 154467 h 308934"/>
                <a:gd name="connsiteX7" fmla="*/ 154467 w 308934"/>
                <a:gd name="connsiteY7" fmla="*/ 77234 h 308934"/>
                <a:gd name="connsiteX8" fmla="*/ 231701 w 308934"/>
                <a:gd name="connsiteY8" fmla="*/ 154467 h 308934"/>
                <a:gd name="connsiteX9" fmla="*/ 154467 w 308934"/>
                <a:gd name="connsiteY9" fmla="*/ 231701 h 30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934" h="308934">
                  <a:moveTo>
                    <a:pt x="154467" y="0"/>
                  </a:moveTo>
                  <a:cubicBezTo>
                    <a:pt x="69159" y="0"/>
                    <a:pt x="0" y="69159"/>
                    <a:pt x="0" y="154467"/>
                  </a:cubicBezTo>
                  <a:cubicBezTo>
                    <a:pt x="0" y="239776"/>
                    <a:pt x="69159" y="308935"/>
                    <a:pt x="154467" y="308935"/>
                  </a:cubicBezTo>
                  <a:cubicBezTo>
                    <a:pt x="239776" y="308935"/>
                    <a:pt x="308935" y="239776"/>
                    <a:pt x="308935" y="154467"/>
                  </a:cubicBezTo>
                  <a:cubicBezTo>
                    <a:pt x="308935" y="69159"/>
                    <a:pt x="239776" y="0"/>
                    <a:pt x="154467" y="0"/>
                  </a:cubicBezTo>
                  <a:close/>
                  <a:moveTo>
                    <a:pt x="154467" y="231701"/>
                  </a:moveTo>
                  <a:cubicBezTo>
                    <a:pt x="111811" y="231701"/>
                    <a:pt x="77234" y="197124"/>
                    <a:pt x="77234" y="154467"/>
                  </a:cubicBezTo>
                  <a:cubicBezTo>
                    <a:pt x="77234" y="111811"/>
                    <a:pt x="111811" y="77234"/>
                    <a:pt x="154467" y="77234"/>
                  </a:cubicBezTo>
                  <a:cubicBezTo>
                    <a:pt x="197124" y="77234"/>
                    <a:pt x="231701" y="111811"/>
                    <a:pt x="231701" y="154467"/>
                  </a:cubicBezTo>
                  <a:cubicBezTo>
                    <a:pt x="231701" y="197124"/>
                    <a:pt x="197124" y="231701"/>
                    <a:pt x="154467" y="231701"/>
                  </a:cubicBezTo>
                  <a:close/>
                </a:path>
              </a:pathLst>
            </a:custGeom>
            <a:grpFill/>
            <a:ln w="38596" cap="flat">
              <a:noFill/>
              <a:prstDash val="solid"/>
              <a:miter/>
            </a:ln>
          </p:spPr>
          <p:txBody>
            <a:bodyPr rtlCol="0" anchor="ctr"/>
            <a:lstStyle/>
            <a:p>
              <a:endParaRPr lang="tr-TR"/>
            </a:p>
          </p:txBody>
        </p:sp>
        <p:sp>
          <p:nvSpPr>
            <p:cNvPr id="13" name="Serbest Form: Şekil 12">
              <a:extLst>
                <a:ext uri="{FF2B5EF4-FFF2-40B4-BE49-F238E27FC236}">
                  <a16:creationId xmlns:a16="http://schemas.microsoft.com/office/drawing/2014/main" id="{DECAC865-B496-4BE3-9525-28FCA2D87CF9}"/>
                </a:ext>
              </a:extLst>
            </p:cNvPr>
            <p:cNvSpPr/>
            <p:nvPr/>
          </p:nvSpPr>
          <p:spPr>
            <a:xfrm>
              <a:off x="8536355" y="3981522"/>
              <a:ext cx="347551" cy="347551"/>
            </a:xfrm>
            <a:custGeom>
              <a:avLst/>
              <a:gdLst>
                <a:gd name="connsiteX0" fmla="*/ 173776 w 347551"/>
                <a:gd name="connsiteY0" fmla="*/ 0 h 347551"/>
                <a:gd name="connsiteX1" fmla="*/ 0 w 347551"/>
                <a:gd name="connsiteY1" fmla="*/ 173776 h 347551"/>
                <a:gd name="connsiteX2" fmla="*/ 173776 w 347551"/>
                <a:gd name="connsiteY2" fmla="*/ 347552 h 347551"/>
                <a:gd name="connsiteX3" fmla="*/ 347552 w 347551"/>
                <a:gd name="connsiteY3" fmla="*/ 173776 h 347551"/>
                <a:gd name="connsiteX4" fmla="*/ 173776 w 347551"/>
                <a:gd name="connsiteY4" fmla="*/ 0 h 347551"/>
                <a:gd name="connsiteX5" fmla="*/ 173776 w 347551"/>
                <a:gd name="connsiteY5" fmla="*/ 270318 h 347551"/>
                <a:gd name="connsiteX6" fmla="*/ 77234 w 347551"/>
                <a:gd name="connsiteY6" fmla="*/ 173776 h 347551"/>
                <a:gd name="connsiteX7" fmla="*/ 173776 w 347551"/>
                <a:gd name="connsiteY7" fmla="*/ 77234 h 347551"/>
                <a:gd name="connsiteX8" fmla="*/ 270318 w 347551"/>
                <a:gd name="connsiteY8" fmla="*/ 173776 h 347551"/>
                <a:gd name="connsiteX9" fmla="*/ 173776 w 347551"/>
                <a:gd name="connsiteY9" fmla="*/ 270318 h 34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551" h="347551">
                  <a:moveTo>
                    <a:pt x="173776" y="0"/>
                  </a:moveTo>
                  <a:cubicBezTo>
                    <a:pt x="77801" y="0"/>
                    <a:pt x="0" y="77801"/>
                    <a:pt x="0" y="173776"/>
                  </a:cubicBezTo>
                  <a:cubicBezTo>
                    <a:pt x="0" y="269750"/>
                    <a:pt x="77801" y="347552"/>
                    <a:pt x="173776" y="347552"/>
                  </a:cubicBezTo>
                  <a:cubicBezTo>
                    <a:pt x="269750" y="347552"/>
                    <a:pt x="347552" y="269750"/>
                    <a:pt x="347552" y="173776"/>
                  </a:cubicBezTo>
                  <a:cubicBezTo>
                    <a:pt x="347552" y="77801"/>
                    <a:pt x="269750" y="0"/>
                    <a:pt x="173776" y="0"/>
                  </a:cubicBezTo>
                  <a:close/>
                  <a:moveTo>
                    <a:pt x="173776" y="270318"/>
                  </a:moveTo>
                  <a:cubicBezTo>
                    <a:pt x="120458" y="270318"/>
                    <a:pt x="77234" y="227094"/>
                    <a:pt x="77234" y="173776"/>
                  </a:cubicBezTo>
                  <a:cubicBezTo>
                    <a:pt x="77234" y="120458"/>
                    <a:pt x="120458" y="77234"/>
                    <a:pt x="173776" y="77234"/>
                  </a:cubicBezTo>
                  <a:cubicBezTo>
                    <a:pt x="227094" y="77234"/>
                    <a:pt x="270318" y="120458"/>
                    <a:pt x="270318" y="173776"/>
                  </a:cubicBezTo>
                  <a:cubicBezTo>
                    <a:pt x="270318" y="227094"/>
                    <a:pt x="227094" y="270318"/>
                    <a:pt x="173776" y="270318"/>
                  </a:cubicBezTo>
                  <a:close/>
                </a:path>
              </a:pathLst>
            </a:custGeom>
            <a:grpFill/>
            <a:ln w="38596" cap="flat">
              <a:noFill/>
              <a:prstDash val="solid"/>
              <a:miter/>
            </a:ln>
          </p:spPr>
          <p:txBody>
            <a:bodyPr rtlCol="0" anchor="ctr"/>
            <a:lstStyle/>
            <a:p>
              <a:endParaRPr lang="tr-TR"/>
            </a:p>
          </p:txBody>
        </p:sp>
        <p:sp>
          <p:nvSpPr>
            <p:cNvPr id="14" name="Serbest Form: Şekil 13">
              <a:extLst>
                <a:ext uri="{FF2B5EF4-FFF2-40B4-BE49-F238E27FC236}">
                  <a16:creationId xmlns:a16="http://schemas.microsoft.com/office/drawing/2014/main" id="{78ACF337-0F9E-480C-88E8-A24CFF878BCB}"/>
                </a:ext>
              </a:extLst>
            </p:cNvPr>
            <p:cNvSpPr/>
            <p:nvPr/>
          </p:nvSpPr>
          <p:spPr>
            <a:xfrm>
              <a:off x="9122366" y="2398230"/>
              <a:ext cx="347551" cy="347551"/>
            </a:xfrm>
            <a:custGeom>
              <a:avLst/>
              <a:gdLst>
                <a:gd name="connsiteX0" fmla="*/ 173776 w 347551"/>
                <a:gd name="connsiteY0" fmla="*/ 347552 h 347551"/>
                <a:gd name="connsiteX1" fmla="*/ 347552 w 347551"/>
                <a:gd name="connsiteY1" fmla="*/ 173776 h 347551"/>
                <a:gd name="connsiteX2" fmla="*/ 173776 w 347551"/>
                <a:gd name="connsiteY2" fmla="*/ 0 h 347551"/>
                <a:gd name="connsiteX3" fmla="*/ 0 w 347551"/>
                <a:gd name="connsiteY3" fmla="*/ 173776 h 347551"/>
                <a:gd name="connsiteX4" fmla="*/ 173776 w 347551"/>
                <a:gd name="connsiteY4" fmla="*/ 347552 h 347551"/>
                <a:gd name="connsiteX5" fmla="*/ 173776 w 347551"/>
                <a:gd name="connsiteY5" fmla="*/ 77234 h 347551"/>
                <a:gd name="connsiteX6" fmla="*/ 270318 w 347551"/>
                <a:gd name="connsiteY6" fmla="*/ 173776 h 347551"/>
                <a:gd name="connsiteX7" fmla="*/ 173776 w 347551"/>
                <a:gd name="connsiteY7" fmla="*/ 270318 h 347551"/>
                <a:gd name="connsiteX8" fmla="*/ 77234 w 347551"/>
                <a:gd name="connsiteY8" fmla="*/ 173776 h 347551"/>
                <a:gd name="connsiteX9" fmla="*/ 173776 w 347551"/>
                <a:gd name="connsiteY9" fmla="*/ 77234 h 34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551" h="347551">
                  <a:moveTo>
                    <a:pt x="173776" y="347552"/>
                  </a:moveTo>
                  <a:cubicBezTo>
                    <a:pt x="269750" y="347552"/>
                    <a:pt x="347552" y="269750"/>
                    <a:pt x="347552" y="173776"/>
                  </a:cubicBezTo>
                  <a:cubicBezTo>
                    <a:pt x="347552" y="77801"/>
                    <a:pt x="269750" y="0"/>
                    <a:pt x="173776" y="0"/>
                  </a:cubicBezTo>
                  <a:cubicBezTo>
                    <a:pt x="77801" y="0"/>
                    <a:pt x="0" y="77801"/>
                    <a:pt x="0" y="173776"/>
                  </a:cubicBezTo>
                  <a:cubicBezTo>
                    <a:pt x="108" y="269704"/>
                    <a:pt x="77848" y="347444"/>
                    <a:pt x="173776" y="347552"/>
                  </a:cubicBezTo>
                  <a:close/>
                  <a:moveTo>
                    <a:pt x="173776" y="77234"/>
                  </a:moveTo>
                  <a:cubicBezTo>
                    <a:pt x="227094" y="77234"/>
                    <a:pt x="270318" y="120458"/>
                    <a:pt x="270318" y="173776"/>
                  </a:cubicBezTo>
                  <a:cubicBezTo>
                    <a:pt x="270318" y="227094"/>
                    <a:pt x="227094" y="270318"/>
                    <a:pt x="173776" y="270318"/>
                  </a:cubicBezTo>
                  <a:cubicBezTo>
                    <a:pt x="120458" y="270318"/>
                    <a:pt x="77234" y="227094"/>
                    <a:pt x="77234" y="173776"/>
                  </a:cubicBezTo>
                  <a:cubicBezTo>
                    <a:pt x="77234" y="120458"/>
                    <a:pt x="120458" y="77234"/>
                    <a:pt x="173776" y="77234"/>
                  </a:cubicBezTo>
                  <a:close/>
                </a:path>
              </a:pathLst>
            </a:custGeom>
            <a:grpFill/>
            <a:ln w="38596" cap="flat">
              <a:noFill/>
              <a:prstDash val="solid"/>
              <a:miter/>
            </a:ln>
          </p:spPr>
          <p:txBody>
            <a:bodyPr rtlCol="0" anchor="ctr"/>
            <a:lstStyle/>
            <a:p>
              <a:endParaRPr lang="tr-TR"/>
            </a:p>
          </p:txBody>
        </p:sp>
        <p:sp>
          <p:nvSpPr>
            <p:cNvPr id="15" name="Serbest Form: Şekil 14">
              <a:extLst>
                <a:ext uri="{FF2B5EF4-FFF2-40B4-BE49-F238E27FC236}">
                  <a16:creationId xmlns:a16="http://schemas.microsoft.com/office/drawing/2014/main" id="{F8F785D9-03E8-4501-AB0B-A3646F9F775D}"/>
                </a:ext>
              </a:extLst>
            </p:cNvPr>
            <p:cNvSpPr/>
            <p:nvPr/>
          </p:nvSpPr>
          <p:spPr>
            <a:xfrm>
              <a:off x="8736197" y="2166529"/>
              <a:ext cx="270318" cy="270318"/>
            </a:xfrm>
            <a:custGeom>
              <a:avLst/>
              <a:gdLst>
                <a:gd name="connsiteX0" fmla="*/ 135159 w 270318"/>
                <a:gd name="connsiteY0" fmla="*/ 270318 h 270318"/>
                <a:gd name="connsiteX1" fmla="*/ 270318 w 270318"/>
                <a:gd name="connsiteY1" fmla="*/ 135159 h 270318"/>
                <a:gd name="connsiteX2" fmla="*/ 135159 w 270318"/>
                <a:gd name="connsiteY2" fmla="*/ 0 h 270318"/>
                <a:gd name="connsiteX3" fmla="*/ 0 w 270318"/>
                <a:gd name="connsiteY3" fmla="*/ 135159 h 270318"/>
                <a:gd name="connsiteX4" fmla="*/ 135159 w 270318"/>
                <a:gd name="connsiteY4" fmla="*/ 270318 h 270318"/>
                <a:gd name="connsiteX5" fmla="*/ 135159 w 270318"/>
                <a:gd name="connsiteY5" fmla="*/ 77234 h 270318"/>
                <a:gd name="connsiteX6" fmla="*/ 193084 w 270318"/>
                <a:gd name="connsiteY6" fmla="*/ 135159 h 270318"/>
                <a:gd name="connsiteX7" fmla="*/ 135159 w 270318"/>
                <a:gd name="connsiteY7" fmla="*/ 193084 h 270318"/>
                <a:gd name="connsiteX8" fmla="*/ 77234 w 270318"/>
                <a:gd name="connsiteY8" fmla="*/ 135159 h 270318"/>
                <a:gd name="connsiteX9" fmla="*/ 135159 w 270318"/>
                <a:gd name="connsiteY9" fmla="*/ 77234 h 27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318" h="270318">
                  <a:moveTo>
                    <a:pt x="135159" y="270318"/>
                  </a:moveTo>
                  <a:cubicBezTo>
                    <a:pt x="209805" y="270318"/>
                    <a:pt x="270318" y="209805"/>
                    <a:pt x="270318" y="135159"/>
                  </a:cubicBezTo>
                  <a:cubicBezTo>
                    <a:pt x="270318" y="60513"/>
                    <a:pt x="209805" y="0"/>
                    <a:pt x="135159" y="0"/>
                  </a:cubicBezTo>
                  <a:cubicBezTo>
                    <a:pt x="60513" y="0"/>
                    <a:pt x="0" y="60513"/>
                    <a:pt x="0" y="135159"/>
                  </a:cubicBezTo>
                  <a:cubicBezTo>
                    <a:pt x="0" y="209805"/>
                    <a:pt x="60513" y="270318"/>
                    <a:pt x="135159" y="270318"/>
                  </a:cubicBezTo>
                  <a:close/>
                  <a:moveTo>
                    <a:pt x="135159" y="77234"/>
                  </a:moveTo>
                  <a:cubicBezTo>
                    <a:pt x="167149" y="77234"/>
                    <a:pt x="193084" y="103168"/>
                    <a:pt x="193084" y="135159"/>
                  </a:cubicBezTo>
                  <a:cubicBezTo>
                    <a:pt x="193084" y="167150"/>
                    <a:pt x="167149" y="193084"/>
                    <a:pt x="135159" y="193084"/>
                  </a:cubicBezTo>
                  <a:cubicBezTo>
                    <a:pt x="103169" y="193084"/>
                    <a:pt x="77234" y="167150"/>
                    <a:pt x="77234" y="135159"/>
                  </a:cubicBezTo>
                  <a:cubicBezTo>
                    <a:pt x="77234" y="103168"/>
                    <a:pt x="103169" y="77234"/>
                    <a:pt x="135159" y="77234"/>
                  </a:cubicBezTo>
                  <a:close/>
                </a:path>
              </a:pathLst>
            </a:custGeom>
            <a:grpFill/>
            <a:ln w="38596" cap="flat">
              <a:noFill/>
              <a:prstDash val="solid"/>
              <a:miter/>
            </a:ln>
          </p:spPr>
          <p:txBody>
            <a:bodyPr rtlCol="0" anchor="ctr"/>
            <a:lstStyle/>
            <a:p>
              <a:endParaRPr lang="tr-TR"/>
            </a:p>
          </p:txBody>
        </p:sp>
        <p:sp>
          <p:nvSpPr>
            <p:cNvPr id="16" name="Serbest Form: Şekil 15">
              <a:extLst>
                <a:ext uri="{FF2B5EF4-FFF2-40B4-BE49-F238E27FC236}">
                  <a16:creationId xmlns:a16="http://schemas.microsoft.com/office/drawing/2014/main" id="{1489AE3A-443A-4818-AEC6-C73C6D43C945}"/>
                </a:ext>
              </a:extLst>
            </p:cNvPr>
            <p:cNvSpPr/>
            <p:nvPr/>
          </p:nvSpPr>
          <p:spPr>
            <a:xfrm>
              <a:off x="8852048" y="2707165"/>
              <a:ext cx="193084" cy="193084"/>
            </a:xfrm>
            <a:custGeom>
              <a:avLst/>
              <a:gdLst>
                <a:gd name="connsiteX0" fmla="*/ 0 w 193084"/>
                <a:gd name="connsiteY0" fmla="*/ 96542 h 193084"/>
                <a:gd name="connsiteX1" fmla="*/ 96542 w 193084"/>
                <a:gd name="connsiteY1" fmla="*/ 193084 h 193084"/>
                <a:gd name="connsiteX2" fmla="*/ 193084 w 193084"/>
                <a:gd name="connsiteY2" fmla="*/ 96542 h 193084"/>
                <a:gd name="connsiteX3" fmla="*/ 96542 w 193084"/>
                <a:gd name="connsiteY3" fmla="*/ 0 h 193084"/>
                <a:gd name="connsiteX4" fmla="*/ 0 w 193084"/>
                <a:gd name="connsiteY4" fmla="*/ 96542 h 193084"/>
                <a:gd name="connsiteX5" fmla="*/ 115851 w 193084"/>
                <a:gd name="connsiteY5" fmla="*/ 96542 h 193084"/>
                <a:gd name="connsiteX6" fmla="*/ 96542 w 193084"/>
                <a:gd name="connsiteY6" fmla="*/ 115851 h 193084"/>
                <a:gd name="connsiteX7" fmla="*/ 77234 w 193084"/>
                <a:gd name="connsiteY7" fmla="*/ 96542 h 193084"/>
                <a:gd name="connsiteX8" fmla="*/ 96542 w 193084"/>
                <a:gd name="connsiteY8" fmla="*/ 77234 h 193084"/>
                <a:gd name="connsiteX9" fmla="*/ 115851 w 193084"/>
                <a:gd name="connsiteY9" fmla="*/ 96542 h 19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084" h="193084">
                  <a:moveTo>
                    <a:pt x="0" y="96542"/>
                  </a:moveTo>
                  <a:cubicBezTo>
                    <a:pt x="0" y="149860"/>
                    <a:pt x="43224" y="193084"/>
                    <a:pt x="96542" y="193084"/>
                  </a:cubicBezTo>
                  <a:cubicBezTo>
                    <a:pt x="149860" y="193084"/>
                    <a:pt x="193084" y="149860"/>
                    <a:pt x="193084" y="96542"/>
                  </a:cubicBezTo>
                  <a:cubicBezTo>
                    <a:pt x="193084" y="43224"/>
                    <a:pt x="149860" y="0"/>
                    <a:pt x="96542" y="0"/>
                  </a:cubicBezTo>
                  <a:cubicBezTo>
                    <a:pt x="43224" y="0"/>
                    <a:pt x="0" y="43224"/>
                    <a:pt x="0" y="96542"/>
                  </a:cubicBezTo>
                  <a:close/>
                  <a:moveTo>
                    <a:pt x="115851" y="96542"/>
                  </a:moveTo>
                  <a:cubicBezTo>
                    <a:pt x="115851" y="107204"/>
                    <a:pt x="107204" y="115851"/>
                    <a:pt x="96542" y="115851"/>
                  </a:cubicBezTo>
                  <a:cubicBezTo>
                    <a:pt x="85880" y="115851"/>
                    <a:pt x="77234" y="107204"/>
                    <a:pt x="77234" y="96542"/>
                  </a:cubicBezTo>
                  <a:cubicBezTo>
                    <a:pt x="77234" y="85880"/>
                    <a:pt x="85880" y="77234"/>
                    <a:pt x="96542" y="77234"/>
                  </a:cubicBezTo>
                  <a:cubicBezTo>
                    <a:pt x="107204" y="77234"/>
                    <a:pt x="115851" y="85880"/>
                    <a:pt x="115851" y="96542"/>
                  </a:cubicBezTo>
                  <a:close/>
                </a:path>
              </a:pathLst>
            </a:custGeom>
            <a:grpFill/>
            <a:ln w="38596" cap="flat">
              <a:noFill/>
              <a:prstDash val="solid"/>
              <a:miter/>
            </a:ln>
          </p:spPr>
          <p:txBody>
            <a:bodyPr rtlCol="0" anchor="ctr"/>
            <a:lstStyle/>
            <a:p>
              <a:endParaRPr lang="tr-TR"/>
            </a:p>
          </p:txBody>
        </p:sp>
      </p:grpSp>
    </p:spTree>
    <p:extLst>
      <p:ext uri="{BB962C8B-B14F-4D97-AF65-F5344CB8AC3E}">
        <p14:creationId xmlns:p14="http://schemas.microsoft.com/office/powerpoint/2010/main" val="102862813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HTML5 Öncesi ve Sonrası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pic>
        <p:nvPicPr>
          <p:cNvPr id="11" name="Resim 10">
            <a:extLst>
              <a:ext uri="{FF2B5EF4-FFF2-40B4-BE49-F238E27FC236}">
                <a16:creationId xmlns:a16="http://schemas.microsoft.com/office/drawing/2014/main" id="{C2B270CD-0837-40DF-83E3-869DB743D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148" y="1723393"/>
            <a:ext cx="8806962" cy="36280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76707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7" name="Dikdörtgen 6">
            <a:extLst>
              <a:ext uri="{FF2B5EF4-FFF2-40B4-BE49-F238E27FC236}">
                <a16:creationId xmlns:a16="http://schemas.microsoft.com/office/drawing/2014/main" id="{3D7C0387-2147-4FD1-9F0C-4717329A47A6}"/>
              </a:ext>
            </a:extLst>
          </p:cNvPr>
          <p:cNvSpPr/>
          <p:nvPr/>
        </p:nvSpPr>
        <p:spPr>
          <a:xfrm>
            <a:off x="838200" y="1797693"/>
            <a:ext cx="5544616" cy="2554545"/>
          </a:xfrm>
          <a:prstGeom prst="rect">
            <a:avLst/>
          </a:prstGeom>
        </p:spPr>
        <p:txBody>
          <a:bodyPr wrap="square">
            <a:spAutoFit/>
          </a:bodyPr>
          <a:lstStyle/>
          <a:p>
            <a:r>
              <a:rPr lang="tr-TR" sz="2000" dirty="0">
                <a:solidFill>
                  <a:srgbClr val="3A4A58"/>
                </a:solidFill>
              </a:rPr>
              <a:t>Kullanıcıdan alınan 2 sayının toplamını hesaplama.</a:t>
            </a:r>
          </a:p>
          <a:p>
            <a:endParaRPr lang="tr-TR" sz="2000" dirty="0">
              <a:solidFill>
                <a:srgbClr val="3A4A58"/>
              </a:solidFill>
            </a:endParaRPr>
          </a:p>
          <a:p>
            <a:pPr marL="457200" indent="-457200">
              <a:buFont typeface="+mj-lt"/>
              <a:buAutoNum type="arabicPeriod"/>
            </a:pPr>
            <a:r>
              <a:rPr lang="tr-TR" sz="2000" dirty="0">
                <a:solidFill>
                  <a:srgbClr val="3A4A58"/>
                </a:solidFill>
              </a:rPr>
              <a:t>Başla</a:t>
            </a:r>
          </a:p>
          <a:p>
            <a:pPr marL="457200" indent="-457200">
              <a:buFont typeface="+mj-lt"/>
              <a:buAutoNum type="arabicPeriod"/>
            </a:pPr>
            <a:r>
              <a:rPr lang="tr-TR" sz="2000" dirty="0">
                <a:solidFill>
                  <a:srgbClr val="3A4A58"/>
                </a:solidFill>
              </a:rPr>
              <a:t>Sayi1 ve Sayi2 </a:t>
            </a:r>
            <a:r>
              <a:rPr lang="tr-TR" sz="2000" dirty="0" err="1">
                <a:solidFill>
                  <a:srgbClr val="3A4A58"/>
                </a:solidFill>
              </a:rPr>
              <a:t>yi</a:t>
            </a:r>
            <a:r>
              <a:rPr lang="tr-TR" sz="2000" dirty="0">
                <a:solidFill>
                  <a:srgbClr val="3A4A58"/>
                </a:solidFill>
              </a:rPr>
              <a:t> oku </a:t>
            </a:r>
          </a:p>
          <a:p>
            <a:pPr marL="457200" indent="-457200">
              <a:buFont typeface="+mj-lt"/>
              <a:buAutoNum type="arabicPeriod"/>
            </a:pPr>
            <a:r>
              <a:rPr lang="tr-TR" sz="2000" dirty="0">
                <a:solidFill>
                  <a:srgbClr val="3A4A58"/>
                </a:solidFill>
              </a:rPr>
              <a:t>İşlemi yap(Toplam=Sayi1 + Sayi2)</a:t>
            </a:r>
          </a:p>
          <a:p>
            <a:pPr marL="457200" indent="-457200">
              <a:buFont typeface="+mj-lt"/>
              <a:buAutoNum type="arabicPeriod"/>
            </a:pPr>
            <a:r>
              <a:rPr lang="tr-TR" sz="2000" dirty="0">
                <a:solidFill>
                  <a:srgbClr val="3A4A58"/>
                </a:solidFill>
              </a:rPr>
              <a:t>Toplamı ekrana yaz</a:t>
            </a:r>
          </a:p>
          <a:p>
            <a:pPr marL="457200" indent="-457200">
              <a:buFont typeface="+mj-lt"/>
              <a:buAutoNum type="arabicPeriod"/>
            </a:pPr>
            <a:r>
              <a:rPr lang="tr-TR" sz="2000" dirty="0">
                <a:solidFill>
                  <a:srgbClr val="3A4A58"/>
                </a:solidFill>
              </a:rPr>
              <a:t>Bitir</a:t>
            </a:r>
          </a:p>
          <a:p>
            <a:endParaRPr lang="tr-TR" sz="2000" dirty="0">
              <a:solidFill>
                <a:srgbClr val="3A4A58"/>
              </a:solidFill>
            </a:endParaRPr>
          </a:p>
        </p:txBody>
      </p:sp>
      <p:sp>
        <p:nvSpPr>
          <p:cNvPr id="9" name="Oval 8">
            <a:extLst>
              <a:ext uri="{FF2B5EF4-FFF2-40B4-BE49-F238E27FC236}">
                <a16:creationId xmlns:a16="http://schemas.microsoft.com/office/drawing/2014/main" id="{EB7C069F-CCB4-4458-B0AC-BA5B6EDC618C}"/>
              </a:ext>
            </a:extLst>
          </p:cNvPr>
          <p:cNvSpPr/>
          <p:nvPr/>
        </p:nvSpPr>
        <p:spPr>
          <a:xfrm>
            <a:off x="8031816" y="1797693"/>
            <a:ext cx="1063498" cy="45199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solidFill>
                  <a:schemeClr val="tx1"/>
                </a:solidFill>
              </a:rPr>
              <a:t>Başla</a:t>
            </a:r>
          </a:p>
        </p:txBody>
      </p:sp>
      <p:sp>
        <p:nvSpPr>
          <p:cNvPr id="10" name="Akış Çizelgesi: Veri 9">
            <a:extLst>
              <a:ext uri="{FF2B5EF4-FFF2-40B4-BE49-F238E27FC236}">
                <a16:creationId xmlns:a16="http://schemas.microsoft.com/office/drawing/2014/main" id="{42100279-8A71-4C4A-BC0E-2F11C7BDF1DD}"/>
              </a:ext>
            </a:extLst>
          </p:cNvPr>
          <p:cNvSpPr/>
          <p:nvPr/>
        </p:nvSpPr>
        <p:spPr>
          <a:xfrm>
            <a:off x="7375433" y="2573058"/>
            <a:ext cx="2376264" cy="432048"/>
          </a:xfrm>
          <a:prstGeom prst="flowChartInputOutpu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solidFill>
                  <a:schemeClr val="tx1"/>
                </a:solidFill>
              </a:rPr>
              <a:t>Sayi1, Sayi2</a:t>
            </a:r>
          </a:p>
        </p:txBody>
      </p:sp>
      <p:sp>
        <p:nvSpPr>
          <p:cNvPr id="12" name="Dikdörtgen 11">
            <a:extLst>
              <a:ext uri="{FF2B5EF4-FFF2-40B4-BE49-F238E27FC236}">
                <a16:creationId xmlns:a16="http://schemas.microsoft.com/office/drawing/2014/main" id="{4021E8F4-B6CC-4BC3-9FF9-07E0B059E18B}"/>
              </a:ext>
            </a:extLst>
          </p:cNvPr>
          <p:cNvSpPr/>
          <p:nvPr/>
        </p:nvSpPr>
        <p:spPr>
          <a:xfrm>
            <a:off x="7376335" y="3392528"/>
            <a:ext cx="2304256" cy="48819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solidFill>
                  <a:schemeClr val="tx1"/>
                </a:solidFill>
              </a:rPr>
              <a:t>Toplam=Sayi1+Sayi2</a:t>
            </a:r>
          </a:p>
        </p:txBody>
      </p:sp>
      <p:sp>
        <p:nvSpPr>
          <p:cNvPr id="13" name="Akış Çizelgesi: Belge 12">
            <a:extLst>
              <a:ext uri="{FF2B5EF4-FFF2-40B4-BE49-F238E27FC236}">
                <a16:creationId xmlns:a16="http://schemas.microsoft.com/office/drawing/2014/main" id="{D6BF6270-5950-4C90-96F7-65C04149AE8F}"/>
              </a:ext>
            </a:extLst>
          </p:cNvPr>
          <p:cNvSpPr/>
          <p:nvPr/>
        </p:nvSpPr>
        <p:spPr>
          <a:xfrm>
            <a:off x="7375433" y="4256625"/>
            <a:ext cx="2305158" cy="488747"/>
          </a:xfrm>
          <a:prstGeom prst="flowChartDocumen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solidFill>
                  <a:schemeClr val="tx1"/>
                </a:solidFill>
              </a:rPr>
              <a:t>Toplam</a:t>
            </a:r>
          </a:p>
        </p:txBody>
      </p:sp>
      <p:sp>
        <p:nvSpPr>
          <p:cNvPr id="14" name="Oval 13">
            <a:extLst>
              <a:ext uri="{FF2B5EF4-FFF2-40B4-BE49-F238E27FC236}">
                <a16:creationId xmlns:a16="http://schemas.microsoft.com/office/drawing/2014/main" id="{97273AC9-46F5-44CF-961C-F01135A802FA}"/>
              </a:ext>
            </a:extLst>
          </p:cNvPr>
          <p:cNvSpPr/>
          <p:nvPr/>
        </p:nvSpPr>
        <p:spPr>
          <a:xfrm>
            <a:off x="7996138" y="5147680"/>
            <a:ext cx="1063498" cy="451998"/>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solidFill>
                  <a:schemeClr val="tx1"/>
                </a:solidFill>
              </a:rPr>
              <a:t>Bitir</a:t>
            </a:r>
          </a:p>
        </p:txBody>
      </p:sp>
      <p:cxnSp>
        <p:nvCxnSpPr>
          <p:cNvPr id="15" name="Düz Ok Bağlayıcısı 14">
            <a:extLst>
              <a:ext uri="{FF2B5EF4-FFF2-40B4-BE49-F238E27FC236}">
                <a16:creationId xmlns:a16="http://schemas.microsoft.com/office/drawing/2014/main" id="{6BA3F104-F928-4043-9BE9-6900E00242FB}"/>
              </a:ext>
            </a:extLst>
          </p:cNvPr>
          <p:cNvCxnSpPr>
            <a:endCxn id="10" idx="1"/>
          </p:cNvCxnSpPr>
          <p:nvPr/>
        </p:nvCxnSpPr>
        <p:spPr>
          <a:xfrm flipH="1">
            <a:off x="8563565" y="2249691"/>
            <a:ext cx="8669" cy="323367"/>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6" name="Düz Ok Bağlayıcısı 15">
            <a:extLst>
              <a:ext uri="{FF2B5EF4-FFF2-40B4-BE49-F238E27FC236}">
                <a16:creationId xmlns:a16="http://schemas.microsoft.com/office/drawing/2014/main" id="{F487793E-14D0-4992-BC1C-2C8F8810C81F}"/>
              </a:ext>
            </a:extLst>
          </p:cNvPr>
          <p:cNvCxnSpPr>
            <a:endCxn id="12" idx="0"/>
          </p:cNvCxnSpPr>
          <p:nvPr/>
        </p:nvCxnSpPr>
        <p:spPr>
          <a:xfrm>
            <a:off x="8527887" y="3008673"/>
            <a:ext cx="576" cy="383855"/>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7" name="Düz Ok Bağlayıcısı 16">
            <a:extLst>
              <a:ext uri="{FF2B5EF4-FFF2-40B4-BE49-F238E27FC236}">
                <a16:creationId xmlns:a16="http://schemas.microsoft.com/office/drawing/2014/main" id="{7CD6D609-9D27-4091-ADD9-559D787D81A9}"/>
              </a:ext>
            </a:extLst>
          </p:cNvPr>
          <p:cNvCxnSpPr>
            <a:cxnSpLocks/>
            <a:stCxn id="12" idx="2"/>
            <a:endCxn id="13" idx="0"/>
          </p:cNvCxnSpPr>
          <p:nvPr/>
        </p:nvCxnSpPr>
        <p:spPr>
          <a:xfrm flipH="1">
            <a:off x="8528012" y="3880721"/>
            <a:ext cx="451" cy="375904"/>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8" name="Düz Ok Bağlayıcısı 17">
            <a:extLst>
              <a:ext uri="{FF2B5EF4-FFF2-40B4-BE49-F238E27FC236}">
                <a16:creationId xmlns:a16="http://schemas.microsoft.com/office/drawing/2014/main" id="{4A0F40E3-DF61-4C24-9660-0FC65238501F}"/>
              </a:ext>
            </a:extLst>
          </p:cNvPr>
          <p:cNvCxnSpPr>
            <a:cxnSpLocks/>
            <a:stCxn id="13" idx="2"/>
            <a:endCxn id="14" idx="0"/>
          </p:cNvCxnSpPr>
          <p:nvPr/>
        </p:nvCxnSpPr>
        <p:spPr>
          <a:xfrm flipH="1">
            <a:off x="8527887" y="4713060"/>
            <a:ext cx="125" cy="43462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385274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anim calcmode="lin" valueType="num">
                                      <p:cBhvr>
                                        <p:cTn id="1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1000"/>
                                        <p:tgtEl>
                                          <p:spTgt spid="7">
                                            <p:txEl>
                                              <p:pRg st="3" end="3"/>
                                            </p:txEl>
                                          </p:spTgt>
                                        </p:tgtEl>
                                      </p:cBhvr>
                                    </p:animEffect>
                                    <p:anim calcmode="lin" valueType="num">
                                      <p:cBhvr>
                                        <p:cTn id="20"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1000"/>
                                        <p:tgtEl>
                                          <p:spTgt spid="7">
                                            <p:txEl>
                                              <p:pRg st="4" end="4"/>
                                            </p:txEl>
                                          </p:spTgt>
                                        </p:tgtEl>
                                      </p:cBhvr>
                                    </p:animEffect>
                                    <p:anim calcmode="lin" valueType="num">
                                      <p:cBhvr>
                                        <p:cTn id="2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Effect transition="in" filter="fade">
                                      <p:cBhvr>
                                        <p:cTn id="33" dur="1000"/>
                                        <p:tgtEl>
                                          <p:spTgt spid="7">
                                            <p:txEl>
                                              <p:pRg st="5" end="5"/>
                                            </p:txEl>
                                          </p:spTgt>
                                        </p:tgtEl>
                                      </p:cBhvr>
                                    </p:animEffect>
                                    <p:anim calcmode="lin" valueType="num">
                                      <p:cBhvr>
                                        <p:cTn id="34"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
                                            <p:txEl>
                                              <p:pRg st="6" end="6"/>
                                            </p:txEl>
                                          </p:spTgt>
                                        </p:tgtEl>
                                        <p:attrNameLst>
                                          <p:attrName>style.visibility</p:attrName>
                                        </p:attrNameLst>
                                      </p:cBhvr>
                                      <p:to>
                                        <p:strVal val="visible"/>
                                      </p:to>
                                    </p:set>
                                    <p:animEffect transition="in" filter="fade">
                                      <p:cBhvr>
                                        <p:cTn id="40" dur="1000"/>
                                        <p:tgtEl>
                                          <p:spTgt spid="7">
                                            <p:txEl>
                                              <p:pRg st="6" end="6"/>
                                            </p:txEl>
                                          </p:spTgt>
                                        </p:tgtEl>
                                      </p:cBhvr>
                                    </p:animEffect>
                                    <p:anim calcmode="lin" valueType="num">
                                      <p:cBhvr>
                                        <p:cTn id="41"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HTML5 Yapısal Etiketler</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pic>
        <p:nvPicPr>
          <p:cNvPr id="5" name="Content Placeholder 3">
            <a:extLst>
              <a:ext uri="{FF2B5EF4-FFF2-40B4-BE49-F238E27FC236}">
                <a16:creationId xmlns:a16="http://schemas.microsoft.com/office/drawing/2014/main" id="{BB7902D2-EEF5-4A34-B1F5-668D3CDC646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41303" y="1920000"/>
            <a:ext cx="5109393" cy="3778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37328595"/>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HTML5 – Yapısal Etiketler - </a:t>
            </a:r>
            <a:r>
              <a:rPr lang="tr-TR" sz="5400" dirty="0" err="1">
                <a:solidFill>
                  <a:schemeClr val="tx2">
                    <a:lumMod val="75000"/>
                  </a:schemeClr>
                </a:solidFill>
                <a:effectLst>
                  <a:outerShdw blurRad="38100" dist="38100" dir="2700000" algn="tl">
                    <a:srgbClr val="000000">
                      <a:alpha val="43137"/>
                    </a:srgbClr>
                  </a:outerShdw>
                </a:effectLst>
              </a:rPr>
              <a:t>Header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4"/>
            <a:ext cx="6391941" cy="4054181"/>
          </a:xfrm>
        </p:spPr>
        <p:txBody>
          <a:bodyPr>
            <a:normAutofit/>
          </a:bodyPr>
          <a:lstStyle/>
          <a:p>
            <a:r>
              <a:rPr lang="tr-TR" sz="2400" dirty="0">
                <a:solidFill>
                  <a:schemeClr val="tx2">
                    <a:lumMod val="75000"/>
                  </a:schemeClr>
                </a:solidFill>
              </a:rPr>
              <a:t>Başlık alanını temsil eder.</a:t>
            </a:r>
          </a:p>
          <a:p>
            <a:r>
              <a:rPr lang="tr-TR" sz="2400" dirty="0">
                <a:solidFill>
                  <a:schemeClr val="tx2">
                    <a:lumMod val="75000"/>
                  </a:schemeClr>
                </a:solidFill>
              </a:rPr>
              <a:t>Sadece başlığınız olacaksa altı seviyeli başlıklardan (h1-h6) birini kullanmanız yeterli.</a:t>
            </a:r>
          </a:p>
          <a:p>
            <a:r>
              <a:rPr lang="tr-TR" sz="2400" dirty="0">
                <a:solidFill>
                  <a:schemeClr val="tx2">
                    <a:lumMod val="75000"/>
                  </a:schemeClr>
                </a:solidFill>
              </a:rPr>
              <a:t>Ancak başlığı temsil eden başka öğeler de varsa -örneğin alt </a:t>
            </a:r>
            <a:r>
              <a:rPr lang="tr-TR" sz="2400" dirty="0" err="1">
                <a:solidFill>
                  <a:schemeClr val="tx2">
                    <a:lumMod val="75000"/>
                  </a:schemeClr>
                </a:solidFill>
              </a:rPr>
              <a:t>başık</a:t>
            </a:r>
            <a:r>
              <a:rPr lang="tr-TR" sz="2400" dirty="0">
                <a:solidFill>
                  <a:schemeClr val="tx2">
                    <a:lumMod val="75000"/>
                  </a:schemeClr>
                </a:solidFill>
              </a:rPr>
              <a:t> gibi- bunu </a:t>
            </a:r>
            <a:r>
              <a:rPr lang="tr-TR" sz="2400" dirty="0" err="1">
                <a:solidFill>
                  <a:schemeClr val="tx2">
                    <a:lumMod val="75000"/>
                  </a:schemeClr>
                </a:solidFill>
              </a:rPr>
              <a:t>header</a:t>
            </a:r>
            <a:r>
              <a:rPr lang="tr-TR" sz="2400" dirty="0">
                <a:solidFill>
                  <a:schemeClr val="tx2">
                    <a:lumMod val="75000"/>
                  </a:schemeClr>
                </a:solidFill>
              </a:rPr>
              <a:t> elementiyle sarmanız gerekir.</a:t>
            </a: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
        <p:nvSpPr>
          <p:cNvPr id="9" name="Rectangle 2">
            <a:extLst>
              <a:ext uri="{FF2B5EF4-FFF2-40B4-BE49-F238E27FC236}">
                <a16:creationId xmlns:a16="http://schemas.microsoft.com/office/drawing/2014/main" id="{5DEF636F-B283-475D-8FD0-CAFA87F8C16A}"/>
              </a:ext>
            </a:extLst>
          </p:cNvPr>
          <p:cNvSpPr txBox="1">
            <a:spLocks noChangeArrowheads="1"/>
          </p:cNvSpPr>
          <p:nvPr/>
        </p:nvSpPr>
        <p:spPr bwMode="auto">
          <a:xfrm>
            <a:off x="6331492" y="3619531"/>
            <a:ext cx="493724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Tx/>
              <a:buNone/>
            </a:pP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header</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&lt;h1&gt;</a:t>
            </a:r>
            <a:r>
              <a:rPr lang="tr-TR" sz="2000" b="0" dirty="0">
                <a:solidFill>
                  <a:srgbClr val="000000"/>
                </a:solidFill>
                <a:latin typeface="Consolas" panose="020B0609020204030204" pitchFamily="49" charset="0"/>
                <a:cs typeface="Consolas" panose="020B0609020204030204" pitchFamily="49" charset="0"/>
              </a:rPr>
              <a:t>Başlık alanı</a:t>
            </a:r>
            <a:r>
              <a:rPr lang="tr-TR" sz="2000" b="0" dirty="0">
                <a:solidFill>
                  <a:srgbClr val="000088"/>
                </a:solidFill>
                <a:latin typeface="Consolas" panose="020B0609020204030204" pitchFamily="49" charset="0"/>
                <a:cs typeface="Consolas" panose="020B0609020204030204" pitchFamily="49" charset="0"/>
              </a:rPr>
              <a:t>&lt;/h1&gt;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&lt;h2&gt;</a:t>
            </a:r>
            <a:r>
              <a:rPr lang="tr-TR" sz="2000" b="0" dirty="0">
                <a:solidFill>
                  <a:srgbClr val="000000"/>
                </a:solidFill>
                <a:latin typeface="Consolas" panose="020B0609020204030204" pitchFamily="49" charset="0"/>
                <a:cs typeface="Consolas" panose="020B0609020204030204" pitchFamily="49" charset="0"/>
              </a:rPr>
              <a:t>Sitemizin tanımı</a:t>
            </a:r>
            <a:r>
              <a:rPr lang="tr-TR" sz="2000" b="0" dirty="0">
                <a:solidFill>
                  <a:srgbClr val="000088"/>
                </a:solidFill>
                <a:latin typeface="Consolas" panose="020B0609020204030204" pitchFamily="49" charset="0"/>
                <a:cs typeface="Consolas" panose="020B0609020204030204" pitchFamily="49" charset="0"/>
              </a:rPr>
              <a:t>&lt;/h2&gt;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header</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header</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&lt;h1&gt;</a:t>
            </a:r>
            <a:r>
              <a:rPr lang="tr-TR" sz="2000" b="0" dirty="0" err="1">
                <a:solidFill>
                  <a:srgbClr val="000000"/>
                </a:solidFill>
                <a:latin typeface="Consolas" panose="020B0609020204030204" pitchFamily="49" charset="0"/>
                <a:cs typeface="Consolas" panose="020B0609020204030204" pitchFamily="49" charset="0"/>
              </a:rPr>
              <a:t>Lorem</a:t>
            </a:r>
            <a:r>
              <a:rPr lang="tr-TR" sz="2000" b="0" dirty="0">
                <a:solidFill>
                  <a:srgbClr val="000000"/>
                </a:solidFill>
                <a:latin typeface="Consolas" panose="020B0609020204030204" pitchFamily="49" charset="0"/>
                <a:cs typeface="Consolas" panose="020B0609020204030204" pitchFamily="49" charset="0"/>
              </a:rPr>
              <a:t> </a:t>
            </a:r>
            <a:r>
              <a:rPr lang="tr-TR" sz="2000" b="0" dirty="0" err="1">
                <a:solidFill>
                  <a:srgbClr val="000000"/>
                </a:solidFill>
                <a:latin typeface="Consolas" panose="020B0609020204030204" pitchFamily="49" charset="0"/>
                <a:cs typeface="Consolas" panose="020B0609020204030204" pitchFamily="49" charset="0"/>
              </a:rPr>
              <a:t>ipsum</a:t>
            </a:r>
            <a:r>
              <a:rPr lang="tr-TR" sz="2000" b="0" dirty="0">
                <a:solidFill>
                  <a:srgbClr val="000000"/>
                </a:solidFill>
                <a:latin typeface="Consolas" panose="020B0609020204030204" pitchFamily="49" charset="0"/>
                <a:cs typeface="Consolas" panose="020B0609020204030204" pitchFamily="49" charset="0"/>
              </a:rPr>
              <a:t> </a:t>
            </a:r>
            <a:r>
              <a:rPr lang="tr-TR" sz="2000" b="0" dirty="0" err="1">
                <a:solidFill>
                  <a:srgbClr val="000000"/>
                </a:solidFill>
                <a:latin typeface="Consolas" panose="020B0609020204030204" pitchFamily="49" charset="0"/>
                <a:cs typeface="Consolas" panose="020B0609020204030204" pitchFamily="49" charset="0"/>
              </a:rPr>
              <a:t>dolor</a:t>
            </a:r>
            <a:r>
              <a:rPr lang="tr-TR" sz="2000" b="0" dirty="0">
                <a:solidFill>
                  <a:srgbClr val="000088"/>
                </a:solidFill>
                <a:latin typeface="Consolas" panose="020B0609020204030204" pitchFamily="49" charset="0"/>
                <a:cs typeface="Consolas" panose="020B0609020204030204" pitchFamily="49" charset="0"/>
              </a:rPr>
              <a:t>&lt;/h1&gt;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&lt;p&gt;</a:t>
            </a:r>
            <a:r>
              <a:rPr lang="tr-TR" sz="2000" b="0" dirty="0" err="1">
                <a:solidFill>
                  <a:srgbClr val="000000"/>
                </a:solidFill>
                <a:latin typeface="Consolas" panose="020B0609020204030204" pitchFamily="49" charset="0"/>
                <a:cs typeface="Consolas" panose="020B0609020204030204" pitchFamily="49" charset="0"/>
              </a:rPr>
              <a:t>Lorem</a:t>
            </a:r>
            <a:r>
              <a:rPr lang="tr-TR" sz="2000" b="0" dirty="0">
                <a:solidFill>
                  <a:srgbClr val="000000"/>
                </a:solidFill>
                <a:latin typeface="Consolas" panose="020B0609020204030204" pitchFamily="49" charset="0"/>
                <a:cs typeface="Consolas" panose="020B0609020204030204" pitchFamily="49" charset="0"/>
              </a:rPr>
              <a:t> </a:t>
            </a:r>
            <a:r>
              <a:rPr lang="tr-TR" sz="2000" b="0" dirty="0" err="1">
                <a:solidFill>
                  <a:srgbClr val="000000"/>
                </a:solidFill>
                <a:latin typeface="Consolas" panose="020B0609020204030204" pitchFamily="49" charset="0"/>
                <a:cs typeface="Consolas" panose="020B0609020204030204" pitchFamily="49" charset="0"/>
              </a:rPr>
              <a:t>ipsum</a:t>
            </a:r>
            <a:r>
              <a:rPr lang="tr-TR" sz="2000" b="0" dirty="0">
                <a:solidFill>
                  <a:srgbClr val="000000"/>
                </a:solidFill>
                <a:latin typeface="Consolas" panose="020B0609020204030204" pitchFamily="49" charset="0"/>
                <a:cs typeface="Consolas" panose="020B0609020204030204" pitchFamily="49" charset="0"/>
              </a:rPr>
              <a:t> </a:t>
            </a:r>
            <a:r>
              <a:rPr lang="tr-TR" sz="2000" b="0" dirty="0" err="1">
                <a:solidFill>
                  <a:srgbClr val="000000"/>
                </a:solidFill>
                <a:latin typeface="Consolas" panose="020B0609020204030204" pitchFamily="49" charset="0"/>
                <a:cs typeface="Consolas" panose="020B0609020204030204" pitchFamily="49" charset="0"/>
              </a:rPr>
              <a:t>dolor</a:t>
            </a:r>
            <a:r>
              <a:rPr lang="tr-TR" sz="2000" b="0" dirty="0">
                <a:solidFill>
                  <a:srgbClr val="000000"/>
                </a:solidFill>
                <a:latin typeface="Consolas" panose="020B0609020204030204" pitchFamily="49" charset="0"/>
                <a:cs typeface="Consolas" panose="020B0609020204030204" pitchFamily="49" charset="0"/>
              </a:rPr>
              <a:t> sit </a:t>
            </a:r>
            <a:r>
              <a:rPr lang="tr-TR" sz="2000" b="0" dirty="0" err="1">
                <a:solidFill>
                  <a:srgbClr val="000000"/>
                </a:solidFill>
                <a:latin typeface="Consolas" panose="020B0609020204030204" pitchFamily="49" charset="0"/>
                <a:cs typeface="Consolas" panose="020B0609020204030204" pitchFamily="49" charset="0"/>
              </a:rPr>
              <a:t>amet</a:t>
            </a:r>
            <a:r>
              <a:rPr lang="tr-TR" sz="2000" b="0" dirty="0">
                <a:solidFill>
                  <a:srgbClr val="000088"/>
                </a:solidFill>
                <a:latin typeface="Consolas" panose="020B0609020204030204" pitchFamily="49" charset="0"/>
                <a:cs typeface="Consolas" panose="020B0609020204030204" pitchFamily="49" charset="0"/>
              </a:rPr>
              <a:t>&lt;/p&gt;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header</a:t>
            </a:r>
            <a:r>
              <a:rPr lang="tr-TR" sz="2000" b="0" dirty="0">
                <a:solidFill>
                  <a:srgbClr val="000088"/>
                </a:solidFill>
                <a:latin typeface="Consolas" panose="020B0609020204030204" pitchFamily="49" charset="0"/>
                <a:cs typeface="Consolas" panose="020B0609020204030204" pitchFamily="49" charset="0"/>
              </a:rPr>
              <a:t>&gt;</a:t>
            </a:r>
            <a:r>
              <a:rPr lang="tr-TR" sz="2000" b="0" dirty="0"/>
              <a:t> </a:t>
            </a:r>
            <a:endParaRPr lang="tr-TR" sz="2000" b="0" dirty="0">
              <a:latin typeface="Arial" panose="020B0604020202020204" pitchFamily="34" charset="0"/>
            </a:endParaRPr>
          </a:p>
        </p:txBody>
      </p:sp>
    </p:spTree>
    <p:extLst>
      <p:ext uri="{BB962C8B-B14F-4D97-AF65-F5344CB8AC3E}">
        <p14:creationId xmlns:p14="http://schemas.microsoft.com/office/powerpoint/2010/main" val="144156769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HTML5 – Yapısal Etiketler - </a:t>
            </a:r>
            <a:r>
              <a:rPr lang="tr-TR" sz="5400" dirty="0" err="1">
                <a:solidFill>
                  <a:schemeClr val="tx2">
                    <a:lumMod val="75000"/>
                  </a:schemeClr>
                </a:solidFill>
                <a:effectLst>
                  <a:outerShdw blurRad="38100" dist="38100" dir="2700000" algn="tl">
                    <a:srgbClr val="000000">
                      <a:alpha val="43137"/>
                    </a:srgbClr>
                  </a:outerShdw>
                </a:effectLst>
              </a:rPr>
              <a:t>Section</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838199" y="1825624"/>
            <a:ext cx="6391941" cy="4054181"/>
          </a:xfrm>
        </p:spPr>
        <p:txBody>
          <a:bodyPr>
            <a:normAutofit/>
          </a:bodyPr>
          <a:lstStyle/>
          <a:p>
            <a:r>
              <a:rPr lang="tr-TR" sz="2400" dirty="0">
                <a:solidFill>
                  <a:schemeClr val="tx2">
                    <a:lumMod val="75000"/>
                  </a:schemeClr>
                </a:solidFill>
              </a:rPr>
              <a:t>Bir makale ya da yazı alanını temsil eder. </a:t>
            </a:r>
          </a:p>
          <a:p>
            <a:r>
              <a:rPr lang="tr-TR" sz="2400" dirty="0">
                <a:solidFill>
                  <a:schemeClr val="tx2">
                    <a:lumMod val="75000"/>
                  </a:schemeClr>
                </a:solidFill>
              </a:rPr>
              <a:t>Bu bir </a:t>
            </a:r>
            <a:r>
              <a:rPr lang="tr-TR" sz="2400" dirty="0" err="1">
                <a:solidFill>
                  <a:schemeClr val="tx2">
                    <a:lumMod val="75000"/>
                  </a:schemeClr>
                </a:solidFill>
              </a:rPr>
              <a:t>blog</a:t>
            </a:r>
            <a:r>
              <a:rPr lang="tr-TR" sz="2400" dirty="0">
                <a:solidFill>
                  <a:schemeClr val="tx2">
                    <a:lumMod val="75000"/>
                  </a:schemeClr>
                </a:solidFill>
              </a:rPr>
              <a:t> yazısı, yorum alanı, haber vb. olabilir.</a:t>
            </a:r>
          </a:p>
          <a:p>
            <a:pPr marL="0" indent="0">
              <a:buNone/>
            </a:pPr>
            <a:endParaRPr lang="tr-TR" sz="2400" dirty="0">
              <a:solidFill>
                <a:schemeClr val="tx2">
                  <a:lumMod val="75000"/>
                </a:schemeClr>
              </a:solidFill>
            </a:endParaRP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
        <p:nvSpPr>
          <p:cNvPr id="6" name="Rectangle 2">
            <a:extLst>
              <a:ext uri="{FF2B5EF4-FFF2-40B4-BE49-F238E27FC236}">
                <a16:creationId xmlns:a16="http://schemas.microsoft.com/office/drawing/2014/main" id="{6B58C004-6831-4E0B-A323-06691020C46D}"/>
              </a:ext>
            </a:extLst>
          </p:cNvPr>
          <p:cNvSpPr txBox="1">
            <a:spLocks noChangeArrowheads="1"/>
          </p:cNvSpPr>
          <p:nvPr/>
        </p:nvSpPr>
        <p:spPr bwMode="auto">
          <a:xfrm>
            <a:off x="6245199" y="4173398"/>
            <a:ext cx="4937249"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Tx/>
              <a:buNone/>
            </a:pP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article</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header</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&lt;h3&gt;</a:t>
            </a:r>
            <a:r>
              <a:rPr lang="tr-TR" sz="2000" b="0" dirty="0">
                <a:solidFill>
                  <a:srgbClr val="000000"/>
                </a:solidFill>
                <a:latin typeface="Consolas" panose="020B0609020204030204" pitchFamily="49" charset="0"/>
                <a:cs typeface="Consolas" panose="020B0609020204030204" pitchFamily="49" charset="0"/>
              </a:rPr>
              <a:t>Başlık</a:t>
            </a:r>
            <a:r>
              <a:rPr lang="tr-TR" sz="2000" b="0" dirty="0">
                <a:solidFill>
                  <a:srgbClr val="000088"/>
                </a:solidFill>
                <a:latin typeface="Consolas" panose="020B0609020204030204" pitchFamily="49" charset="0"/>
                <a:cs typeface="Consolas" panose="020B0609020204030204" pitchFamily="49" charset="0"/>
              </a:rPr>
              <a:t>&lt;/h3&gt;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header</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&lt;p&gt;</a:t>
            </a:r>
            <a:r>
              <a:rPr lang="tr-TR" sz="2000" b="0" dirty="0" err="1">
                <a:solidFill>
                  <a:srgbClr val="000000"/>
                </a:solidFill>
                <a:latin typeface="Consolas" panose="020B0609020204030204" pitchFamily="49" charset="0"/>
                <a:cs typeface="Consolas" panose="020B0609020204030204" pitchFamily="49" charset="0"/>
              </a:rPr>
              <a:t>Lorem</a:t>
            </a:r>
            <a:r>
              <a:rPr lang="tr-TR" sz="2000" b="0" dirty="0">
                <a:solidFill>
                  <a:srgbClr val="000000"/>
                </a:solidFill>
                <a:latin typeface="Consolas" panose="020B0609020204030204" pitchFamily="49" charset="0"/>
                <a:cs typeface="Consolas" panose="020B0609020204030204" pitchFamily="49" charset="0"/>
              </a:rPr>
              <a:t> </a:t>
            </a:r>
            <a:r>
              <a:rPr lang="tr-TR" sz="2000" b="0" dirty="0" err="1">
                <a:solidFill>
                  <a:srgbClr val="000000"/>
                </a:solidFill>
                <a:latin typeface="Consolas" panose="020B0609020204030204" pitchFamily="49" charset="0"/>
                <a:cs typeface="Consolas" panose="020B0609020204030204" pitchFamily="49" charset="0"/>
              </a:rPr>
              <a:t>ipsum</a:t>
            </a:r>
            <a:r>
              <a:rPr lang="tr-TR" sz="2000" b="0" dirty="0">
                <a:solidFill>
                  <a:srgbClr val="000000"/>
                </a:solidFill>
                <a:latin typeface="Consolas" panose="020B0609020204030204" pitchFamily="49" charset="0"/>
                <a:cs typeface="Consolas" panose="020B0609020204030204" pitchFamily="49" charset="0"/>
              </a:rPr>
              <a:t> </a:t>
            </a:r>
            <a:r>
              <a:rPr lang="tr-TR" sz="2000" b="0" dirty="0" err="1">
                <a:solidFill>
                  <a:srgbClr val="000000"/>
                </a:solidFill>
                <a:latin typeface="Consolas" panose="020B0609020204030204" pitchFamily="49" charset="0"/>
                <a:cs typeface="Consolas" panose="020B0609020204030204" pitchFamily="49" charset="0"/>
              </a:rPr>
              <a:t>dolor</a:t>
            </a:r>
            <a:r>
              <a:rPr lang="tr-TR" sz="2000" b="0" dirty="0">
                <a:solidFill>
                  <a:srgbClr val="000000"/>
                </a:solidFill>
                <a:latin typeface="Consolas" panose="020B0609020204030204" pitchFamily="49" charset="0"/>
                <a:cs typeface="Consolas" panose="020B0609020204030204" pitchFamily="49" charset="0"/>
              </a:rPr>
              <a:t> sit </a:t>
            </a:r>
            <a:r>
              <a:rPr lang="tr-TR" sz="2000" b="0" dirty="0" err="1">
                <a:solidFill>
                  <a:srgbClr val="000000"/>
                </a:solidFill>
                <a:latin typeface="Consolas" panose="020B0609020204030204" pitchFamily="49" charset="0"/>
                <a:cs typeface="Consolas" panose="020B0609020204030204" pitchFamily="49" charset="0"/>
              </a:rPr>
              <a:t>amet</a:t>
            </a:r>
            <a:r>
              <a:rPr lang="tr-TR" sz="2000" b="0" dirty="0">
                <a:solidFill>
                  <a:srgbClr val="000088"/>
                </a:solidFill>
                <a:latin typeface="Consolas" panose="020B0609020204030204" pitchFamily="49" charset="0"/>
                <a:cs typeface="Consolas" panose="020B0609020204030204" pitchFamily="49" charset="0"/>
              </a:rPr>
              <a:t>&lt;/p&gt;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article</a:t>
            </a:r>
            <a:r>
              <a:rPr lang="tr-TR" sz="2000" b="0" dirty="0">
                <a:solidFill>
                  <a:srgbClr val="000088"/>
                </a:solidFill>
                <a:latin typeface="Consolas" panose="020B0609020204030204" pitchFamily="49" charset="0"/>
                <a:cs typeface="Consolas" panose="020B0609020204030204" pitchFamily="49" charset="0"/>
              </a:rPr>
              <a:t>&gt;</a:t>
            </a:r>
            <a:r>
              <a:rPr lang="tr-TR" sz="2000" b="0" dirty="0"/>
              <a:t> </a:t>
            </a:r>
            <a:endParaRPr lang="tr-TR" sz="2000" b="0" dirty="0">
              <a:latin typeface="Arial" panose="020B0604020202020204" pitchFamily="34" charset="0"/>
            </a:endParaRPr>
          </a:p>
        </p:txBody>
      </p:sp>
    </p:spTree>
    <p:extLst>
      <p:ext uri="{BB962C8B-B14F-4D97-AF65-F5344CB8AC3E}">
        <p14:creationId xmlns:p14="http://schemas.microsoft.com/office/powerpoint/2010/main" val="111797579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HTML5 – Yapısal Etiketler -      </a:t>
            </a:r>
            <a:r>
              <a:rPr lang="tr-TR" sz="5400" dirty="0" err="1">
                <a:solidFill>
                  <a:schemeClr val="tx2">
                    <a:lumMod val="75000"/>
                  </a:schemeClr>
                </a:solidFill>
                <a:effectLst>
                  <a:outerShdw blurRad="38100" dist="38100" dir="2700000" algn="tl">
                    <a:srgbClr val="000000">
                      <a:alpha val="43137"/>
                    </a:srgbClr>
                  </a:outerShdw>
                </a:effectLst>
              </a:rPr>
              <a:t>Nav</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
        <p:nvSpPr>
          <p:cNvPr id="10" name="Rectangle 2">
            <a:extLst>
              <a:ext uri="{FF2B5EF4-FFF2-40B4-BE49-F238E27FC236}">
                <a16:creationId xmlns:a16="http://schemas.microsoft.com/office/drawing/2014/main" id="{60585E78-1564-43F8-983B-85E58B5CA46B}"/>
              </a:ext>
            </a:extLst>
          </p:cNvPr>
          <p:cNvSpPr txBox="1">
            <a:spLocks noChangeArrowheads="1"/>
          </p:cNvSpPr>
          <p:nvPr/>
        </p:nvSpPr>
        <p:spPr bwMode="auto">
          <a:xfrm>
            <a:off x="5501433" y="3714750"/>
            <a:ext cx="564257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0" fontAlgn="base" hangingPunct="0">
              <a:spcBef>
                <a:spcPct val="0"/>
              </a:spcBef>
              <a:spcAft>
                <a:spcPct val="0"/>
              </a:spcAft>
              <a:buFontTx/>
              <a:buNone/>
            </a:pPr>
            <a:r>
              <a:rPr lang="tr-TR" sz="2000" dirty="0">
                <a:solidFill>
                  <a:srgbClr val="000088"/>
                </a:solidFill>
                <a:latin typeface="Consolas" panose="020B0609020204030204" pitchFamily="49" charset="0"/>
                <a:cs typeface="Consolas" panose="020B0609020204030204" pitchFamily="49" charset="0"/>
              </a:rPr>
              <a:t>&lt;</a:t>
            </a:r>
            <a:r>
              <a:rPr lang="tr-TR" sz="2000" dirty="0" err="1">
                <a:solidFill>
                  <a:srgbClr val="000088"/>
                </a:solidFill>
                <a:latin typeface="Consolas" panose="020B0609020204030204" pitchFamily="49" charset="0"/>
                <a:cs typeface="Consolas" panose="020B0609020204030204" pitchFamily="49" charset="0"/>
              </a:rPr>
              <a:t>nav</a:t>
            </a:r>
            <a:r>
              <a:rPr lang="tr-TR" sz="2000" dirty="0">
                <a:solidFill>
                  <a:srgbClr val="000088"/>
                </a:solidFill>
                <a:latin typeface="Consolas" panose="020B0609020204030204" pitchFamily="49" charset="0"/>
                <a:cs typeface="Consolas" panose="020B0609020204030204" pitchFamily="49" charset="0"/>
              </a:rPr>
              <a:t>&gt;</a:t>
            </a:r>
            <a:br>
              <a:rPr lang="tr-TR" sz="2000" dirty="0">
                <a:solidFill>
                  <a:srgbClr val="000000"/>
                </a:solidFill>
                <a:latin typeface="Consolas" panose="020B0609020204030204" pitchFamily="49" charset="0"/>
                <a:cs typeface="Consolas" panose="020B0609020204030204" pitchFamily="49" charset="0"/>
              </a:rPr>
            </a:br>
            <a:r>
              <a:rPr lang="tr-TR" sz="2000" dirty="0">
                <a:solidFill>
                  <a:srgbClr val="000000"/>
                </a:solidFill>
                <a:latin typeface="Consolas" panose="020B0609020204030204" pitchFamily="49" charset="0"/>
                <a:cs typeface="Consolas" panose="020B0609020204030204" pitchFamily="49" charset="0"/>
              </a:rPr>
              <a:t>  </a:t>
            </a:r>
            <a:r>
              <a:rPr lang="tr-TR" sz="2000" dirty="0">
                <a:solidFill>
                  <a:srgbClr val="000088"/>
                </a:solidFill>
                <a:latin typeface="Consolas" panose="020B0609020204030204" pitchFamily="49" charset="0"/>
                <a:cs typeface="Consolas" panose="020B0609020204030204" pitchFamily="49" charset="0"/>
              </a:rPr>
              <a:t>&lt;</a:t>
            </a:r>
            <a:r>
              <a:rPr lang="tr-TR" sz="2000" dirty="0" err="1">
                <a:solidFill>
                  <a:srgbClr val="000088"/>
                </a:solidFill>
                <a:latin typeface="Consolas" panose="020B0609020204030204" pitchFamily="49" charset="0"/>
                <a:cs typeface="Consolas" panose="020B0609020204030204" pitchFamily="49" charset="0"/>
              </a:rPr>
              <a:t>ul</a:t>
            </a:r>
            <a:r>
              <a:rPr lang="tr-TR" sz="2000" dirty="0">
                <a:solidFill>
                  <a:srgbClr val="000088"/>
                </a:solidFill>
                <a:latin typeface="Consolas" panose="020B0609020204030204" pitchFamily="49" charset="0"/>
                <a:cs typeface="Consolas" panose="020B0609020204030204" pitchFamily="49" charset="0"/>
              </a:rPr>
              <a:t>&gt;</a:t>
            </a:r>
            <a:br>
              <a:rPr lang="tr-TR" sz="2000" dirty="0">
                <a:solidFill>
                  <a:srgbClr val="000000"/>
                </a:solidFill>
                <a:latin typeface="Consolas" panose="020B0609020204030204" pitchFamily="49" charset="0"/>
                <a:cs typeface="Consolas" panose="020B0609020204030204" pitchFamily="49" charset="0"/>
              </a:rPr>
            </a:br>
            <a:r>
              <a:rPr lang="tr-TR" sz="2000" dirty="0">
                <a:solidFill>
                  <a:srgbClr val="000000"/>
                </a:solidFill>
                <a:latin typeface="Consolas" panose="020B0609020204030204" pitchFamily="49" charset="0"/>
                <a:cs typeface="Consolas" panose="020B0609020204030204" pitchFamily="49" charset="0"/>
              </a:rPr>
              <a:t>    </a:t>
            </a:r>
            <a:r>
              <a:rPr lang="tr-TR" sz="2000" dirty="0">
                <a:solidFill>
                  <a:srgbClr val="000088"/>
                </a:solidFill>
                <a:latin typeface="Consolas" panose="020B0609020204030204" pitchFamily="49" charset="0"/>
                <a:cs typeface="Consolas" panose="020B0609020204030204" pitchFamily="49" charset="0"/>
              </a:rPr>
              <a:t>&lt;</a:t>
            </a:r>
            <a:r>
              <a:rPr lang="tr-TR" sz="2000" dirty="0" err="1">
                <a:solidFill>
                  <a:srgbClr val="000088"/>
                </a:solidFill>
                <a:latin typeface="Consolas" panose="020B0609020204030204" pitchFamily="49" charset="0"/>
                <a:cs typeface="Consolas" panose="020B0609020204030204" pitchFamily="49" charset="0"/>
              </a:rPr>
              <a:t>li</a:t>
            </a:r>
            <a:r>
              <a:rPr lang="tr-TR" sz="2000" dirty="0">
                <a:solidFill>
                  <a:srgbClr val="000088"/>
                </a:solidFill>
                <a:latin typeface="Consolas" panose="020B0609020204030204" pitchFamily="49" charset="0"/>
                <a:cs typeface="Consolas" panose="020B0609020204030204" pitchFamily="49" charset="0"/>
              </a:rPr>
              <a:t>&gt;&lt;a </a:t>
            </a:r>
            <a:r>
              <a:rPr lang="tr-TR" sz="2000" dirty="0" err="1">
                <a:solidFill>
                  <a:srgbClr val="660066"/>
                </a:solidFill>
                <a:latin typeface="Consolas" panose="020B0609020204030204" pitchFamily="49" charset="0"/>
                <a:cs typeface="Consolas" panose="020B0609020204030204" pitchFamily="49" charset="0"/>
              </a:rPr>
              <a:t>href</a:t>
            </a:r>
            <a:r>
              <a:rPr lang="tr-TR" sz="2000" dirty="0">
                <a:solidFill>
                  <a:srgbClr val="000088"/>
                </a:solidFill>
                <a:latin typeface="Consolas" panose="020B0609020204030204" pitchFamily="49" charset="0"/>
                <a:cs typeface="Consolas" panose="020B0609020204030204" pitchFamily="49" charset="0"/>
              </a:rPr>
              <a:t>=</a:t>
            </a:r>
            <a:r>
              <a:rPr lang="tr-TR" sz="2000" dirty="0">
                <a:solidFill>
                  <a:srgbClr val="008800"/>
                </a:solidFill>
                <a:latin typeface="Consolas" panose="020B0609020204030204" pitchFamily="49" charset="0"/>
                <a:cs typeface="Consolas" panose="020B0609020204030204" pitchFamily="49" charset="0"/>
              </a:rPr>
              <a:t>"#"</a:t>
            </a:r>
            <a:r>
              <a:rPr lang="tr-TR" sz="2000" dirty="0">
                <a:solidFill>
                  <a:srgbClr val="000088"/>
                </a:solidFill>
                <a:latin typeface="Consolas" panose="020B0609020204030204" pitchFamily="49" charset="0"/>
                <a:cs typeface="Consolas" panose="020B0609020204030204" pitchFamily="49" charset="0"/>
              </a:rPr>
              <a:t>&gt;</a:t>
            </a:r>
            <a:r>
              <a:rPr lang="tr-TR" sz="2000" dirty="0">
                <a:solidFill>
                  <a:srgbClr val="000000"/>
                </a:solidFill>
                <a:latin typeface="Consolas" panose="020B0609020204030204" pitchFamily="49" charset="0"/>
                <a:cs typeface="Consolas" panose="020B0609020204030204" pitchFamily="49" charset="0"/>
              </a:rPr>
              <a:t>Ana sayfa</a:t>
            </a:r>
            <a:r>
              <a:rPr lang="tr-TR" sz="2000" dirty="0">
                <a:solidFill>
                  <a:srgbClr val="000088"/>
                </a:solidFill>
                <a:latin typeface="Consolas" panose="020B0609020204030204" pitchFamily="49" charset="0"/>
                <a:cs typeface="Consolas" panose="020B0609020204030204" pitchFamily="49" charset="0"/>
              </a:rPr>
              <a:t>&lt;/a&gt;&lt;/</a:t>
            </a:r>
            <a:r>
              <a:rPr lang="tr-TR" sz="2000" dirty="0" err="1">
                <a:solidFill>
                  <a:srgbClr val="000088"/>
                </a:solidFill>
                <a:latin typeface="Consolas" panose="020B0609020204030204" pitchFamily="49" charset="0"/>
                <a:cs typeface="Consolas" panose="020B0609020204030204" pitchFamily="49" charset="0"/>
              </a:rPr>
              <a:t>li</a:t>
            </a:r>
            <a:r>
              <a:rPr lang="tr-TR" sz="2000" dirty="0">
                <a:solidFill>
                  <a:srgbClr val="000088"/>
                </a:solidFill>
                <a:latin typeface="Consolas" panose="020B0609020204030204" pitchFamily="49" charset="0"/>
                <a:cs typeface="Consolas" panose="020B0609020204030204" pitchFamily="49" charset="0"/>
              </a:rPr>
              <a:t>&gt;</a:t>
            </a:r>
            <a:br>
              <a:rPr lang="tr-TR" sz="2000" dirty="0">
                <a:solidFill>
                  <a:srgbClr val="000000"/>
                </a:solidFill>
                <a:latin typeface="Consolas" panose="020B0609020204030204" pitchFamily="49" charset="0"/>
                <a:cs typeface="Consolas" panose="020B0609020204030204" pitchFamily="49" charset="0"/>
              </a:rPr>
            </a:br>
            <a:r>
              <a:rPr lang="tr-TR" sz="2000" dirty="0">
                <a:solidFill>
                  <a:srgbClr val="000000"/>
                </a:solidFill>
                <a:latin typeface="Consolas" panose="020B0609020204030204" pitchFamily="49" charset="0"/>
                <a:cs typeface="Consolas" panose="020B0609020204030204" pitchFamily="49" charset="0"/>
              </a:rPr>
              <a:t>    </a:t>
            </a:r>
            <a:r>
              <a:rPr lang="tr-TR" sz="2000" dirty="0">
                <a:solidFill>
                  <a:srgbClr val="000088"/>
                </a:solidFill>
                <a:latin typeface="Consolas" panose="020B0609020204030204" pitchFamily="49" charset="0"/>
                <a:cs typeface="Consolas" panose="020B0609020204030204" pitchFamily="49" charset="0"/>
              </a:rPr>
              <a:t>&lt;</a:t>
            </a:r>
            <a:r>
              <a:rPr lang="tr-TR" sz="2000" dirty="0" err="1">
                <a:solidFill>
                  <a:srgbClr val="000088"/>
                </a:solidFill>
                <a:latin typeface="Consolas" panose="020B0609020204030204" pitchFamily="49" charset="0"/>
                <a:cs typeface="Consolas" panose="020B0609020204030204" pitchFamily="49" charset="0"/>
              </a:rPr>
              <a:t>li</a:t>
            </a:r>
            <a:r>
              <a:rPr lang="tr-TR" sz="2000" dirty="0">
                <a:solidFill>
                  <a:srgbClr val="000088"/>
                </a:solidFill>
                <a:latin typeface="Consolas" panose="020B0609020204030204" pitchFamily="49" charset="0"/>
                <a:cs typeface="Consolas" panose="020B0609020204030204" pitchFamily="49" charset="0"/>
              </a:rPr>
              <a:t>&gt;&lt;a </a:t>
            </a:r>
            <a:r>
              <a:rPr lang="tr-TR" sz="2000" dirty="0" err="1">
                <a:solidFill>
                  <a:srgbClr val="660066"/>
                </a:solidFill>
                <a:latin typeface="Consolas" panose="020B0609020204030204" pitchFamily="49" charset="0"/>
                <a:cs typeface="Consolas" panose="020B0609020204030204" pitchFamily="49" charset="0"/>
              </a:rPr>
              <a:t>href</a:t>
            </a:r>
            <a:r>
              <a:rPr lang="tr-TR" sz="2000" dirty="0">
                <a:solidFill>
                  <a:srgbClr val="000088"/>
                </a:solidFill>
                <a:latin typeface="Consolas" panose="020B0609020204030204" pitchFamily="49" charset="0"/>
                <a:cs typeface="Consolas" panose="020B0609020204030204" pitchFamily="49" charset="0"/>
              </a:rPr>
              <a:t>=</a:t>
            </a:r>
            <a:r>
              <a:rPr lang="tr-TR" sz="2000" dirty="0">
                <a:solidFill>
                  <a:srgbClr val="008800"/>
                </a:solidFill>
                <a:latin typeface="Consolas" panose="020B0609020204030204" pitchFamily="49" charset="0"/>
                <a:cs typeface="Consolas" panose="020B0609020204030204" pitchFamily="49" charset="0"/>
              </a:rPr>
              <a:t>"#"</a:t>
            </a:r>
            <a:r>
              <a:rPr lang="tr-TR" sz="2000" dirty="0">
                <a:solidFill>
                  <a:srgbClr val="000088"/>
                </a:solidFill>
                <a:latin typeface="Consolas" panose="020B0609020204030204" pitchFamily="49" charset="0"/>
                <a:cs typeface="Consolas" panose="020B0609020204030204" pitchFamily="49" charset="0"/>
              </a:rPr>
              <a:t>&gt;</a:t>
            </a:r>
            <a:r>
              <a:rPr lang="tr-TR" sz="2000" dirty="0">
                <a:solidFill>
                  <a:srgbClr val="000000"/>
                </a:solidFill>
                <a:latin typeface="Consolas" panose="020B0609020204030204" pitchFamily="49" charset="0"/>
                <a:cs typeface="Consolas" panose="020B0609020204030204" pitchFamily="49" charset="0"/>
              </a:rPr>
              <a:t>Kategoriler</a:t>
            </a:r>
            <a:r>
              <a:rPr lang="tr-TR" sz="2000" dirty="0">
                <a:solidFill>
                  <a:srgbClr val="000088"/>
                </a:solidFill>
                <a:latin typeface="Consolas" panose="020B0609020204030204" pitchFamily="49" charset="0"/>
                <a:cs typeface="Consolas" panose="020B0609020204030204" pitchFamily="49" charset="0"/>
              </a:rPr>
              <a:t>&lt;/a&gt;&lt;/</a:t>
            </a:r>
            <a:r>
              <a:rPr lang="tr-TR" sz="2000" dirty="0" err="1">
                <a:solidFill>
                  <a:srgbClr val="000088"/>
                </a:solidFill>
                <a:latin typeface="Consolas" panose="020B0609020204030204" pitchFamily="49" charset="0"/>
                <a:cs typeface="Consolas" panose="020B0609020204030204" pitchFamily="49" charset="0"/>
              </a:rPr>
              <a:t>li</a:t>
            </a:r>
            <a:r>
              <a:rPr lang="tr-TR" sz="2000" dirty="0">
                <a:solidFill>
                  <a:srgbClr val="000088"/>
                </a:solidFill>
                <a:latin typeface="Consolas" panose="020B0609020204030204" pitchFamily="49" charset="0"/>
                <a:cs typeface="Consolas" panose="020B0609020204030204" pitchFamily="49" charset="0"/>
              </a:rPr>
              <a:t>&gt;</a:t>
            </a:r>
            <a:br>
              <a:rPr lang="tr-TR" sz="2000" dirty="0">
                <a:solidFill>
                  <a:srgbClr val="000000"/>
                </a:solidFill>
                <a:latin typeface="Consolas" panose="020B0609020204030204" pitchFamily="49" charset="0"/>
                <a:cs typeface="Consolas" panose="020B0609020204030204" pitchFamily="49" charset="0"/>
              </a:rPr>
            </a:br>
            <a:r>
              <a:rPr lang="tr-TR" sz="2000" dirty="0">
                <a:solidFill>
                  <a:srgbClr val="000000"/>
                </a:solidFill>
                <a:latin typeface="Consolas" panose="020B0609020204030204" pitchFamily="49" charset="0"/>
                <a:cs typeface="Consolas" panose="020B0609020204030204" pitchFamily="49" charset="0"/>
              </a:rPr>
              <a:t>    </a:t>
            </a:r>
            <a:r>
              <a:rPr lang="tr-TR" sz="2000" dirty="0">
                <a:solidFill>
                  <a:srgbClr val="000088"/>
                </a:solidFill>
                <a:latin typeface="Consolas" panose="020B0609020204030204" pitchFamily="49" charset="0"/>
                <a:cs typeface="Consolas" panose="020B0609020204030204" pitchFamily="49" charset="0"/>
              </a:rPr>
              <a:t>&lt;</a:t>
            </a:r>
            <a:r>
              <a:rPr lang="tr-TR" sz="2000" dirty="0" err="1">
                <a:solidFill>
                  <a:srgbClr val="000088"/>
                </a:solidFill>
                <a:latin typeface="Consolas" panose="020B0609020204030204" pitchFamily="49" charset="0"/>
                <a:cs typeface="Consolas" panose="020B0609020204030204" pitchFamily="49" charset="0"/>
              </a:rPr>
              <a:t>li</a:t>
            </a:r>
            <a:r>
              <a:rPr lang="tr-TR" sz="2000" dirty="0">
                <a:solidFill>
                  <a:srgbClr val="000088"/>
                </a:solidFill>
                <a:latin typeface="Consolas" panose="020B0609020204030204" pitchFamily="49" charset="0"/>
                <a:cs typeface="Consolas" panose="020B0609020204030204" pitchFamily="49" charset="0"/>
              </a:rPr>
              <a:t>&gt;&lt;a </a:t>
            </a:r>
            <a:r>
              <a:rPr lang="tr-TR" sz="2000" dirty="0" err="1">
                <a:solidFill>
                  <a:srgbClr val="660066"/>
                </a:solidFill>
                <a:latin typeface="Consolas" panose="020B0609020204030204" pitchFamily="49" charset="0"/>
                <a:cs typeface="Consolas" panose="020B0609020204030204" pitchFamily="49" charset="0"/>
              </a:rPr>
              <a:t>href</a:t>
            </a:r>
            <a:r>
              <a:rPr lang="tr-TR" sz="2000" dirty="0">
                <a:solidFill>
                  <a:srgbClr val="000088"/>
                </a:solidFill>
                <a:latin typeface="Consolas" panose="020B0609020204030204" pitchFamily="49" charset="0"/>
                <a:cs typeface="Consolas" panose="020B0609020204030204" pitchFamily="49" charset="0"/>
              </a:rPr>
              <a:t>=</a:t>
            </a:r>
            <a:r>
              <a:rPr lang="tr-TR" sz="2000" dirty="0">
                <a:solidFill>
                  <a:srgbClr val="008800"/>
                </a:solidFill>
                <a:latin typeface="Consolas" panose="020B0609020204030204" pitchFamily="49" charset="0"/>
                <a:cs typeface="Consolas" panose="020B0609020204030204" pitchFamily="49" charset="0"/>
              </a:rPr>
              <a:t>"#"</a:t>
            </a:r>
            <a:r>
              <a:rPr lang="tr-TR" sz="2000" dirty="0">
                <a:solidFill>
                  <a:srgbClr val="000088"/>
                </a:solidFill>
                <a:latin typeface="Consolas" panose="020B0609020204030204" pitchFamily="49" charset="0"/>
                <a:cs typeface="Consolas" panose="020B0609020204030204" pitchFamily="49" charset="0"/>
              </a:rPr>
              <a:t>&gt;</a:t>
            </a:r>
            <a:r>
              <a:rPr lang="tr-TR" sz="2000" dirty="0">
                <a:solidFill>
                  <a:srgbClr val="000000"/>
                </a:solidFill>
                <a:latin typeface="Consolas" panose="020B0609020204030204" pitchFamily="49" charset="0"/>
                <a:cs typeface="Consolas" panose="020B0609020204030204" pitchFamily="49" charset="0"/>
              </a:rPr>
              <a:t>İletişim</a:t>
            </a:r>
            <a:r>
              <a:rPr lang="tr-TR" sz="2000" dirty="0">
                <a:solidFill>
                  <a:srgbClr val="000088"/>
                </a:solidFill>
                <a:latin typeface="Consolas" panose="020B0609020204030204" pitchFamily="49" charset="0"/>
                <a:cs typeface="Consolas" panose="020B0609020204030204" pitchFamily="49" charset="0"/>
              </a:rPr>
              <a:t>&lt;/a&gt;&lt;/</a:t>
            </a:r>
            <a:r>
              <a:rPr lang="tr-TR" sz="2000" dirty="0" err="1">
                <a:solidFill>
                  <a:srgbClr val="000088"/>
                </a:solidFill>
                <a:latin typeface="Consolas" panose="020B0609020204030204" pitchFamily="49" charset="0"/>
                <a:cs typeface="Consolas" panose="020B0609020204030204" pitchFamily="49" charset="0"/>
              </a:rPr>
              <a:t>li</a:t>
            </a:r>
            <a:r>
              <a:rPr lang="tr-TR" sz="2000" dirty="0">
                <a:solidFill>
                  <a:srgbClr val="000088"/>
                </a:solidFill>
                <a:latin typeface="Consolas" panose="020B0609020204030204" pitchFamily="49" charset="0"/>
                <a:cs typeface="Consolas" panose="020B0609020204030204" pitchFamily="49" charset="0"/>
              </a:rPr>
              <a:t>&gt;</a:t>
            </a:r>
            <a:br>
              <a:rPr lang="tr-TR" sz="2000" dirty="0">
                <a:solidFill>
                  <a:srgbClr val="000000"/>
                </a:solidFill>
                <a:latin typeface="Consolas" panose="020B0609020204030204" pitchFamily="49" charset="0"/>
                <a:cs typeface="Consolas" panose="020B0609020204030204" pitchFamily="49" charset="0"/>
              </a:rPr>
            </a:br>
            <a:r>
              <a:rPr lang="tr-TR" sz="2000" dirty="0">
                <a:solidFill>
                  <a:srgbClr val="000000"/>
                </a:solidFill>
                <a:latin typeface="Consolas" panose="020B0609020204030204" pitchFamily="49" charset="0"/>
                <a:cs typeface="Consolas" panose="020B0609020204030204" pitchFamily="49" charset="0"/>
              </a:rPr>
              <a:t>    </a:t>
            </a:r>
            <a:r>
              <a:rPr lang="tr-TR" sz="2000" dirty="0">
                <a:solidFill>
                  <a:srgbClr val="000088"/>
                </a:solidFill>
                <a:latin typeface="Consolas" panose="020B0609020204030204" pitchFamily="49" charset="0"/>
                <a:cs typeface="Consolas" panose="020B0609020204030204" pitchFamily="49" charset="0"/>
              </a:rPr>
              <a:t>&lt;</a:t>
            </a:r>
            <a:r>
              <a:rPr lang="tr-TR" sz="2000" dirty="0" err="1">
                <a:solidFill>
                  <a:srgbClr val="000088"/>
                </a:solidFill>
                <a:latin typeface="Consolas" panose="020B0609020204030204" pitchFamily="49" charset="0"/>
                <a:cs typeface="Consolas" panose="020B0609020204030204" pitchFamily="49" charset="0"/>
              </a:rPr>
              <a:t>li</a:t>
            </a:r>
            <a:r>
              <a:rPr lang="tr-TR" sz="2000" dirty="0">
                <a:solidFill>
                  <a:srgbClr val="000088"/>
                </a:solidFill>
                <a:latin typeface="Consolas" panose="020B0609020204030204" pitchFamily="49" charset="0"/>
                <a:cs typeface="Consolas" panose="020B0609020204030204" pitchFamily="49" charset="0"/>
              </a:rPr>
              <a:t>&gt;&lt;a </a:t>
            </a:r>
            <a:r>
              <a:rPr lang="tr-TR" sz="2000" dirty="0" err="1">
                <a:solidFill>
                  <a:srgbClr val="660066"/>
                </a:solidFill>
                <a:latin typeface="Consolas" panose="020B0609020204030204" pitchFamily="49" charset="0"/>
                <a:cs typeface="Consolas" panose="020B0609020204030204" pitchFamily="49" charset="0"/>
              </a:rPr>
              <a:t>href</a:t>
            </a:r>
            <a:r>
              <a:rPr lang="tr-TR" sz="2000" dirty="0">
                <a:solidFill>
                  <a:srgbClr val="000088"/>
                </a:solidFill>
                <a:latin typeface="Consolas" panose="020B0609020204030204" pitchFamily="49" charset="0"/>
                <a:cs typeface="Consolas" panose="020B0609020204030204" pitchFamily="49" charset="0"/>
              </a:rPr>
              <a:t>=</a:t>
            </a:r>
            <a:r>
              <a:rPr lang="tr-TR" sz="2000" dirty="0">
                <a:solidFill>
                  <a:srgbClr val="008800"/>
                </a:solidFill>
                <a:latin typeface="Consolas" panose="020B0609020204030204" pitchFamily="49" charset="0"/>
                <a:cs typeface="Consolas" panose="020B0609020204030204" pitchFamily="49" charset="0"/>
              </a:rPr>
              <a:t>"#"</a:t>
            </a:r>
            <a:r>
              <a:rPr lang="tr-TR" sz="2000" dirty="0">
                <a:solidFill>
                  <a:srgbClr val="000088"/>
                </a:solidFill>
                <a:latin typeface="Consolas" panose="020B0609020204030204" pitchFamily="49" charset="0"/>
                <a:cs typeface="Consolas" panose="020B0609020204030204" pitchFamily="49" charset="0"/>
              </a:rPr>
              <a:t>&gt;</a:t>
            </a:r>
            <a:r>
              <a:rPr lang="tr-TR" sz="2000" dirty="0">
                <a:solidFill>
                  <a:srgbClr val="000000"/>
                </a:solidFill>
                <a:latin typeface="Consolas" panose="020B0609020204030204" pitchFamily="49" charset="0"/>
                <a:cs typeface="Consolas" panose="020B0609020204030204" pitchFamily="49" charset="0"/>
              </a:rPr>
              <a:t>Arşiv</a:t>
            </a:r>
            <a:r>
              <a:rPr lang="tr-TR" sz="2000" dirty="0">
                <a:solidFill>
                  <a:srgbClr val="000088"/>
                </a:solidFill>
                <a:latin typeface="Consolas" panose="020B0609020204030204" pitchFamily="49" charset="0"/>
                <a:cs typeface="Consolas" panose="020B0609020204030204" pitchFamily="49" charset="0"/>
              </a:rPr>
              <a:t>&lt;/a&gt;&lt;/</a:t>
            </a:r>
            <a:r>
              <a:rPr lang="tr-TR" sz="2000" dirty="0" err="1">
                <a:solidFill>
                  <a:srgbClr val="000088"/>
                </a:solidFill>
                <a:latin typeface="Consolas" panose="020B0609020204030204" pitchFamily="49" charset="0"/>
                <a:cs typeface="Consolas" panose="020B0609020204030204" pitchFamily="49" charset="0"/>
              </a:rPr>
              <a:t>li</a:t>
            </a:r>
            <a:r>
              <a:rPr lang="tr-TR" sz="2000" dirty="0">
                <a:solidFill>
                  <a:srgbClr val="000088"/>
                </a:solidFill>
                <a:latin typeface="Consolas" panose="020B0609020204030204" pitchFamily="49" charset="0"/>
                <a:cs typeface="Consolas" panose="020B0609020204030204" pitchFamily="49" charset="0"/>
              </a:rPr>
              <a:t>&gt;</a:t>
            </a:r>
            <a:br>
              <a:rPr lang="tr-TR" sz="2000" dirty="0">
                <a:solidFill>
                  <a:srgbClr val="000000"/>
                </a:solidFill>
                <a:latin typeface="Consolas" panose="020B0609020204030204" pitchFamily="49" charset="0"/>
                <a:cs typeface="Consolas" panose="020B0609020204030204" pitchFamily="49" charset="0"/>
              </a:rPr>
            </a:br>
            <a:r>
              <a:rPr lang="tr-TR" sz="2000" dirty="0">
                <a:solidFill>
                  <a:srgbClr val="000000"/>
                </a:solidFill>
                <a:latin typeface="Consolas" panose="020B0609020204030204" pitchFamily="49" charset="0"/>
                <a:cs typeface="Consolas" panose="020B0609020204030204" pitchFamily="49" charset="0"/>
              </a:rPr>
              <a:t>  </a:t>
            </a:r>
            <a:r>
              <a:rPr lang="tr-TR" sz="2000" dirty="0">
                <a:solidFill>
                  <a:srgbClr val="000088"/>
                </a:solidFill>
                <a:latin typeface="Consolas" panose="020B0609020204030204" pitchFamily="49" charset="0"/>
                <a:cs typeface="Consolas" panose="020B0609020204030204" pitchFamily="49" charset="0"/>
              </a:rPr>
              <a:t>&lt;/</a:t>
            </a:r>
            <a:r>
              <a:rPr lang="tr-TR" sz="2000" dirty="0" err="1">
                <a:solidFill>
                  <a:srgbClr val="000088"/>
                </a:solidFill>
                <a:latin typeface="Consolas" panose="020B0609020204030204" pitchFamily="49" charset="0"/>
                <a:cs typeface="Consolas" panose="020B0609020204030204" pitchFamily="49" charset="0"/>
              </a:rPr>
              <a:t>ul</a:t>
            </a:r>
            <a:r>
              <a:rPr lang="tr-TR" sz="2000" dirty="0">
                <a:solidFill>
                  <a:srgbClr val="000088"/>
                </a:solidFill>
                <a:latin typeface="Consolas" panose="020B0609020204030204" pitchFamily="49" charset="0"/>
                <a:cs typeface="Consolas" panose="020B0609020204030204" pitchFamily="49" charset="0"/>
              </a:rPr>
              <a:t>&gt;</a:t>
            </a:r>
            <a:br>
              <a:rPr lang="tr-TR" sz="2000" dirty="0">
                <a:solidFill>
                  <a:srgbClr val="000000"/>
                </a:solidFill>
                <a:latin typeface="Consolas" panose="020B0609020204030204" pitchFamily="49" charset="0"/>
                <a:cs typeface="Consolas" panose="020B0609020204030204" pitchFamily="49" charset="0"/>
              </a:rPr>
            </a:br>
            <a:r>
              <a:rPr lang="tr-TR" sz="2000" dirty="0">
                <a:solidFill>
                  <a:srgbClr val="000088"/>
                </a:solidFill>
                <a:latin typeface="Consolas" panose="020B0609020204030204" pitchFamily="49" charset="0"/>
                <a:cs typeface="Consolas" panose="020B0609020204030204" pitchFamily="49" charset="0"/>
              </a:rPr>
              <a:t>&lt;/</a:t>
            </a:r>
            <a:r>
              <a:rPr lang="tr-TR" sz="2000" dirty="0" err="1">
                <a:solidFill>
                  <a:srgbClr val="000088"/>
                </a:solidFill>
                <a:latin typeface="Consolas" panose="020B0609020204030204" pitchFamily="49" charset="0"/>
                <a:cs typeface="Consolas" panose="020B0609020204030204" pitchFamily="49" charset="0"/>
              </a:rPr>
              <a:t>nav</a:t>
            </a:r>
            <a:r>
              <a:rPr lang="tr-TR" sz="2000" dirty="0">
                <a:solidFill>
                  <a:srgbClr val="000088"/>
                </a:solidFill>
                <a:latin typeface="Consolas" panose="020B0609020204030204" pitchFamily="49" charset="0"/>
                <a:cs typeface="Consolas" panose="020B0609020204030204" pitchFamily="49" charset="0"/>
              </a:rPr>
              <a:t>&gt;</a:t>
            </a:r>
            <a:r>
              <a:rPr lang="tr-TR" sz="2000" dirty="0"/>
              <a:t> </a:t>
            </a:r>
            <a:endParaRPr lang="tr-TR" sz="2000" dirty="0">
              <a:latin typeface="Arial" panose="020B0604020202020204" pitchFamily="34" charset="0"/>
            </a:endParaRPr>
          </a:p>
        </p:txBody>
      </p:sp>
      <p:sp>
        <p:nvSpPr>
          <p:cNvPr id="11" name="Alt Başlık 2">
            <a:extLst>
              <a:ext uri="{FF2B5EF4-FFF2-40B4-BE49-F238E27FC236}">
                <a16:creationId xmlns:a16="http://schemas.microsoft.com/office/drawing/2014/main" id="{7E147691-09C2-44A7-9E87-B26C130164E8}"/>
              </a:ext>
            </a:extLst>
          </p:cNvPr>
          <p:cNvSpPr>
            <a:spLocks noGrp="1"/>
          </p:cNvSpPr>
          <p:nvPr>
            <p:ph idx="1"/>
          </p:nvPr>
        </p:nvSpPr>
        <p:spPr>
          <a:xfrm>
            <a:off x="838199" y="1825624"/>
            <a:ext cx="6391941" cy="4054181"/>
          </a:xfrm>
        </p:spPr>
        <p:txBody>
          <a:bodyPr>
            <a:normAutofit/>
          </a:bodyPr>
          <a:lstStyle/>
          <a:p>
            <a:r>
              <a:rPr lang="tr-TR" sz="2400" dirty="0">
                <a:solidFill>
                  <a:schemeClr val="tx2">
                    <a:lumMod val="75000"/>
                  </a:schemeClr>
                </a:solidFill>
              </a:rPr>
              <a:t>Gezinti (</a:t>
            </a:r>
            <a:r>
              <a:rPr lang="tr-TR" sz="2400" dirty="0" err="1">
                <a:solidFill>
                  <a:schemeClr val="tx2">
                    <a:lumMod val="75000"/>
                  </a:schemeClr>
                </a:solidFill>
              </a:rPr>
              <a:t>navigation</a:t>
            </a:r>
            <a:r>
              <a:rPr lang="tr-TR" sz="2400" dirty="0">
                <a:solidFill>
                  <a:schemeClr val="tx2">
                    <a:lumMod val="75000"/>
                  </a:schemeClr>
                </a:solidFill>
              </a:rPr>
              <a:t>) alanını temsil eder.</a:t>
            </a:r>
          </a:p>
          <a:p>
            <a:r>
              <a:rPr lang="tr-TR" sz="2400" dirty="0">
                <a:solidFill>
                  <a:schemeClr val="tx2">
                    <a:lumMod val="75000"/>
                  </a:schemeClr>
                </a:solidFill>
              </a:rPr>
              <a:t>Gezinti bağlantıları ya da içerik listesi için kullanılabilir. </a:t>
            </a:r>
          </a:p>
        </p:txBody>
      </p:sp>
    </p:spTree>
    <p:extLst>
      <p:ext uri="{BB962C8B-B14F-4D97-AF65-F5344CB8AC3E}">
        <p14:creationId xmlns:p14="http://schemas.microsoft.com/office/powerpoint/2010/main" val="16971783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HTML5 – Yapısal Etiketler -      </a:t>
            </a:r>
            <a:r>
              <a:rPr lang="tr-TR" sz="5400" dirty="0" err="1">
                <a:solidFill>
                  <a:schemeClr val="tx2">
                    <a:lumMod val="75000"/>
                  </a:schemeClr>
                </a:solidFill>
                <a:effectLst>
                  <a:outerShdw blurRad="38100" dist="38100" dir="2700000" algn="tl">
                    <a:srgbClr val="000000">
                      <a:alpha val="43137"/>
                    </a:srgbClr>
                  </a:outerShdw>
                </a:effectLst>
              </a:rPr>
              <a:t>Article</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
        <p:nvSpPr>
          <p:cNvPr id="11" name="Alt Başlık 2">
            <a:extLst>
              <a:ext uri="{FF2B5EF4-FFF2-40B4-BE49-F238E27FC236}">
                <a16:creationId xmlns:a16="http://schemas.microsoft.com/office/drawing/2014/main" id="{7E147691-09C2-44A7-9E87-B26C130164E8}"/>
              </a:ext>
            </a:extLst>
          </p:cNvPr>
          <p:cNvSpPr>
            <a:spLocks noGrp="1"/>
          </p:cNvSpPr>
          <p:nvPr>
            <p:ph idx="1"/>
          </p:nvPr>
        </p:nvSpPr>
        <p:spPr>
          <a:xfrm>
            <a:off x="838199" y="1825624"/>
            <a:ext cx="6391941" cy="4054181"/>
          </a:xfrm>
        </p:spPr>
        <p:txBody>
          <a:bodyPr>
            <a:normAutofit/>
          </a:bodyPr>
          <a:lstStyle/>
          <a:p>
            <a:r>
              <a:rPr lang="tr-TR" sz="2400" dirty="0">
                <a:solidFill>
                  <a:schemeClr val="tx2">
                    <a:lumMod val="75000"/>
                  </a:schemeClr>
                </a:solidFill>
              </a:rPr>
              <a:t>Bir makale ya da yazı alanını temsil eder. </a:t>
            </a:r>
          </a:p>
          <a:p>
            <a:r>
              <a:rPr lang="tr-TR" sz="2400" dirty="0">
                <a:solidFill>
                  <a:schemeClr val="tx2">
                    <a:lumMod val="75000"/>
                  </a:schemeClr>
                </a:solidFill>
              </a:rPr>
              <a:t>Bu bir </a:t>
            </a:r>
            <a:r>
              <a:rPr lang="tr-TR" sz="2400" dirty="0" err="1">
                <a:solidFill>
                  <a:schemeClr val="tx2">
                    <a:lumMod val="75000"/>
                  </a:schemeClr>
                </a:solidFill>
              </a:rPr>
              <a:t>blog</a:t>
            </a:r>
            <a:r>
              <a:rPr lang="tr-TR" sz="2400" dirty="0">
                <a:solidFill>
                  <a:schemeClr val="tx2">
                    <a:lumMod val="75000"/>
                  </a:schemeClr>
                </a:solidFill>
              </a:rPr>
              <a:t> yazısı, yorum alanı, haber vb. olabilir.</a:t>
            </a:r>
          </a:p>
          <a:p>
            <a:endParaRPr lang="tr-TR" sz="2400" dirty="0">
              <a:solidFill>
                <a:schemeClr val="tx2">
                  <a:lumMod val="75000"/>
                </a:schemeClr>
              </a:solidFill>
            </a:endParaRPr>
          </a:p>
        </p:txBody>
      </p:sp>
      <p:sp>
        <p:nvSpPr>
          <p:cNvPr id="6" name="Rectangle 2">
            <a:extLst>
              <a:ext uri="{FF2B5EF4-FFF2-40B4-BE49-F238E27FC236}">
                <a16:creationId xmlns:a16="http://schemas.microsoft.com/office/drawing/2014/main" id="{7C09CF2D-49CB-42A0-8757-D5FE7FD59CF0}"/>
              </a:ext>
            </a:extLst>
          </p:cNvPr>
          <p:cNvSpPr txBox="1">
            <a:spLocks noChangeArrowheads="1"/>
          </p:cNvSpPr>
          <p:nvPr/>
        </p:nvSpPr>
        <p:spPr bwMode="auto">
          <a:xfrm>
            <a:off x="6416552" y="4033146"/>
            <a:ext cx="4937249"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Tx/>
              <a:buNone/>
            </a:pP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article</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header</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&lt;h3&gt;</a:t>
            </a:r>
            <a:r>
              <a:rPr lang="tr-TR" sz="2000" b="0" dirty="0">
                <a:solidFill>
                  <a:srgbClr val="000000"/>
                </a:solidFill>
                <a:latin typeface="Consolas" panose="020B0609020204030204" pitchFamily="49" charset="0"/>
                <a:cs typeface="Consolas" panose="020B0609020204030204" pitchFamily="49" charset="0"/>
              </a:rPr>
              <a:t>Başlık</a:t>
            </a:r>
            <a:r>
              <a:rPr lang="tr-TR" sz="2000" b="0" dirty="0">
                <a:solidFill>
                  <a:srgbClr val="000088"/>
                </a:solidFill>
                <a:latin typeface="Consolas" panose="020B0609020204030204" pitchFamily="49" charset="0"/>
                <a:cs typeface="Consolas" panose="020B0609020204030204" pitchFamily="49" charset="0"/>
              </a:rPr>
              <a:t>&lt;/h3&gt;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header</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&lt;p&gt;</a:t>
            </a:r>
            <a:r>
              <a:rPr lang="tr-TR" sz="2000" b="0" dirty="0" err="1">
                <a:solidFill>
                  <a:srgbClr val="000000"/>
                </a:solidFill>
                <a:latin typeface="Consolas" panose="020B0609020204030204" pitchFamily="49" charset="0"/>
                <a:cs typeface="Consolas" panose="020B0609020204030204" pitchFamily="49" charset="0"/>
              </a:rPr>
              <a:t>Lorem</a:t>
            </a:r>
            <a:r>
              <a:rPr lang="tr-TR" sz="2000" b="0" dirty="0">
                <a:solidFill>
                  <a:srgbClr val="000000"/>
                </a:solidFill>
                <a:latin typeface="Consolas" panose="020B0609020204030204" pitchFamily="49" charset="0"/>
                <a:cs typeface="Consolas" panose="020B0609020204030204" pitchFamily="49" charset="0"/>
              </a:rPr>
              <a:t> </a:t>
            </a:r>
            <a:r>
              <a:rPr lang="tr-TR" sz="2000" b="0" dirty="0" err="1">
                <a:solidFill>
                  <a:srgbClr val="000000"/>
                </a:solidFill>
                <a:latin typeface="Consolas" panose="020B0609020204030204" pitchFamily="49" charset="0"/>
                <a:cs typeface="Consolas" panose="020B0609020204030204" pitchFamily="49" charset="0"/>
              </a:rPr>
              <a:t>ipsum</a:t>
            </a:r>
            <a:r>
              <a:rPr lang="tr-TR" sz="2000" b="0" dirty="0">
                <a:solidFill>
                  <a:srgbClr val="000000"/>
                </a:solidFill>
                <a:latin typeface="Consolas" panose="020B0609020204030204" pitchFamily="49" charset="0"/>
                <a:cs typeface="Consolas" panose="020B0609020204030204" pitchFamily="49" charset="0"/>
              </a:rPr>
              <a:t> </a:t>
            </a:r>
            <a:r>
              <a:rPr lang="tr-TR" sz="2000" b="0" dirty="0" err="1">
                <a:solidFill>
                  <a:srgbClr val="000000"/>
                </a:solidFill>
                <a:latin typeface="Consolas" panose="020B0609020204030204" pitchFamily="49" charset="0"/>
                <a:cs typeface="Consolas" panose="020B0609020204030204" pitchFamily="49" charset="0"/>
              </a:rPr>
              <a:t>dolor</a:t>
            </a:r>
            <a:r>
              <a:rPr lang="tr-TR" sz="2000" b="0" dirty="0">
                <a:solidFill>
                  <a:srgbClr val="000000"/>
                </a:solidFill>
                <a:latin typeface="Consolas" panose="020B0609020204030204" pitchFamily="49" charset="0"/>
                <a:cs typeface="Consolas" panose="020B0609020204030204" pitchFamily="49" charset="0"/>
              </a:rPr>
              <a:t> sit </a:t>
            </a:r>
            <a:r>
              <a:rPr lang="tr-TR" sz="2000" b="0" dirty="0" err="1">
                <a:solidFill>
                  <a:srgbClr val="000000"/>
                </a:solidFill>
                <a:latin typeface="Consolas" panose="020B0609020204030204" pitchFamily="49" charset="0"/>
                <a:cs typeface="Consolas" panose="020B0609020204030204" pitchFamily="49" charset="0"/>
              </a:rPr>
              <a:t>amet</a:t>
            </a:r>
            <a:r>
              <a:rPr lang="tr-TR" sz="2000" b="0" dirty="0">
                <a:solidFill>
                  <a:srgbClr val="000088"/>
                </a:solidFill>
                <a:latin typeface="Consolas" panose="020B0609020204030204" pitchFamily="49" charset="0"/>
                <a:cs typeface="Consolas" panose="020B0609020204030204" pitchFamily="49" charset="0"/>
              </a:rPr>
              <a:t>&lt;/p&gt;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article</a:t>
            </a:r>
            <a:r>
              <a:rPr lang="tr-TR" sz="2000" b="0" dirty="0">
                <a:solidFill>
                  <a:srgbClr val="000088"/>
                </a:solidFill>
                <a:latin typeface="Consolas" panose="020B0609020204030204" pitchFamily="49" charset="0"/>
                <a:cs typeface="Consolas" panose="020B0609020204030204" pitchFamily="49" charset="0"/>
              </a:rPr>
              <a:t>&gt;</a:t>
            </a:r>
            <a:r>
              <a:rPr lang="tr-TR" sz="2000" b="0" dirty="0"/>
              <a:t> </a:t>
            </a:r>
            <a:endParaRPr lang="tr-TR" sz="2000" b="0" dirty="0">
              <a:latin typeface="Arial" panose="020B0604020202020204" pitchFamily="34" charset="0"/>
            </a:endParaRPr>
          </a:p>
        </p:txBody>
      </p:sp>
    </p:spTree>
    <p:extLst>
      <p:ext uri="{BB962C8B-B14F-4D97-AF65-F5344CB8AC3E}">
        <p14:creationId xmlns:p14="http://schemas.microsoft.com/office/powerpoint/2010/main" val="91235288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HTML5 – Yapısal Etiketler -      Aside</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
        <p:nvSpPr>
          <p:cNvPr id="11" name="Alt Başlık 2">
            <a:extLst>
              <a:ext uri="{FF2B5EF4-FFF2-40B4-BE49-F238E27FC236}">
                <a16:creationId xmlns:a16="http://schemas.microsoft.com/office/drawing/2014/main" id="{7E147691-09C2-44A7-9E87-B26C130164E8}"/>
              </a:ext>
            </a:extLst>
          </p:cNvPr>
          <p:cNvSpPr>
            <a:spLocks noGrp="1"/>
          </p:cNvSpPr>
          <p:nvPr>
            <p:ph idx="1"/>
          </p:nvPr>
        </p:nvSpPr>
        <p:spPr>
          <a:xfrm>
            <a:off x="838199" y="1825624"/>
            <a:ext cx="6391941" cy="4054181"/>
          </a:xfrm>
        </p:spPr>
        <p:txBody>
          <a:bodyPr>
            <a:normAutofit/>
          </a:bodyPr>
          <a:lstStyle/>
          <a:p>
            <a:r>
              <a:rPr lang="tr-TR" sz="2400" dirty="0">
                <a:solidFill>
                  <a:schemeClr val="tx2">
                    <a:lumMod val="75000"/>
                  </a:schemeClr>
                </a:solidFill>
              </a:rPr>
              <a:t>Onu kapsayan içerikle yüzeysel bir bağlantısı olan içeriğe denir.</a:t>
            </a:r>
          </a:p>
        </p:txBody>
      </p:sp>
      <p:sp>
        <p:nvSpPr>
          <p:cNvPr id="7" name="Rectangle 2">
            <a:extLst>
              <a:ext uri="{FF2B5EF4-FFF2-40B4-BE49-F238E27FC236}">
                <a16:creationId xmlns:a16="http://schemas.microsoft.com/office/drawing/2014/main" id="{EE639B97-C9C3-4244-8B3E-2A52D03CE696}"/>
              </a:ext>
            </a:extLst>
          </p:cNvPr>
          <p:cNvSpPr txBox="1">
            <a:spLocks noChangeArrowheads="1"/>
          </p:cNvSpPr>
          <p:nvPr/>
        </p:nvSpPr>
        <p:spPr bwMode="auto">
          <a:xfrm>
            <a:off x="5601966" y="3109816"/>
            <a:ext cx="521937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Tx/>
              <a:buNone/>
            </a:pPr>
            <a:r>
              <a:rPr lang="tr-TR" sz="2000" b="0" dirty="0">
                <a:solidFill>
                  <a:srgbClr val="000088"/>
                </a:solidFill>
                <a:latin typeface="Consolas" panose="020B0609020204030204" pitchFamily="49" charset="0"/>
                <a:cs typeface="Consolas" panose="020B0609020204030204" pitchFamily="49" charset="0"/>
              </a:rPr>
              <a:t>  &lt;aside&gt;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&lt;h2&gt;</a:t>
            </a:r>
            <a:r>
              <a:rPr lang="tr-TR" sz="2000" b="0" dirty="0">
                <a:solidFill>
                  <a:srgbClr val="000000"/>
                </a:solidFill>
                <a:latin typeface="Consolas" panose="020B0609020204030204" pitchFamily="49" charset="0"/>
                <a:cs typeface="Consolas" panose="020B0609020204030204" pitchFamily="49" charset="0"/>
              </a:rPr>
              <a:t>Kategoriler</a:t>
            </a:r>
            <a:r>
              <a:rPr lang="tr-TR" sz="2000" b="0" dirty="0">
                <a:solidFill>
                  <a:srgbClr val="000088"/>
                </a:solidFill>
                <a:latin typeface="Consolas" panose="020B0609020204030204" pitchFamily="49" charset="0"/>
                <a:cs typeface="Consolas" panose="020B0609020204030204" pitchFamily="49" charset="0"/>
              </a:rPr>
              <a:t>&lt;/h2&gt;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ul</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&lt;li&gt;&lt;a </a:t>
            </a:r>
            <a:r>
              <a:rPr lang="tr-TR" sz="2000" b="0" dirty="0" err="1">
                <a:solidFill>
                  <a:srgbClr val="660066"/>
                </a:solidFill>
                <a:latin typeface="Consolas" panose="020B0609020204030204" pitchFamily="49" charset="0"/>
                <a:cs typeface="Consolas" panose="020B0609020204030204" pitchFamily="49" charset="0"/>
              </a:rPr>
              <a:t>href</a:t>
            </a:r>
            <a:r>
              <a:rPr lang="tr-TR" sz="2000" b="0" dirty="0">
                <a:solidFill>
                  <a:srgbClr val="000088"/>
                </a:solidFill>
                <a:latin typeface="Consolas" panose="020B0609020204030204" pitchFamily="49" charset="0"/>
                <a:cs typeface="Consolas" panose="020B0609020204030204" pitchFamily="49" charset="0"/>
              </a:rPr>
              <a:t>=</a:t>
            </a:r>
            <a:r>
              <a:rPr lang="tr-TR" sz="2000" b="0" dirty="0">
                <a:solidFill>
                  <a:srgbClr val="008800"/>
                </a:solidFill>
                <a:latin typeface="Consolas" panose="020B0609020204030204" pitchFamily="49" charset="0"/>
                <a:cs typeface="Consolas" panose="020B0609020204030204" pitchFamily="49" charset="0"/>
              </a:rPr>
              <a:t>"#"</a:t>
            </a:r>
            <a:r>
              <a:rPr lang="tr-TR" sz="2000" b="0" dirty="0">
                <a:solidFill>
                  <a:srgbClr val="000088"/>
                </a:solidFill>
                <a:latin typeface="Consolas" panose="020B0609020204030204" pitchFamily="49" charset="0"/>
                <a:cs typeface="Consolas" panose="020B0609020204030204" pitchFamily="49" charset="0"/>
              </a:rPr>
              <a:t>&gt;</a:t>
            </a:r>
            <a:r>
              <a:rPr lang="tr-TR" sz="2000" b="0" dirty="0">
                <a:solidFill>
                  <a:srgbClr val="000000"/>
                </a:solidFill>
                <a:latin typeface="Consolas" panose="020B0609020204030204" pitchFamily="49" charset="0"/>
                <a:cs typeface="Consolas" panose="020B0609020204030204" pitchFamily="49" charset="0"/>
              </a:rPr>
              <a:t>HTML</a:t>
            </a:r>
            <a:r>
              <a:rPr lang="tr-TR" sz="2000" b="0" dirty="0">
                <a:solidFill>
                  <a:srgbClr val="000088"/>
                </a:solidFill>
                <a:latin typeface="Consolas" panose="020B0609020204030204" pitchFamily="49" charset="0"/>
                <a:cs typeface="Consolas" panose="020B0609020204030204" pitchFamily="49" charset="0"/>
              </a:rPr>
              <a:t>&lt;/a&gt;&lt;/li&gt;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&lt;li&gt;&lt;a </a:t>
            </a:r>
            <a:r>
              <a:rPr lang="tr-TR" sz="2000" b="0" dirty="0" err="1">
                <a:solidFill>
                  <a:srgbClr val="660066"/>
                </a:solidFill>
                <a:latin typeface="Consolas" panose="020B0609020204030204" pitchFamily="49" charset="0"/>
                <a:cs typeface="Consolas" panose="020B0609020204030204" pitchFamily="49" charset="0"/>
              </a:rPr>
              <a:t>href</a:t>
            </a:r>
            <a:r>
              <a:rPr lang="tr-TR" sz="2000" b="0" dirty="0">
                <a:solidFill>
                  <a:srgbClr val="000088"/>
                </a:solidFill>
                <a:latin typeface="Consolas" panose="020B0609020204030204" pitchFamily="49" charset="0"/>
                <a:cs typeface="Consolas" panose="020B0609020204030204" pitchFamily="49" charset="0"/>
              </a:rPr>
              <a:t>=</a:t>
            </a:r>
            <a:r>
              <a:rPr lang="tr-TR" sz="2000" b="0" dirty="0">
                <a:solidFill>
                  <a:srgbClr val="008800"/>
                </a:solidFill>
                <a:latin typeface="Consolas" panose="020B0609020204030204" pitchFamily="49" charset="0"/>
                <a:cs typeface="Consolas" panose="020B0609020204030204" pitchFamily="49" charset="0"/>
              </a:rPr>
              <a:t>"#"</a:t>
            </a:r>
            <a:r>
              <a:rPr lang="tr-TR" sz="2000" b="0" dirty="0">
                <a:solidFill>
                  <a:srgbClr val="000088"/>
                </a:solidFill>
                <a:latin typeface="Consolas" panose="020B0609020204030204" pitchFamily="49" charset="0"/>
                <a:cs typeface="Consolas" panose="020B0609020204030204" pitchFamily="49" charset="0"/>
              </a:rPr>
              <a:t>&gt;</a:t>
            </a:r>
            <a:r>
              <a:rPr lang="tr-TR" sz="2000" b="0" dirty="0">
                <a:solidFill>
                  <a:srgbClr val="000000"/>
                </a:solidFill>
                <a:latin typeface="Consolas" panose="020B0609020204030204" pitchFamily="49" charset="0"/>
                <a:cs typeface="Consolas" panose="020B0609020204030204" pitchFamily="49" charset="0"/>
              </a:rPr>
              <a:t>CSS</a:t>
            </a:r>
            <a:r>
              <a:rPr lang="tr-TR" sz="2000" b="0" dirty="0">
                <a:solidFill>
                  <a:srgbClr val="000088"/>
                </a:solidFill>
                <a:latin typeface="Consolas" panose="020B0609020204030204" pitchFamily="49" charset="0"/>
                <a:cs typeface="Consolas" panose="020B0609020204030204" pitchFamily="49" charset="0"/>
              </a:rPr>
              <a:t>&lt;/a&gt;&lt;/li&gt;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&lt;li&gt;&lt;a </a:t>
            </a:r>
            <a:r>
              <a:rPr lang="tr-TR" sz="2000" b="0" dirty="0" err="1">
                <a:solidFill>
                  <a:srgbClr val="660066"/>
                </a:solidFill>
                <a:latin typeface="Consolas" panose="020B0609020204030204" pitchFamily="49" charset="0"/>
                <a:cs typeface="Consolas" panose="020B0609020204030204" pitchFamily="49" charset="0"/>
              </a:rPr>
              <a:t>href</a:t>
            </a:r>
            <a:r>
              <a:rPr lang="tr-TR" sz="2000" b="0" dirty="0">
                <a:solidFill>
                  <a:srgbClr val="000088"/>
                </a:solidFill>
                <a:latin typeface="Consolas" panose="020B0609020204030204" pitchFamily="49" charset="0"/>
                <a:cs typeface="Consolas" panose="020B0609020204030204" pitchFamily="49" charset="0"/>
              </a:rPr>
              <a:t>=</a:t>
            </a:r>
            <a:r>
              <a:rPr lang="tr-TR" sz="2000" b="0" dirty="0">
                <a:solidFill>
                  <a:srgbClr val="008800"/>
                </a:solidFill>
                <a:latin typeface="Consolas" panose="020B0609020204030204" pitchFamily="49" charset="0"/>
                <a:cs typeface="Consolas" panose="020B0609020204030204" pitchFamily="49" charset="0"/>
              </a:rPr>
              <a:t>"#"</a:t>
            </a:r>
            <a:r>
              <a:rPr lang="tr-TR" sz="2000" b="0" dirty="0">
                <a:solidFill>
                  <a:srgbClr val="000088"/>
                </a:solidFill>
                <a:latin typeface="Consolas" panose="020B0609020204030204" pitchFamily="49" charset="0"/>
                <a:cs typeface="Consolas" panose="020B0609020204030204" pitchFamily="49" charset="0"/>
              </a:rPr>
              <a:t>&gt;</a:t>
            </a:r>
            <a:r>
              <a:rPr lang="tr-TR" sz="2000" b="0" dirty="0">
                <a:solidFill>
                  <a:srgbClr val="000000"/>
                </a:solidFill>
                <a:latin typeface="Consolas" panose="020B0609020204030204" pitchFamily="49" charset="0"/>
                <a:cs typeface="Consolas" panose="020B0609020204030204" pitchFamily="49" charset="0"/>
              </a:rPr>
              <a:t>Java</a:t>
            </a:r>
            <a:r>
              <a:rPr lang="tr-TR" sz="2000" b="0" dirty="0">
                <a:solidFill>
                  <a:srgbClr val="000088"/>
                </a:solidFill>
                <a:latin typeface="Consolas" panose="020B0609020204030204" pitchFamily="49" charset="0"/>
                <a:cs typeface="Consolas" panose="020B0609020204030204" pitchFamily="49" charset="0"/>
              </a:rPr>
              <a:t>&lt;/a&gt;&lt;/li&gt;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&lt;li&gt;&lt;a </a:t>
            </a:r>
            <a:r>
              <a:rPr lang="tr-TR" sz="2000" b="0" dirty="0" err="1">
                <a:solidFill>
                  <a:srgbClr val="660066"/>
                </a:solidFill>
                <a:latin typeface="Consolas" panose="020B0609020204030204" pitchFamily="49" charset="0"/>
                <a:cs typeface="Consolas" panose="020B0609020204030204" pitchFamily="49" charset="0"/>
              </a:rPr>
              <a:t>href</a:t>
            </a:r>
            <a:r>
              <a:rPr lang="tr-TR" sz="2000" b="0" dirty="0">
                <a:solidFill>
                  <a:srgbClr val="000088"/>
                </a:solidFill>
                <a:latin typeface="Consolas" panose="020B0609020204030204" pitchFamily="49" charset="0"/>
                <a:cs typeface="Consolas" panose="020B0609020204030204" pitchFamily="49" charset="0"/>
              </a:rPr>
              <a:t>=</a:t>
            </a:r>
            <a:r>
              <a:rPr lang="tr-TR" sz="2000" b="0" dirty="0">
                <a:solidFill>
                  <a:srgbClr val="008800"/>
                </a:solidFill>
                <a:latin typeface="Consolas" panose="020B0609020204030204" pitchFamily="49" charset="0"/>
                <a:cs typeface="Consolas" panose="020B0609020204030204" pitchFamily="49" charset="0"/>
              </a:rPr>
              <a:t>"#"</a:t>
            </a:r>
            <a:r>
              <a:rPr lang="tr-TR" sz="2000" b="0" dirty="0">
                <a:solidFill>
                  <a:srgbClr val="000088"/>
                </a:solidFill>
                <a:latin typeface="Consolas" panose="020B0609020204030204" pitchFamily="49" charset="0"/>
                <a:cs typeface="Consolas" panose="020B0609020204030204" pitchFamily="49" charset="0"/>
              </a:rPr>
              <a:t>&gt;</a:t>
            </a:r>
            <a:r>
              <a:rPr lang="tr-TR" sz="2000" b="0" dirty="0">
                <a:solidFill>
                  <a:srgbClr val="000000"/>
                </a:solidFill>
                <a:latin typeface="Consolas" panose="020B0609020204030204" pitchFamily="49" charset="0"/>
                <a:cs typeface="Consolas" panose="020B0609020204030204" pitchFamily="49" charset="0"/>
              </a:rPr>
              <a:t>PHP</a:t>
            </a:r>
            <a:r>
              <a:rPr lang="tr-TR" sz="2000" b="0" dirty="0">
                <a:solidFill>
                  <a:srgbClr val="000088"/>
                </a:solidFill>
                <a:latin typeface="Consolas" panose="020B0609020204030204" pitchFamily="49" charset="0"/>
                <a:cs typeface="Consolas" panose="020B0609020204030204" pitchFamily="49" charset="0"/>
              </a:rPr>
              <a:t>&lt;/a&gt;&lt;/li&gt;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ul</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&lt;/aside&gt;</a:t>
            </a:r>
            <a:r>
              <a:rPr lang="tr-TR" sz="2000" b="0" dirty="0"/>
              <a:t> </a:t>
            </a:r>
            <a:endParaRPr lang="tr-TR" sz="2000" b="0" dirty="0">
              <a:latin typeface="Arial" panose="020B0604020202020204" pitchFamily="34" charset="0"/>
            </a:endParaRPr>
          </a:p>
        </p:txBody>
      </p:sp>
    </p:spTree>
    <p:extLst>
      <p:ext uri="{BB962C8B-B14F-4D97-AF65-F5344CB8AC3E}">
        <p14:creationId xmlns:p14="http://schemas.microsoft.com/office/powerpoint/2010/main" val="3157212610"/>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HTML5 – Yapısal Etiketler -      </a:t>
            </a:r>
            <a:r>
              <a:rPr lang="tr-TR" sz="5400" dirty="0" err="1">
                <a:solidFill>
                  <a:schemeClr val="tx2">
                    <a:lumMod val="75000"/>
                  </a:schemeClr>
                </a:solidFill>
                <a:effectLst>
                  <a:outerShdw blurRad="38100" dist="38100" dir="2700000" algn="tl">
                    <a:srgbClr val="000000">
                      <a:alpha val="43137"/>
                    </a:srgbClr>
                  </a:outerShdw>
                </a:effectLst>
              </a:rPr>
              <a:t>Footer</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
        <p:nvSpPr>
          <p:cNvPr id="11" name="Alt Başlık 2">
            <a:extLst>
              <a:ext uri="{FF2B5EF4-FFF2-40B4-BE49-F238E27FC236}">
                <a16:creationId xmlns:a16="http://schemas.microsoft.com/office/drawing/2014/main" id="{7E147691-09C2-44A7-9E87-B26C130164E8}"/>
              </a:ext>
            </a:extLst>
          </p:cNvPr>
          <p:cNvSpPr>
            <a:spLocks noGrp="1"/>
          </p:cNvSpPr>
          <p:nvPr>
            <p:ph idx="1"/>
          </p:nvPr>
        </p:nvSpPr>
        <p:spPr>
          <a:xfrm>
            <a:off x="838199" y="1825624"/>
            <a:ext cx="6391941" cy="4054181"/>
          </a:xfrm>
        </p:spPr>
        <p:txBody>
          <a:bodyPr>
            <a:normAutofit/>
          </a:bodyPr>
          <a:lstStyle/>
          <a:p>
            <a:r>
              <a:rPr lang="tr-TR" sz="2400" dirty="0">
                <a:solidFill>
                  <a:schemeClr val="tx2">
                    <a:lumMod val="75000"/>
                  </a:schemeClr>
                </a:solidFill>
              </a:rPr>
              <a:t>Alt alanı temsil eder.</a:t>
            </a:r>
          </a:p>
          <a:p>
            <a:r>
              <a:rPr lang="tr-TR" sz="2400" dirty="0">
                <a:solidFill>
                  <a:schemeClr val="tx2">
                    <a:lumMod val="75000"/>
                  </a:schemeClr>
                </a:solidFill>
              </a:rPr>
              <a:t>Bu bir sayfanın, bir bölümün ya da bir yazının alt alanı olabilir.</a:t>
            </a:r>
          </a:p>
        </p:txBody>
      </p:sp>
      <p:sp>
        <p:nvSpPr>
          <p:cNvPr id="6" name="Rectangle 2">
            <a:extLst>
              <a:ext uri="{FF2B5EF4-FFF2-40B4-BE49-F238E27FC236}">
                <a16:creationId xmlns:a16="http://schemas.microsoft.com/office/drawing/2014/main" id="{EE0400E4-B0F7-4376-8F83-5EE748CD4BC1}"/>
              </a:ext>
            </a:extLst>
          </p:cNvPr>
          <p:cNvSpPr txBox="1">
            <a:spLocks noChangeArrowheads="1"/>
          </p:cNvSpPr>
          <p:nvPr/>
        </p:nvSpPr>
        <p:spPr bwMode="auto">
          <a:xfrm>
            <a:off x="4773723" y="3109816"/>
            <a:ext cx="719427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Tx/>
              <a:buNone/>
            </a:pP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footer</a:t>
            </a:r>
            <a:r>
              <a:rPr lang="tr-TR" sz="2000" b="0" dirty="0">
                <a:solidFill>
                  <a:srgbClr val="000088"/>
                </a:solidFill>
                <a:latin typeface="Consolas" panose="020B0609020204030204" pitchFamily="49" charset="0"/>
                <a:cs typeface="Consolas" panose="020B0609020204030204" pitchFamily="49" charset="0"/>
              </a:rPr>
              <a:t>&gt; </a:t>
            </a:r>
            <a:r>
              <a:rPr lang="tr-TR" sz="2000" b="0" dirty="0" err="1">
                <a:solidFill>
                  <a:srgbClr val="000000"/>
                </a:solidFill>
                <a:latin typeface="Consolas" panose="020B0609020204030204" pitchFamily="49" charset="0"/>
                <a:cs typeface="Consolas" panose="020B0609020204030204" pitchFamily="49" charset="0"/>
              </a:rPr>
              <a:t>Copyright</a:t>
            </a:r>
            <a:r>
              <a:rPr lang="tr-TR" sz="2000" b="0" dirty="0">
                <a:solidFill>
                  <a:srgbClr val="000000"/>
                </a:solidFill>
                <a:latin typeface="Consolas" panose="020B0609020204030204" pitchFamily="49" charset="0"/>
                <a:cs typeface="Consolas" panose="020B0609020204030204" pitchFamily="49" charset="0"/>
              </a:rPr>
              <a:t> © Tüm Hakları Saklıdır.</a:t>
            </a: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footer</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footer</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&lt;p </a:t>
            </a:r>
            <a:r>
              <a:rPr lang="tr-TR" sz="2000" b="0" dirty="0" err="1">
                <a:solidFill>
                  <a:srgbClr val="660066"/>
                </a:solidFill>
                <a:latin typeface="Consolas" panose="020B0609020204030204" pitchFamily="49" charset="0"/>
                <a:cs typeface="Consolas" panose="020B0609020204030204" pitchFamily="49" charset="0"/>
              </a:rPr>
              <a:t>class</a:t>
            </a:r>
            <a:r>
              <a:rPr lang="tr-TR" sz="2000" b="0" dirty="0">
                <a:solidFill>
                  <a:srgbClr val="000088"/>
                </a:solidFill>
                <a:latin typeface="Consolas" panose="020B0609020204030204" pitchFamily="49" charset="0"/>
                <a:cs typeface="Consolas" panose="020B0609020204030204" pitchFamily="49" charset="0"/>
              </a:rPr>
              <a:t>=</a:t>
            </a:r>
            <a:r>
              <a:rPr lang="tr-TR" sz="2000" b="0" dirty="0">
                <a:solidFill>
                  <a:srgbClr val="008800"/>
                </a:solidFill>
                <a:latin typeface="Consolas" panose="020B0609020204030204" pitchFamily="49" charset="0"/>
                <a:cs typeface="Consolas" panose="020B0609020204030204" pitchFamily="49" charset="0"/>
              </a:rPr>
              <a:t>"etiketler"</a:t>
            </a:r>
            <a:r>
              <a:rPr lang="tr-TR" sz="2000" b="0" dirty="0">
                <a:solidFill>
                  <a:srgbClr val="000088"/>
                </a:solidFill>
                <a:latin typeface="Consolas" panose="020B0609020204030204" pitchFamily="49" charset="0"/>
                <a:cs typeface="Consolas" panose="020B0609020204030204" pitchFamily="49" charset="0"/>
              </a:rPr>
              <a:t>&gt;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&lt;a </a:t>
            </a:r>
            <a:r>
              <a:rPr lang="tr-TR" sz="2000" b="0" dirty="0" err="1">
                <a:solidFill>
                  <a:srgbClr val="660066"/>
                </a:solidFill>
                <a:latin typeface="Consolas" panose="020B0609020204030204" pitchFamily="49" charset="0"/>
                <a:cs typeface="Consolas" panose="020B0609020204030204" pitchFamily="49" charset="0"/>
              </a:rPr>
              <a:t>href</a:t>
            </a:r>
            <a:r>
              <a:rPr lang="tr-TR" sz="2000" b="0" dirty="0">
                <a:solidFill>
                  <a:srgbClr val="000088"/>
                </a:solidFill>
                <a:latin typeface="Consolas" panose="020B0609020204030204" pitchFamily="49" charset="0"/>
                <a:cs typeface="Consolas" panose="020B0609020204030204" pitchFamily="49" charset="0"/>
              </a:rPr>
              <a:t>=</a:t>
            </a:r>
            <a:r>
              <a:rPr lang="tr-TR" sz="2000" b="0" dirty="0">
                <a:solidFill>
                  <a:srgbClr val="008800"/>
                </a:solidFill>
                <a:latin typeface="Consolas" panose="020B0609020204030204" pitchFamily="49" charset="0"/>
                <a:cs typeface="Consolas" panose="020B0609020204030204" pitchFamily="49" charset="0"/>
              </a:rPr>
              <a:t>"#"</a:t>
            </a:r>
            <a:r>
              <a:rPr lang="tr-TR" sz="2000" b="0" dirty="0">
                <a:solidFill>
                  <a:srgbClr val="000088"/>
                </a:solidFill>
                <a:latin typeface="Consolas" panose="020B0609020204030204" pitchFamily="49" charset="0"/>
                <a:cs typeface="Consolas" panose="020B0609020204030204" pitchFamily="49" charset="0"/>
              </a:rPr>
              <a:t>&gt;</a:t>
            </a:r>
            <a:r>
              <a:rPr lang="tr-TR" sz="2000" b="0" dirty="0">
                <a:solidFill>
                  <a:srgbClr val="000000"/>
                </a:solidFill>
                <a:latin typeface="Consolas" panose="020B0609020204030204" pitchFamily="49" charset="0"/>
                <a:cs typeface="Consolas" panose="020B0609020204030204" pitchFamily="49" charset="0"/>
              </a:rPr>
              <a:t>Ana Sayfa</a:t>
            </a:r>
            <a:r>
              <a:rPr lang="tr-TR" sz="2000" b="0" dirty="0">
                <a:solidFill>
                  <a:srgbClr val="000088"/>
                </a:solidFill>
                <a:latin typeface="Consolas" panose="020B0609020204030204" pitchFamily="49" charset="0"/>
                <a:cs typeface="Consolas" panose="020B0609020204030204" pitchFamily="49" charset="0"/>
              </a:rPr>
              <a:t>&lt;/a&gt;</a:t>
            </a:r>
            <a:r>
              <a:rPr lang="tr-TR" sz="2000" b="0" dirty="0">
                <a:solidFill>
                  <a:srgbClr val="000000"/>
                </a:solidFill>
                <a:latin typeface="Consolas" panose="020B0609020204030204" pitchFamily="49" charset="0"/>
                <a:cs typeface="Consolas" panose="020B0609020204030204" pitchFamily="49" charset="0"/>
              </a:rPr>
              <a: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&lt;a </a:t>
            </a:r>
            <a:r>
              <a:rPr lang="tr-TR" sz="2000" b="0" dirty="0" err="1">
                <a:solidFill>
                  <a:srgbClr val="660066"/>
                </a:solidFill>
                <a:latin typeface="Consolas" panose="020B0609020204030204" pitchFamily="49" charset="0"/>
                <a:cs typeface="Consolas" panose="020B0609020204030204" pitchFamily="49" charset="0"/>
              </a:rPr>
              <a:t>href</a:t>
            </a:r>
            <a:r>
              <a:rPr lang="tr-TR" sz="2000" b="0" dirty="0">
                <a:solidFill>
                  <a:srgbClr val="000088"/>
                </a:solidFill>
                <a:latin typeface="Consolas" panose="020B0609020204030204" pitchFamily="49" charset="0"/>
                <a:cs typeface="Consolas" panose="020B0609020204030204" pitchFamily="49" charset="0"/>
              </a:rPr>
              <a:t>=</a:t>
            </a:r>
            <a:r>
              <a:rPr lang="tr-TR" sz="2000" b="0" dirty="0">
                <a:solidFill>
                  <a:srgbClr val="008800"/>
                </a:solidFill>
                <a:latin typeface="Consolas" panose="020B0609020204030204" pitchFamily="49" charset="0"/>
                <a:cs typeface="Consolas" panose="020B0609020204030204" pitchFamily="49" charset="0"/>
              </a:rPr>
              <a:t>"#"</a:t>
            </a:r>
            <a:r>
              <a:rPr lang="tr-TR" sz="2000" b="0" dirty="0">
                <a:solidFill>
                  <a:srgbClr val="000088"/>
                </a:solidFill>
                <a:latin typeface="Consolas" panose="020B0609020204030204" pitchFamily="49" charset="0"/>
                <a:cs typeface="Consolas" panose="020B0609020204030204" pitchFamily="49" charset="0"/>
              </a:rPr>
              <a:t>&gt;</a:t>
            </a:r>
            <a:r>
              <a:rPr lang="tr-TR" sz="2000" b="0" dirty="0">
                <a:solidFill>
                  <a:srgbClr val="000000"/>
                </a:solidFill>
                <a:latin typeface="Consolas" panose="020B0609020204030204" pitchFamily="49" charset="0"/>
                <a:cs typeface="Consolas" panose="020B0609020204030204" pitchFamily="49" charset="0"/>
              </a:rPr>
              <a:t>Hakkımızda</a:t>
            </a:r>
            <a:r>
              <a:rPr lang="tr-TR" sz="2000" b="0" dirty="0">
                <a:solidFill>
                  <a:srgbClr val="000088"/>
                </a:solidFill>
                <a:latin typeface="Consolas" panose="020B0609020204030204" pitchFamily="49" charset="0"/>
                <a:cs typeface="Consolas" panose="020B0609020204030204" pitchFamily="49" charset="0"/>
              </a:rPr>
              <a:t>&lt;/a&gt;</a:t>
            </a:r>
            <a:r>
              <a:rPr lang="tr-TR" sz="2000" b="0" dirty="0">
                <a:solidFill>
                  <a:srgbClr val="000000"/>
                </a:solidFill>
                <a:latin typeface="Consolas" panose="020B0609020204030204" pitchFamily="49" charset="0"/>
                <a:cs typeface="Consolas" panose="020B0609020204030204" pitchFamily="49" charset="0"/>
              </a:rPr>
              <a: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&lt;a </a:t>
            </a:r>
            <a:r>
              <a:rPr lang="tr-TR" sz="2000" b="0" dirty="0" err="1">
                <a:solidFill>
                  <a:srgbClr val="660066"/>
                </a:solidFill>
                <a:latin typeface="Consolas" panose="020B0609020204030204" pitchFamily="49" charset="0"/>
                <a:cs typeface="Consolas" panose="020B0609020204030204" pitchFamily="49" charset="0"/>
              </a:rPr>
              <a:t>href</a:t>
            </a:r>
            <a:r>
              <a:rPr lang="tr-TR" sz="2000" b="0" dirty="0">
                <a:solidFill>
                  <a:srgbClr val="000088"/>
                </a:solidFill>
                <a:latin typeface="Consolas" panose="020B0609020204030204" pitchFamily="49" charset="0"/>
                <a:cs typeface="Consolas" panose="020B0609020204030204" pitchFamily="49" charset="0"/>
              </a:rPr>
              <a:t>=</a:t>
            </a:r>
            <a:r>
              <a:rPr lang="tr-TR" sz="2000" b="0" dirty="0">
                <a:solidFill>
                  <a:srgbClr val="008800"/>
                </a:solidFill>
                <a:latin typeface="Consolas" panose="020B0609020204030204" pitchFamily="49" charset="0"/>
                <a:cs typeface="Consolas" panose="020B0609020204030204" pitchFamily="49" charset="0"/>
              </a:rPr>
              <a:t>"#"</a:t>
            </a:r>
            <a:r>
              <a:rPr lang="tr-TR" sz="2000" b="0" dirty="0">
                <a:solidFill>
                  <a:srgbClr val="000088"/>
                </a:solidFill>
                <a:latin typeface="Consolas" panose="020B0609020204030204" pitchFamily="49" charset="0"/>
                <a:cs typeface="Consolas" panose="020B0609020204030204" pitchFamily="49" charset="0"/>
              </a:rPr>
              <a:t>&gt;</a:t>
            </a:r>
            <a:r>
              <a:rPr lang="tr-TR" sz="2000" b="0" dirty="0">
                <a:solidFill>
                  <a:srgbClr val="000000"/>
                </a:solidFill>
                <a:latin typeface="Consolas" panose="020B0609020204030204" pitchFamily="49" charset="0"/>
                <a:cs typeface="Consolas" panose="020B0609020204030204" pitchFamily="49" charset="0"/>
              </a:rPr>
              <a:t>İletişim</a:t>
            </a:r>
            <a:r>
              <a:rPr lang="tr-TR" sz="2000" b="0" dirty="0">
                <a:solidFill>
                  <a:srgbClr val="000088"/>
                </a:solidFill>
                <a:latin typeface="Consolas" panose="020B0609020204030204" pitchFamily="49" charset="0"/>
                <a:cs typeface="Consolas" panose="020B0609020204030204" pitchFamily="49" charset="0"/>
              </a:rPr>
              <a:t>&lt;/a&gt;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00"/>
                </a:solidFill>
                <a:latin typeface="Consolas" panose="020B0609020204030204" pitchFamily="49" charset="0"/>
                <a:cs typeface="Consolas" panose="020B0609020204030204" pitchFamily="49" charset="0"/>
              </a:rPr>
              <a:t>  </a:t>
            </a:r>
            <a:r>
              <a:rPr lang="tr-TR" sz="2000" b="0" dirty="0">
                <a:solidFill>
                  <a:srgbClr val="000088"/>
                </a:solidFill>
                <a:latin typeface="Consolas" panose="020B0609020204030204" pitchFamily="49" charset="0"/>
                <a:cs typeface="Consolas" panose="020B0609020204030204" pitchFamily="49" charset="0"/>
              </a:rPr>
              <a:t>&lt;/p&gt;</a:t>
            </a:r>
            <a:br>
              <a:rPr lang="tr-TR" sz="2000" b="0" dirty="0">
                <a:solidFill>
                  <a:srgbClr val="000000"/>
                </a:solidFill>
                <a:latin typeface="Consolas" panose="020B0609020204030204" pitchFamily="49" charset="0"/>
                <a:cs typeface="Consolas" panose="020B0609020204030204" pitchFamily="49" charset="0"/>
              </a:rPr>
            </a:b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footer</a:t>
            </a:r>
            <a:r>
              <a:rPr lang="tr-TR" sz="2000" b="0" dirty="0">
                <a:solidFill>
                  <a:srgbClr val="000088"/>
                </a:solidFill>
                <a:latin typeface="Consolas" panose="020B0609020204030204" pitchFamily="49" charset="0"/>
                <a:cs typeface="Consolas" panose="020B0609020204030204" pitchFamily="49" charset="0"/>
              </a:rPr>
              <a:t>&gt;</a:t>
            </a:r>
            <a:r>
              <a:rPr lang="tr-TR" sz="2000" b="0" dirty="0"/>
              <a:t> </a:t>
            </a:r>
            <a:endParaRPr lang="tr-TR" sz="2000" b="0" dirty="0">
              <a:latin typeface="Arial" panose="020B0604020202020204" pitchFamily="34" charset="0"/>
            </a:endParaRPr>
          </a:p>
        </p:txBody>
      </p:sp>
    </p:spTree>
    <p:extLst>
      <p:ext uri="{BB962C8B-B14F-4D97-AF65-F5344CB8AC3E}">
        <p14:creationId xmlns:p14="http://schemas.microsoft.com/office/powerpoint/2010/main" val="38369722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HTML5 – Yapısal Etiketler -      </a:t>
            </a:r>
            <a:r>
              <a:rPr lang="tr-TR" sz="5400" dirty="0" err="1">
                <a:solidFill>
                  <a:schemeClr val="tx2">
                    <a:lumMod val="75000"/>
                  </a:schemeClr>
                </a:solidFill>
                <a:effectLst>
                  <a:outerShdw blurRad="38100" dist="38100" dir="2700000" algn="tl">
                    <a:srgbClr val="000000">
                      <a:alpha val="43137"/>
                    </a:srgbClr>
                  </a:outerShdw>
                </a:effectLst>
              </a:rPr>
              <a:t>HGroup</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4" name="Resim 3">
            <a:extLst>
              <a:ext uri="{FF2B5EF4-FFF2-40B4-BE49-F238E27FC236}">
                <a16:creationId xmlns:a16="http://schemas.microsoft.com/office/drawing/2014/main" id="{D5EB9ADD-4E39-40CB-A37F-B21A0D601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8" y="5667341"/>
            <a:ext cx="1019244" cy="1019244"/>
          </a:xfrm>
          <a:prstGeom prst="rect">
            <a:avLst/>
          </a:prstGeom>
        </p:spPr>
      </p:pic>
      <p:sp>
        <p:nvSpPr>
          <p:cNvPr id="11" name="Alt Başlık 2">
            <a:extLst>
              <a:ext uri="{FF2B5EF4-FFF2-40B4-BE49-F238E27FC236}">
                <a16:creationId xmlns:a16="http://schemas.microsoft.com/office/drawing/2014/main" id="{7E147691-09C2-44A7-9E87-B26C130164E8}"/>
              </a:ext>
            </a:extLst>
          </p:cNvPr>
          <p:cNvSpPr>
            <a:spLocks noGrp="1"/>
          </p:cNvSpPr>
          <p:nvPr>
            <p:ph idx="1"/>
          </p:nvPr>
        </p:nvSpPr>
        <p:spPr>
          <a:xfrm>
            <a:off x="838199" y="1825624"/>
            <a:ext cx="6391941" cy="4054181"/>
          </a:xfrm>
        </p:spPr>
        <p:txBody>
          <a:bodyPr>
            <a:normAutofit/>
          </a:bodyPr>
          <a:lstStyle/>
          <a:p>
            <a:r>
              <a:rPr lang="tr-TR" sz="2400" dirty="0">
                <a:solidFill>
                  <a:schemeClr val="tx2">
                    <a:lumMod val="75000"/>
                  </a:schemeClr>
                </a:solidFill>
              </a:rPr>
              <a:t>Bir bölüm içindeki başlıkları (h1-h6 elementlerini) tanımlamak için kullanılır</a:t>
            </a:r>
          </a:p>
        </p:txBody>
      </p:sp>
      <p:sp>
        <p:nvSpPr>
          <p:cNvPr id="6" name="Rectangle 2">
            <a:extLst>
              <a:ext uri="{FF2B5EF4-FFF2-40B4-BE49-F238E27FC236}">
                <a16:creationId xmlns:a16="http://schemas.microsoft.com/office/drawing/2014/main" id="{EE0400E4-B0F7-4376-8F83-5EE748CD4BC1}"/>
              </a:ext>
            </a:extLst>
          </p:cNvPr>
          <p:cNvSpPr txBox="1">
            <a:spLocks noChangeArrowheads="1"/>
          </p:cNvSpPr>
          <p:nvPr/>
        </p:nvSpPr>
        <p:spPr bwMode="auto">
          <a:xfrm>
            <a:off x="6498554" y="3571481"/>
            <a:ext cx="3744615"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Tx/>
              <a:buNone/>
            </a:pP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hgroup</a:t>
            </a:r>
            <a:r>
              <a:rPr lang="tr-TR" sz="2000" b="0" dirty="0">
                <a:solidFill>
                  <a:srgbClr val="000088"/>
                </a:solidFill>
                <a:latin typeface="Consolas" panose="020B0609020204030204" pitchFamily="49" charset="0"/>
                <a:cs typeface="Consolas" panose="020B0609020204030204" pitchFamily="49" charset="0"/>
              </a:rPr>
              <a:t>&gt;</a:t>
            </a:r>
          </a:p>
          <a:p>
            <a:pPr marL="0" indent="0" algn="just" eaLnBrk="0" fontAlgn="base" hangingPunct="0">
              <a:lnSpc>
                <a:spcPct val="100000"/>
              </a:lnSpc>
              <a:spcBef>
                <a:spcPct val="0"/>
              </a:spcBef>
              <a:spcAft>
                <a:spcPct val="0"/>
              </a:spcAft>
              <a:buFontTx/>
              <a:buNone/>
            </a:pPr>
            <a:r>
              <a:rPr lang="tr-TR" sz="2000" b="0" dirty="0">
                <a:solidFill>
                  <a:srgbClr val="000088"/>
                </a:solidFill>
                <a:latin typeface="Consolas" panose="020B0609020204030204" pitchFamily="49" charset="0"/>
                <a:cs typeface="Consolas" panose="020B0609020204030204" pitchFamily="49" charset="0"/>
              </a:rPr>
              <a:t> 	&lt;h1&gt;</a:t>
            </a:r>
            <a:r>
              <a:rPr lang="tr-TR" sz="2000" b="0" dirty="0">
                <a:latin typeface="Consolas" panose="020B0609020204030204" pitchFamily="49" charset="0"/>
                <a:cs typeface="Consolas" panose="020B0609020204030204" pitchFamily="49" charset="0"/>
              </a:rPr>
              <a:t>Başlık</a:t>
            </a:r>
            <a:r>
              <a:rPr lang="tr-TR" sz="2000" b="0" dirty="0">
                <a:solidFill>
                  <a:srgbClr val="000088"/>
                </a:solidFill>
                <a:latin typeface="Consolas" panose="020B0609020204030204" pitchFamily="49" charset="0"/>
                <a:cs typeface="Consolas" panose="020B0609020204030204" pitchFamily="49" charset="0"/>
              </a:rPr>
              <a:t>&lt;/h1&gt;</a:t>
            </a:r>
          </a:p>
          <a:p>
            <a:pPr marL="0" indent="0" algn="just" eaLnBrk="0" fontAlgn="base" hangingPunct="0">
              <a:lnSpc>
                <a:spcPct val="100000"/>
              </a:lnSpc>
              <a:spcBef>
                <a:spcPct val="0"/>
              </a:spcBef>
              <a:spcAft>
                <a:spcPct val="0"/>
              </a:spcAft>
              <a:buFontTx/>
              <a:buNone/>
            </a:pPr>
            <a:r>
              <a:rPr lang="tr-TR" sz="2000" b="0" dirty="0">
                <a:solidFill>
                  <a:srgbClr val="000088"/>
                </a:solidFill>
                <a:latin typeface="Consolas" panose="020B0609020204030204" pitchFamily="49" charset="0"/>
                <a:cs typeface="Consolas" panose="020B0609020204030204" pitchFamily="49" charset="0"/>
              </a:rPr>
              <a:t> 	&lt;h2&gt;</a:t>
            </a:r>
            <a:r>
              <a:rPr lang="tr-TR" sz="2000" b="0" dirty="0">
                <a:latin typeface="Consolas" panose="020B0609020204030204" pitchFamily="49" charset="0"/>
                <a:cs typeface="Consolas" panose="020B0609020204030204" pitchFamily="49" charset="0"/>
              </a:rPr>
              <a:t>Alt Başlık</a:t>
            </a:r>
            <a:r>
              <a:rPr lang="tr-TR" sz="2000" b="0" dirty="0">
                <a:solidFill>
                  <a:srgbClr val="000088"/>
                </a:solidFill>
                <a:latin typeface="Consolas" panose="020B0609020204030204" pitchFamily="49" charset="0"/>
                <a:cs typeface="Consolas" panose="020B0609020204030204" pitchFamily="49" charset="0"/>
              </a:rPr>
              <a:t>&lt;/h2&gt;</a:t>
            </a:r>
          </a:p>
          <a:p>
            <a:pPr marL="0" indent="0" algn="just" eaLnBrk="0" fontAlgn="base" hangingPunct="0">
              <a:lnSpc>
                <a:spcPct val="100000"/>
              </a:lnSpc>
              <a:spcBef>
                <a:spcPct val="0"/>
              </a:spcBef>
              <a:spcAft>
                <a:spcPct val="0"/>
              </a:spcAft>
              <a:buFontTx/>
              <a:buNone/>
            </a:pPr>
            <a:r>
              <a:rPr lang="tr-TR" sz="2000" b="0" dirty="0">
                <a:solidFill>
                  <a:srgbClr val="000088"/>
                </a:solidFill>
                <a:latin typeface="Consolas" panose="020B0609020204030204" pitchFamily="49" charset="0"/>
                <a:cs typeface="Consolas" panose="020B0609020204030204" pitchFamily="49" charset="0"/>
              </a:rPr>
              <a:t> 	&lt;h3&gt;</a:t>
            </a:r>
            <a:r>
              <a:rPr lang="tr-TR" sz="2000" b="0" dirty="0">
                <a:latin typeface="Consolas" panose="020B0609020204030204" pitchFamily="49" charset="0"/>
                <a:cs typeface="Consolas" panose="020B0609020204030204" pitchFamily="49" charset="0"/>
              </a:rPr>
              <a:t>Alt Başlık2</a:t>
            </a:r>
            <a:r>
              <a:rPr lang="tr-TR" sz="2000" b="0" dirty="0">
                <a:solidFill>
                  <a:srgbClr val="000088"/>
                </a:solidFill>
                <a:latin typeface="Consolas" panose="020B0609020204030204" pitchFamily="49" charset="0"/>
                <a:cs typeface="Consolas" panose="020B0609020204030204" pitchFamily="49" charset="0"/>
              </a:rPr>
              <a:t>&lt;/h3&gt;</a:t>
            </a:r>
          </a:p>
          <a:p>
            <a:pPr marL="0" indent="0" algn="just" eaLnBrk="0" fontAlgn="base" hangingPunct="0">
              <a:lnSpc>
                <a:spcPct val="100000"/>
              </a:lnSpc>
              <a:spcBef>
                <a:spcPct val="0"/>
              </a:spcBef>
              <a:spcAft>
                <a:spcPct val="0"/>
              </a:spcAft>
              <a:buFontTx/>
              <a:buNone/>
            </a:pPr>
            <a:r>
              <a:rPr lang="tr-TR" sz="2000" b="0" dirty="0">
                <a:solidFill>
                  <a:srgbClr val="000088"/>
                </a:solidFill>
                <a:latin typeface="Consolas" panose="020B0609020204030204" pitchFamily="49" charset="0"/>
                <a:cs typeface="Consolas" panose="020B0609020204030204" pitchFamily="49" charset="0"/>
              </a:rPr>
              <a:t>&lt;/</a:t>
            </a:r>
            <a:r>
              <a:rPr lang="tr-TR" sz="2000" b="0" dirty="0" err="1">
                <a:solidFill>
                  <a:srgbClr val="000088"/>
                </a:solidFill>
                <a:latin typeface="Consolas" panose="020B0609020204030204" pitchFamily="49" charset="0"/>
                <a:cs typeface="Consolas" panose="020B0609020204030204" pitchFamily="49" charset="0"/>
              </a:rPr>
              <a:t>hgroup</a:t>
            </a:r>
            <a:r>
              <a:rPr lang="tr-TR" sz="2000" b="0" dirty="0">
                <a:solidFill>
                  <a:srgbClr val="000088"/>
                </a:solidFill>
                <a:latin typeface="Consolas" panose="020B0609020204030204" pitchFamily="49" charset="0"/>
                <a:cs typeface="Consolas" panose="020B0609020204030204" pitchFamily="49" charset="0"/>
              </a:rPr>
              <a:t>&gt;</a:t>
            </a:r>
          </a:p>
          <a:p>
            <a:pPr marL="0" indent="0" algn="just" eaLnBrk="0" fontAlgn="base" hangingPunct="0">
              <a:lnSpc>
                <a:spcPct val="100000"/>
              </a:lnSpc>
              <a:spcBef>
                <a:spcPct val="0"/>
              </a:spcBef>
              <a:spcAft>
                <a:spcPct val="0"/>
              </a:spcAft>
              <a:buFontTx/>
              <a:buNone/>
            </a:pPr>
            <a:endParaRPr lang="tr-TR" sz="2000" b="0" dirty="0">
              <a:solidFill>
                <a:srgbClr val="000088"/>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6201390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Code</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Web Programlama</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3520951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Temelleri,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Oluşturma ve Görüntüleme</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Web Programlama</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464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19" name="Dikdörtgen 5">
            <a:extLst>
              <a:ext uri="{FF2B5EF4-FFF2-40B4-BE49-F238E27FC236}">
                <a16:creationId xmlns:a16="http://schemas.microsoft.com/office/drawing/2014/main" id="{CC4BE822-3C6C-4E02-9036-13AA71F52F00}"/>
              </a:ext>
            </a:extLst>
          </p:cNvPr>
          <p:cNvSpPr/>
          <p:nvPr/>
        </p:nvSpPr>
        <p:spPr>
          <a:xfrm>
            <a:off x="838200" y="1841175"/>
            <a:ext cx="4680520" cy="2246769"/>
          </a:xfrm>
          <a:prstGeom prst="rect">
            <a:avLst/>
          </a:prstGeom>
        </p:spPr>
        <p:txBody>
          <a:bodyPr wrap="square">
            <a:spAutoFit/>
          </a:bodyPr>
          <a:lstStyle/>
          <a:p>
            <a:r>
              <a:rPr lang="tr-TR" sz="2000" dirty="0">
                <a:solidFill>
                  <a:srgbClr val="3A4A58"/>
                </a:solidFill>
              </a:rPr>
              <a:t>Karenin alanını hesaplayan program</a:t>
            </a:r>
          </a:p>
          <a:p>
            <a:endParaRPr lang="tr-TR" sz="2000" dirty="0">
              <a:solidFill>
                <a:srgbClr val="3A4A58"/>
              </a:solidFill>
            </a:endParaRPr>
          </a:p>
          <a:p>
            <a:r>
              <a:rPr lang="tr-TR" sz="2000" dirty="0">
                <a:solidFill>
                  <a:srgbClr val="3A4A58"/>
                </a:solidFill>
              </a:rPr>
              <a:t>1.Başla</a:t>
            </a:r>
          </a:p>
          <a:p>
            <a:r>
              <a:rPr lang="tr-TR" sz="2000" dirty="0">
                <a:solidFill>
                  <a:srgbClr val="3A4A58"/>
                </a:solidFill>
              </a:rPr>
              <a:t>2.Karenin bir kenar uzunluğunu girin.</a:t>
            </a:r>
          </a:p>
          <a:p>
            <a:r>
              <a:rPr lang="tr-TR" sz="2000" dirty="0">
                <a:solidFill>
                  <a:srgbClr val="3A4A58"/>
                </a:solidFill>
              </a:rPr>
              <a:t>3.Hesapla</a:t>
            </a:r>
          </a:p>
          <a:p>
            <a:r>
              <a:rPr lang="tr-TR" sz="2000" dirty="0">
                <a:solidFill>
                  <a:srgbClr val="3A4A58"/>
                </a:solidFill>
              </a:rPr>
              <a:t>4.Ekrana Yaz</a:t>
            </a:r>
          </a:p>
          <a:p>
            <a:r>
              <a:rPr lang="tr-TR" sz="2000" dirty="0">
                <a:solidFill>
                  <a:srgbClr val="3A4A58"/>
                </a:solidFill>
              </a:rPr>
              <a:t>5.Bitir</a:t>
            </a:r>
          </a:p>
        </p:txBody>
      </p:sp>
      <p:pic>
        <p:nvPicPr>
          <p:cNvPr id="20" name="Picture 1" descr="Ekran-Resmi-2017-01-25-00.30.45.png">
            <a:extLst>
              <a:ext uri="{FF2B5EF4-FFF2-40B4-BE49-F238E27FC236}">
                <a16:creationId xmlns:a16="http://schemas.microsoft.com/office/drawing/2014/main" id="{7779CE94-4EF8-4D59-9B92-C70BD93EB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41175"/>
            <a:ext cx="4536558" cy="4080563"/>
          </a:xfrm>
          <a:prstGeom prst="rect">
            <a:avLst/>
          </a:prstGeom>
        </p:spPr>
      </p:pic>
    </p:spTree>
    <p:extLst>
      <p:ext uri="{BB962C8B-B14F-4D97-AF65-F5344CB8AC3E}">
        <p14:creationId xmlns:p14="http://schemas.microsoft.com/office/powerpoint/2010/main" val="30950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animEffect transition="in" filter="fade">
                                      <p:cBhvr>
                                        <p:cTn id="11" dur="500"/>
                                        <p:tgtEl>
                                          <p:spTgt spid="19">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xEl>
                                              <p:pRg st="3" end="3"/>
                                            </p:txEl>
                                          </p:spTgt>
                                        </p:tgtEl>
                                        <p:attrNameLst>
                                          <p:attrName>style.visibility</p:attrName>
                                        </p:attrNameLst>
                                      </p:cBhvr>
                                      <p:to>
                                        <p:strVal val="visible"/>
                                      </p:to>
                                    </p:set>
                                    <p:animEffect transition="in" filter="fade">
                                      <p:cBhvr>
                                        <p:cTn id="16" dur="500"/>
                                        <p:tgtEl>
                                          <p:spTgt spid="1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fade">
                                      <p:cBhvr>
                                        <p:cTn id="21" dur="500"/>
                                        <p:tgtEl>
                                          <p:spTgt spid="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xEl>
                                              <p:pRg st="5" end="5"/>
                                            </p:txEl>
                                          </p:spTgt>
                                        </p:tgtEl>
                                        <p:attrNameLst>
                                          <p:attrName>style.visibility</p:attrName>
                                        </p:attrNameLst>
                                      </p:cBhvr>
                                      <p:to>
                                        <p:strVal val="visible"/>
                                      </p:to>
                                    </p:set>
                                    <p:animEffect transition="in" filter="fade">
                                      <p:cBhvr>
                                        <p:cTn id="26" dur="500"/>
                                        <p:tgtEl>
                                          <p:spTgt spid="1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animEffect transition="in" filter="fade">
                                      <p:cBhvr>
                                        <p:cTn id="31" dur="500"/>
                                        <p:tgtEl>
                                          <p:spTgt spid="19">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a:t>
            </a:r>
            <a:r>
              <a:rPr lang="tr-TR" sz="5400" dirty="0" err="1">
                <a:solidFill>
                  <a:schemeClr val="tx2">
                    <a:lumMod val="75000"/>
                  </a:schemeClr>
                </a:solidFill>
                <a:effectLst>
                  <a:outerShdw blurRad="38100" dist="38100" dir="2700000" algn="tl">
                    <a:srgbClr val="000000">
                      <a:alpha val="43137"/>
                    </a:srgbClr>
                  </a:outerShdw>
                </a:effectLst>
              </a:rPr>
              <a:t>Tags</a:t>
            </a:r>
            <a:r>
              <a:rPr lang="tr-TR" sz="5400" dirty="0">
                <a:solidFill>
                  <a:schemeClr val="tx2">
                    <a:lumMod val="75000"/>
                  </a:schemeClr>
                </a:solidFill>
                <a:effectLst>
                  <a:outerShdw blurRad="38100" dist="38100" dir="2700000" algn="tl">
                    <a:srgbClr val="000000">
                      <a:alpha val="43137"/>
                    </a:srgbClr>
                  </a:outerShdw>
                </a:effectLst>
              </a:rPr>
              <a:t>(Etiketler)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a:solidFill>
                  <a:schemeClr val="tx2">
                    <a:lumMod val="75000"/>
                  </a:schemeClr>
                </a:solidFill>
                <a:effectLst>
                  <a:outerShdw blurRad="38100" dist="38100" dir="2700000" algn="tl">
                    <a:srgbClr val="000000">
                      <a:alpha val="43137"/>
                    </a:srgbClr>
                  </a:outerShdw>
                </a:effectLst>
              </a:rPr>
              <a:t>Web Programlama</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9759507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 Forms(Formlar)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a:solidFill>
                  <a:schemeClr val="tx2">
                    <a:lumMod val="75000"/>
                  </a:schemeClr>
                </a:solidFill>
                <a:effectLst>
                  <a:outerShdw blurRad="38100" dist="38100" dir="2700000" algn="tl">
                    <a:srgbClr val="000000">
                      <a:alpha val="43137"/>
                    </a:srgbClr>
                  </a:outerShdw>
                </a:effectLst>
              </a:rPr>
              <a:t>Web Programlama</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7995844"/>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HTML5 </a:t>
            </a:r>
            <a:r>
              <a:rPr lang="tr-TR" sz="5400" dirty="0" err="1">
                <a:solidFill>
                  <a:schemeClr val="tx2">
                    <a:lumMod val="75000"/>
                  </a:schemeClr>
                </a:solidFill>
                <a:effectLst>
                  <a:outerShdw blurRad="38100" dist="38100" dir="2700000" algn="tl">
                    <a:srgbClr val="000000">
                      <a:alpha val="43137"/>
                    </a:srgbClr>
                  </a:outerShdw>
                </a:effectLst>
              </a:rPr>
              <a:t>Semantic</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Tags</a:t>
            </a:r>
            <a:r>
              <a:rPr lang="tr-TR" sz="5400" dirty="0">
                <a:solidFill>
                  <a:schemeClr val="tx2">
                    <a:lumMod val="75000"/>
                  </a:schemeClr>
                </a:solidFill>
                <a:effectLst>
                  <a:outerShdw blurRad="38100" dist="38100" dir="2700000" algn="tl">
                    <a:srgbClr val="000000">
                      <a:alpha val="43137"/>
                    </a:srgbClr>
                  </a:outerShdw>
                </a:effectLst>
              </a:rPr>
              <a:t>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(Yapısal Anlamsal Etiketler)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Web Programlama</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5045305"/>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CSS – </a:t>
            </a:r>
            <a:r>
              <a:rPr lang="tr-TR" sz="5400" dirty="0" err="1">
                <a:solidFill>
                  <a:schemeClr val="tx2">
                    <a:lumMod val="75000"/>
                  </a:schemeClr>
                </a:solidFill>
                <a:effectLst>
                  <a:outerShdw blurRad="38100" dist="38100" dir="2700000" algn="tl">
                    <a:srgbClr val="000000">
                      <a:alpha val="43137"/>
                    </a:srgbClr>
                  </a:outerShdw>
                </a:effectLst>
              </a:rPr>
              <a:t>Cascading</a:t>
            </a:r>
            <a:r>
              <a:rPr lang="tr-TR" sz="5400" dirty="0">
                <a:solidFill>
                  <a:schemeClr val="tx2">
                    <a:lumMod val="75000"/>
                  </a:schemeClr>
                </a:solidFill>
                <a:effectLst>
                  <a:outerShdw blurRad="38100" dist="38100" dir="2700000" algn="tl">
                    <a:srgbClr val="000000">
                      <a:alpha val="43137"/>
                    </a:srgbClr>
                  </a:outerShdw>
                </a:effectLst>
              </a:rPr>
              <a:t> Style </a:t>
            </a:r>
            <a:r>
              <a:rPr lang="tr-TR" sz="5400" dirty="0" err="1">
                <a:solidFill>
                  <a:schemeClr val="tx2">
                    <a:lumMod val="75000"/>
                  </a:schemeClr>
                </a:solidFill>
                <a:effectLst>
                  <a:outerShdw blurRad="38100" dist="38100" dir="2700000" algn="tl">
                    <a:srgbClr val="000000">
                      <a:alpha val="43137"/>
                    </a:srgbClr>
                  </a:outerShdw>
                </a:effectLst>
              </a:rPr>
              <a:t>Sheets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Web Programlama</a:t>
            </a:r>
            <a:endParaRPr lang="tr-TR" dirty="0">
              <a:solidFill>
                <a:srgbClr val="FF0000"/>
              </a:solidFill>
              <a:effectLst>
                <a:outerShdw blurRad="38100" dist="38100" dir="2700000" algn="tl">
                  <a:srgbClr val="000000">
                    <a:alpha val="43137"/>
                  </a:srgbClr>
                </a:outerShdw>
              </a:effectLst>
            </a:endParaRPr>
          </a:p>
        </p:txBody>
      </p:sp>
      <p:pic>
        <p:nvPicPr>
          <p:cNvPr id="5" name="Picture 2" descr="css ile ilgili görsel sonucu">
            <a:extLst>
              <a:ext uri="{FF2B5EF4-FFF2-40B4-BE49-F238E27FC236}">
                <a16:creationId xmlns:a16="http://schemas.microsoft.com/office/drawing/2014/main" id="{CC11D918-89F3-42F8-B56C-472D4A0AA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120" y="379859"/>
            <a:ext cx="2447759" cy="218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65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CSS – </a:t>
            </a:r>
            <a:r>
              <a:rPr lang="tr-TR" sz="5400" dirty="0" err="1">
                <a:solidFill>
                  <a:schemeClr val="tx2">
                    <a:lumMod val="75000"/>
                  </a:schemeClr>
                </a:solidFill>
                <a:effectLst>
                  <a:outerShdw blurRad="38100" dist="38100" dir="2700000" algn="tl">
                    <a:srgbClr val="000000">
                      <a:alpha val="43137"/>
                    </a:srgbClr>
                  </a:outerShdw>
                </a:effectLst>
              </a:rPr>
              <a:t>Cascading</a:t>
            </a:r>
            <a:r>
              <a:rPr lang="tr-TR" sz="5400" dirty="0">
                <a:solidFill>
                  <a:schemeClr val="tx2">
                    <a:lumMod val="75000"/>
                  </a:schemeClr>
                </a:solidFill>
                <a:effectLst>
                  <a:outerShdw blurRad="38100" dist="38100" dir="2700000" algn="tl">
                    <a:srgbClr val="000000">
                      <a:alpha val="43137"/>
                    </a:srgbClr>
                  </a:outerShdw>
                </a:effectLst>
              </a:rPr>
              <a:t> Style </a:t>
            </a:r>
            <a:r>
              <a:rPr lang="tr-TR" sz="5400" dirty="0" err="1">
                <a:solidFill>
                  <a:schemeClr val="tx2">
                    <a:lumMod val="75000"/>
                  </a:schemeClr>
                </a:solidFill>
                <a:effectLst>
                  <a:outerShdw blurRad="38100" dist="38100" dir="2700000" algn="tl">
                    <a:srgbClr val="000000">
                      <a:alpha val="43137"/>
                    </a:srgbClr>
                  </a:outerShdw>
                </a:effectLst>
              </a:rPr>
              <a:t>Sheets</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12" name="Resim 11">
            <a:extLst>
              <a:ext uri="{FF2B5EF4-FFF2-40B4-BE49-F238E27FC236}">
                <a16:creationId xmlns:a16="http://schemas.microsoft.com/office/drawing/2014/main" id="{5A6ED880-803E-4A95-9620-F8204D265D4C}"/>
              </a:ext>
            </a:extLst>
          </p:cNvPr>
          <p:cNvPicPr>
            <a:picLocks noChangeAspect="1"/>
          </p:cNvPicPr>
          <p:nvPr/>
        </p:nvPicPr>
        <p:blipFill rotWithShape="1">
          <a:blip r:embed="rId3"/>
          <a:srcRect l="824"/>
          <a:stretch/>
        </p:blipFill>
        <p:spPr>
          <a:xfrm>
            <a:off x="916650" y="1775637"/>
            <a:ext cx="5223733" cy="48378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Resim 9">
            <a:extLst>
              <a:ext uri="{FF2B5EF4-FFF2-40B4-BE49-F238E27FC236}">
                <a16:creationId xmlns:a16="http://schemas.microsoft.com/office/drawing/2014/main" id="{A862C1D7-C300-4217-AE19-E9873E525015}"/>
              </a:ext>
            </a:extLst>
          </p:cNvPr>
          <p:cNvPicPr>
            <a:picLocks noChangeAspect="1"/>
          </p:cNvPicPr>
          <p:nvPr/>
        </p:nvPicPr>
        <p:blipFill>
          <a:blip r:embed="rId4"/>
          <a:stretch>
            <a:fillRect/>
          </a:stretch>
        </p:blipFill>
        <p:spPr>
          <a:xfrm>
            <a:off x="4896770" y="2607494"/>
            <a:ext cx="6469434" cy="3174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5138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CSS – </a:t>
            </a:r>
            <a:r>
              <a:rPr lang="tr-TR" sz="5400" dirty="0" err="1">
                <a:solidFill>
                  <a:schemeClr val="tx2">
                    <a:lumMod val="75000"/>
                  </a:schemeClr>
                </a:solidFill>
                <a:effectLst>
                  <a:outerShdw blurRad="38100" dist="38100" dir="2700000" algn="tl">
                    <a:srgbClr val="000000">
                      <a:alpha val="43137"/>
                    </a:srgbClr>
                  </a:outerShdw>
                </a:effectLst>
              </a:rPr>
              <a:t>Cascading</a:t>
            </a:r>
            <a:r>
              <a:rPr lang="tr-TR" sz="5400" dirty="0">
                <a:solidFill>
                  <a:schemeClr val="tx2">
                    <a:lumMod val="75000"/>
                  </a:schemeClr>
                </a:solidFill>
                <a:effectLst>
                  <a:outerShdw blurRad="38100" dist="38100" dir="2700000" algn="tl">
                    <a:srgbClr val="000000">
                      <a:alpha val="43137"/>
                    </a:srgbClr>
                  </a:outerShdw>
                </a:effectLst>
              </a:rPr>
              <a:t> Style </a:t>
            </a:r>
            <a:r>
              <a:rPr lang="tr-TR" sz="5400" dirty="0" err="1">
                <a:solidFill>
                  <a:schemeClr val="tx2">
                    <a:lumMod val="75000"/>
                  </a:schemeClr>
                </a:solidFill>
                <a:effectLst>
                  <a:outerShdw blurRad="38100" dist="38100" dir="2700000" algn="tl">
                    <a:srgbClr val="000000">
                      <a:alpha val="43137"/>
                    </a:srgbClr>
                  </a:outerShdw>
                </a:effectLst>
              </a:rPr>
              <a:t>Sheets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8" name="Metin kutusu 7">
            <a:extLst>
              <a:ext uri="{FF2B5EF4-FFF2-40B4-BE49-F238E27FC236}">
                <a16:creationId xmlns:a16="http://schemas.microsoft.com/office/drawing/2014/main" id="{323296D8-675B-4490-B54F-02597565E11F}"/>
              </a:ext>
            </a:extLst>
          </p:cNvPr>
          <p:cNvSpPr txBox="1"/>
          <p:nvPr/>
        </p:nvSpPr>
        <p:spPr>
          <a:xfrm>
            <a:off x="3398534" y="2284090"/>
            <a:ext cx="6097772" cy="3693319"/>
          </a:xfrm>
          <a:prstGeom prst="rect">
            <a:avLst/>
          </a:prstGeom>
          <a:noFill/>
        </p:spPr>
        <p:txBody>
          <a:bodyPr wrap="square">
            <a:spAutoFit/>
          </a:bodyPr>
          <a:lstStyle/>
          <a:p>
            <a:r>
              <a:rPr lang="tr-TR" b="0" i="0" dirty="0">
                <a:solidFill>
                  <a:srgbClr val="FF9999"/>
                </a:solidFill>
                <a:effectLst/>
                <a:latin typeface="Consolas" panose="020B0609020204030204" pitchFamily="49" charset="0"/>
              </a:rPr>
              <a:t>body </a:t>
            </a:r>
            <a:r>
              <a:rPr lang="tr-TR" b="0" i="0" dirty="0">
                <a:solidFill>
                  <a:srgbClr val="000000"/>
                </a:solidFill>
                <a:effectLst/>
                <a:latin typeface="Consolas" panose="020B0609020204030204" pitchFamily="49" charset="0"/>
              </a:rPr>
              <a:t>{</a:t>
            </a:r>
            <a:br>
              <a:rPr lang="tr-TR" b="0" i="0" dirty="0">
                <a:solidFill>
                  <a:srgbClr val="FF0000"/>
                </a:solidFill>
                <a:effectLst/>
                <a:latin typeface="Consolas" panose="020B0609020204030204" pitchFamily="49" charset="0"/>
              </a:rPr>
            </a:br>
            <a:r>
              <a:rPr lang="tr-TR" b="0" i="0" dirty="0">
                <a:solidFill>
                  <a:srgbClr val="FF0000"/>
                </a:solidFill>
                <a:effectLst/>
                <a:latin typeface="Consolas" panose="020B0609020204030204" pitchFamily="49" charset="0"/>
              </a:rPr>
              <a:t>  background-</a:t>
            </a:r>
            <a:r>
              <a:rPr lang="tr-TR" b="0" i="0" dirty="0" err="1">
                <a:solidFill>
                  <a:srgbClr val="FF0000"/>
                </a:solidFill>
                <a:effectLst/>
                <a:latin typeface="Consolas" panose="020B0609020204030204" pitchFamily="49" charset="0"/>
              </a:rPr>
              <a:t>color</a:t>
            </a:r>
            <a:r>
              <a:rPr lang="tr-TR" b="0" i="0" dirty="0">
                <a:solidFill>
                  <a:srgbClr val="000000"/>
                </a:solidFill>
                <a:effectLst/>
                <a:latin typeface="Consolas" panose="020B0609020204030204" pitchFamily="49" charset="0"/>
              </a:rPr>
              <a:t>:</a:t>
            </a:r>
            <a:r>
              <a:rPr lang="tr-TR" b="0" i="0" dirty="0">
                <a:solidFill>
                  <a:srgbClr val="0000CD"/>
                </a:solidFill>
                <a:effectLst/>
                <a:latin typeface="Consolas" panose="020B0609020204030204" pitchFamily="49" charset="0"/>
              </a:rPr>
              <a:t> </a:t>
            </a:r>
            <a:r>
              <a:rPr lang="tr-TR" b="0" i="0" dirty="0" err="1">
                <a:solidFill>
                  <a:srgbClr val="0000CD"/>
                </a:solidFill>
                <a:effectLst/>
                <a:latin typeface="Consolas" panose="020B0609020204030204" pitchFamily="49" charset="0"/>
              </a:rPr>
              <a:t>lightblue</a:t>
            </a:r>
            <a:r>
              <a:rPr lang="tr-TR" b="0" i="0" dirty="0">
                <a:solidFill>
                  <a:srgbClr val="000000"/>
                </a:solidFill>
                <a:effectLst/>
                <a:latin typeface="Consolas" panose="020B0609020204030204" pitchFamily="49" charset="0"/>
              </a:rPr>
              <a:t>;</a:t>
            </a:r>
            <a:br>
              <a:rPr lang="tr-TR" b="0" i="0" dirty="0">
                <a:solidFill>
                  <a:srgbClr val="FF0000"/>
                </a:solidFill>
                <a:effectLst/>
                <a:latin typeface="Consolas" panose="020B0609020204030204" pitchFamily="49" charset="0"/>
              </a:rPr>
            </a:br>
            <a:r>
              <a:rPr lang="tr-TR" b="0" i="0" dirty="0">
                <a:solidFill>
                  <a:srgbClr val="000000"/>
                </a:solidFill>
                <a:effectLst/>
                <a:latin typeface="Consolas" panose="020B0609020204030204" pitchFamily="49" charset="0"/>
              </a:rPr>
              <a:t>}</a:t>
            </a:r>
            <a:br>
              <a:rPr lang="tr-TR" dirty="0"/>
            </a:br>
            <a:br>
              <a:rPr lang="tr-TR" dirty="0"/>
            </a:br>
            <a:r>
              <a:rPr lang="tr-TR" b="0" i="0" dirty="0">
                <a:solidFill>
                  <a:srgbClr val="FF9999"/>
                </a:solidFill>
                <a:effectLst/>
                <a:latin typeface="Consolas" panose="020B0609020204030204" pitchFamily="49" charset="0"/>
              </a:rPr>
              <a:t>h1 </a:t>
            </a:r>
            <a:r>
              <a:rPr lang="tr-TR" b="0" i="0" dirty="0">
                <a:solidFill>
                  <a:srgbClr val="000000"/>
                </a:solidFill>
                <a:effectLst/>
                <a:latin typeface="Consolas" panose="020B0609020204030204" pitchFamily="49" charset="0"/>
              </a:rPr>
              <a:t>{</a:t>
            </a:r>
            <a:br>
              <a:rPr lang="tr-TR" b="0" i="0" dirty="0">
                <a:solidFill>
                  <a:srgbClr val="FF0000"/>
                </a:solidFill>
                <a:effectLst/>
                <a:latin typeface="Consolas" panose="020B0609020204030204" pitchFamily="49" charset="0"/>
              </a:rPr>
            </a:br>
            <a:r>
              <a:rPr lang="tr-TR" b="0" i="0" dirty="0">
                <a:solidFill>
                  <a:srgbClr val="FF0000"/>
                </a:solidFill>
                <a:effectLst/>
                <a:latin typeface="Consolas" panose="020B0609020204030204" pitchFamily="49" charset="0"/>
              </a:rPr>
              <a:t>  </a:t>
            </a:r>
            <a:r>
              <a:rPr lang="tr-TR" b="0" i="0" dirty="0" err="1">
                <a:solidFill>
                  <a:srgbClr val="FF0000"/>
                </a:solidFill>
                <a:effectLst/>
                <a:latin typeface="Consolas" panose="020B0609020204030204" pitchFamily="49" charset="0"/>
              </a:rPr>
              <a:t>color</a:t>
            </a:r>
            <a:r>
              <a:rPr lang="tr-TR" b="0" i="0" dirty="0">
                <a:solidFill>
                  <a:srgbClr val="000000"/>
                </a:solidFill>
                <a:effectLst/>
                <a:latin typeface="Consolas" panose="020B0609020204030204" pitchFamily="49" charset="0"/>
              </a:rPr>
              <a:t>:</a:t>
            </a:r>
            <a:r>
              <a:rPr lang="tr-TR" b="0" i="0" dirty="0">
                <a:solidFill>
                  <a:srgbClr val="0000CD"/>
                </a:solidFill>
                <a:effectLst/>
                <a:latin typeface="Consolas" panose="020B0609020204030204" pitchFamily="49" charset="0"/>
              </a:rPr>
              <a:t> </a:t>
            </a:r>
            <a:r>
              <a:rPr lang="tr-TR" b="0" i="0" dirty="0" err="1">
                <a:solidFill>
                  <a:srgbClr val="0000CD"/>
                </a:solidFill>
                <a:effectLst/>
                <a:latin typeface="Consolas" panose="020B0609020204030204" pitchFamily="49" charset="0"/>
              </a:rPr>
              <a:t>white</a:t>
            </a:r>
            <a:r>
              <a:rPr lang="tr-TR" b="0" i="0" dirty="0">
                <a:solidFill>
                  <a:srgbClr val="000000"/>
                </a:solidFill>
                <a:effectLst/>
                <a:latin typeface="Consolas" panose="020B0609020204030204" pitchFamily="49" charset="0"/>
              </a:rPr>
              <a:t>;</a:t>
            </a:r>
            <a:br>
              <a:rPr lang="tr-TR" b="0" i="0" dirty="0">
                <a:solidFill>
                  <a:srgbClr val="FF0000"/>
                </a:solidFill>
                <a:effectLst/>
                <a:latin typeface="Consolas" panose="020B0609020204030204" pitchFamily="49" charset="0"/>
              </a:rPr>
            </a:br>
            <a:r>
              <a:rPr lang="tr-TR" b="0" i="0" dirty="0">
                <a:solidFill>
                  <a:srgbClr val="FF0000"/>
                </a:solidFill>
                <a:effectLst/>
                <a:latin typeface="Consolas" panose="020B0609020204030204" pitchFamily="49" charset="0"/>
              </a:rPr>
              <a:t>  </a:t>
            </a:r>
            <a:r>
              <a:rPr lang="tr-TR" b="0" i="0" dirty="0" err="1">
                <a:solidFill>
                  <a:srgbClr val="FF0000"/>
                </a:solidFill>
                <a:effectLst/>
                <a:latin typeface="Consolas" panose="020B0609020204030204" pitchFamily="49" charset="0"/>
              </a:rPr>
              <a:t>text-align</a:t>
            </a:r>
            <a:r>
              <a:rPr lang="tr-TR" b="0" i="0" dirty="0">
                <a:solidFill>
                  <a:srgbClr val="000000"/>
                </a:solidFill>
                <a:effectLst/>
                <a:latin typeface="Consolas" panose="020B0609020204030204" pitchFamily="49" charset="0"/>
              </a:rPr>
              <a:t>:</a:t>
            </a:r>
            <a:r>
              <a:rPr lang="tr-TR" b="0" i="0" dirty="0">
                <a:solidFill>
                  <a:srgbClr val="0000CD"/>
                </a:solidFill>
                <a:effectLst/>
                <a:latin typeface="Consolas" panose="020B0609020204030204" pitchFamily="49" charset="0"/>
              </a:rPr>
              <a:t> </a:t>
            </a:r>
            <a:r>
              <a:rPr lang="tr-TR" b="0" i="0" dirty="0" err="1">
                <a:solidFill>
                  <a:srgbClr val="0000CD"/>
                </a:solidFill>
                <a:effectLst/>
                <a:latin typeface="Consolas" panose="020B0609020204030204" pitchFamily="49" charset="0"/>
              </a:rPr>
              <a:t>center</a:t>
            </a:r>
            <a:r>
              <a:rPr lang="tr-TR" b="0" i="0" dirty="0">
                <a:solidFill>
                  <a:srgbClr val="000000"/>
                </a:solidFill>
                <a:effectLst/>
                <a:latin typeface="Consolas" panose="020B0609020204030204" pitchFamily="49" charset="0"/>
              </a:rPr>
              <a:t>;</a:t>
            </a:r>
            <a:br>
              <a:rPr lang="tr-TR" b="0" i="0" dirty="0">
                <a:solidFill>
                  <a:srgbClr val="FF0000"/>
                </a:solidFill>
                <a:effectLst/>
                <a:latin typeface="Consolas" panose="020B0609020204030204" pitchFamily="49" charset="0"/>
              </a:rPr>
            </a:br>
            <a:r>
              <a:rPr lang="tr-TR" b="0" i="0" dirty="0">
                <a:solidFill>
                  <a:srgbClr val="000000"/>
                </a:solidFill>
                <a:effectLst/>
                <a:latin typeface="Consolas" panose="020B0609020204030204" pitchFamily="49" charset="0"/>
              </a:rPr>
              <a:t>}</a:t>
            </a:r>
            <a:br>
              <a:rPr lang="tr-TR" dirty="0"/>
            </a:br>
            <a:br>
              <a:rPr lang="tr-TR" dirty="0"/>
            </a:br>
            <a:r>
              <a:rPr lang="tr-TR" b="0" i="0" dirty="0">
                <a:solidFill>
                  <a:srgbClr val="FF9999"/>
                </a:solidFill>
                <a:effectLst/>
                <a:latin typeface="Consolas" panose="020B0609020204030204" pitchFamily="49" charset="0"/>
              </a:rPr>
              <a:t>p </a:t>
            </a:r>
            <a:r>
              <a:rPr lang="tr-TR" b="0" i="0" dirty="0">
                <a:solidFill>
                  <a:srgbClr val="000000"/>
                </a:solidFill>
                <a:effectLst/>
                <a:latin typeface="Consolas" panose="020B0609020204030204" pitchFamily="49" charset="0"/>
              </a:rPr>
              <a:t>{</a:t>
            </a:r>
            <a:br>
              <a:rPr lang="tr-TR" b="0" i="0" dirty="0">
                <a:solidFill>
                  <a:srgbClr val="FF0000"/>
                </a:solidFill>
                <a:effectLst/>
                <a:latin typeface="Consolas" panose="020B0609020204030204" pitchFamily="49" charset="0"/>
              </a:rPr>
            </a:br>
            <a:r>
              <a:rPr lang="tr-TR" b="0" i="0" dirty="0">
                <a:solidFill>
                  <a:srgbClr val="FF0000"/>
                </a:solidFill>
                <a:effectLst/>
                <a:latin typeface="Consolas" panose="020B0609020204030204" pitchFamily="49" charset="0"/>
              </a:rPr>
              <a:t>  font-</a:t>
            </a:r>
            <a:r>
              <a:rPr lang="tr-TR" b="0" i="0" dirty="0" err="1">
                <a:solidFill>
                  <a:srgbClr val="FF0000"/>
                </a:solidFill>
                <a:effectLst/>
                <a:latin typeface="Consolas" panose="020B0609020204030204" pitchFamily="49" charset="0"/>
              </a:rPr>
              <a:t>family</a:t>
            </a:r>
            <a:r>
              <a:rPr lang="tr-TR" b="0" i="0" dirty="0">
                <a:solidFill>
                  <a:srgbClr val="000000"/>
                </a:solidFill>
                <a:effectLst/>
                <a:latin typeface="Consolas" panose="020B0609020204030204" pitchFamily="49" charset="0"/>
              </a:rPr>
              <a:t>:</a:t>
            </a:r>
            <a:r>
              <a:rPr lang="tr-TR" b="0" i="0" dirty="0">
                <a:solidFill>
                  <a:srgbClr val="0000CD"/>
                </a:solidFill>
                <a:effectLst/>
                <a:latin typeface="Consolas" panose="020B0609020204030204" pitchFamily="49" charset="0"/>
              </a:rPr>
              <a:t> </a:t>
            </a:r>
            <a:r>
              <a:rPr lang="tr-TR" b="0" i="0" dirty="0" err="1">
                <a:solidFill>
                  <a:srgbClr val="0000CD"/>
                </a:solidFill>
                <a:effectLst/>
                <a:latin typeface="Consolas" panose="020B0609020204030204" pitchFamily="49" charset="0"/>
              </a:rPr>
              <a:t>verdana</a:t>
            </a:r>
            <a:r>
              <a:rPr lang="tr-TR" b="0" i="0" dirty="0">
                <a:solidFill>
                  <a:srgbClr val="000000"/>
                </a:solidFill>
                <a:effectLst/>
                <a:latin typeface="Consolas" panose="020B0609020204030204" pitchFamily="49" charset="0"/>
              </a:rPr>
              <a:t>;</a:t>
            </a:r>
            <a:br>
              <a:rPr lang="tr-TR" b="0" i="0" dirty="0">
                <a:solidFill>
                  <a:srgbClr val="FF0000"/>
                </a:solidFill>
                <a:effectLst/>
                <a:latin typeface="Consolas" panose="020B0609020204030204" pitchFamily="49" charset="0"/>
              </a:rPr>
            </a:br>
            <a:r>
              <a:rPr lang="tr-TR" b="0" i="0" dirty="0">
                <a:solidFill>
                  <a:srgbClr val="FF0000"/>
                </a:solidFill>
                <a:effectLst/>
                <a:latin typeface="Consolas" panose="020B0609020204030204" pitchFamily="49" charset="0"/>
              </a:rPr>
              <a:t>  font-size</a:t>
            </a:r>
            <a:r>
              <a:rPr lang="tr-TR" b="0" i="0" dirty="0">
                <a:solidFill>
                  <a:srgbClr val="000000"/>
                </a:solidFill>
                <a:effectLst/>
                <a:latin typeface="Consolas" panose="020B0609020204030204" pitchFamily="49" charset="0"/>
              </a:rPr>
              <a:t>:</a:t>
            </a:r>
            <a:r>
              <a:rPr lang="tr-TR" b="0" i="0" dirty="0">
                <a:solidFill>
                  <a:srgbClr val="0000CD"/>
                </a:solidFill>
                <a:effectLst/>
                <a:latin typeface="Consolas" panose="020B0609020204030204" pitchFamily="49" charset="0"/>
              </a:rPr>
              <a:t> 20px</a:t>
            </a:r>
            <a:r>
              <a:rPr lang="tr-TR" b="0" i="0" dirty="0">
                <a:solidFill>
                  <a:srgbClr val="000000"/>
                </a:solidFill>
                <a:effectLst/>
                <a:latin typeface="Consolas" panose="020B0609020204030204" pitchFamily="49" charset="0"/>
              </a:rPr>
              <a:t>;</a:t>
            </a:r>
            <a:br>
              <a:rPr lang="tr-TR" b="0" i="0" dirty="0">
                <a:solidFill>
                  <a:srgbClr val="FF0000"/>
                </a:solidFill>
                <a:effectLst/>
                <a:latin typeface="Consolas" panose="020B0609020204030204" pitchFamily="49" charset="0"/>
              </a:rPr>
            </a:br>
            <a:r>
              <a:rPr lang="tr-TR" b="0" i="0" dirty="0">
                <a:solidFill>
                  <a:srgbClr val="000000"/>
                </a:solidFill>
                <a:effectLst/>
                <a:latin typeface="Consolas" panose="020B0609020204030204" pitchFamily="49" charset="0"/>
              </a:rPr>
              <a:t>}</a:t>
            </a:r>
            <a:endParaRPr lang="tr-TR" dirty="0"/>
          </a:p>
        </p:txBody>
      </p:sp>
    </p:spTree>
    <p:extLst>
      <p:ext uri="{BB962C8B-B14F-4D97-AF65-F5344CB8AC3E}">
        <p14:creationId xmlns:p14="http://schemas.microsoft.com/office/powerpoint/2010/main" val="3980939775"/>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SASS ile CSS</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9" name="Grafik 8">
            <a:extLst>
              <a:ext uri="{FF2B5EF4-FFF2-40B4-BE49-F238E27FC236}">
                <a16:creationId xmlns:a16="http://schemas.microsoft.com/office/drawing/2014/main" id="{4F71401E-F1B1-49DB-822F-AD31DC316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280" y="690880"/>
            <a:ext cx="2959947" cy="2219960"/>
          </a:xfrm>
          <a:prstGeom prst="rect">
            <a:avLst/>
          </a:prstGeom>
        </p:spPr>
      </p:pic>
    </p:spTree>
    <p:extLst>
      <p:ext uri="{BB962C8B-B14F-4D97-AF65-F5344CB8AC3E}">
        <p14:creationId xmlns:p14="http://schemas.microsoft.com/office/powerpoint/2010/main" val="126059727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SASS Nedir?</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9" name="Grafik 8">
            <a:extLst>
              <a:ext uri="{FF2B5EF4-FFF2-40B4-BE49-F238E27FC236}">
                <a16:creationId xmlns:a16="http://schemas.microsoft.com/office/drawing/2014/main" id="{4F71401E-F1B1-49DB-822F-AD31DC316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625" y="62706"/>
            <a:ext cx="1286934" cy="965200"/>
          </a:xfrm>
          <a:prstGeom prst="rect">
            <a:avLst/>
          </a:prstGeom>
        </p:spPr>
      </p:pic>
      <p:pic>
        <p:nvPicPr>
          <p:cNvPr id="5" name="Resim 4">
            <a:extLst>
              <a:ext uri="{FF2B5EF4-FFF2-40B4-BE49-F238E27FC236}">
                <a16:creationId xmlns:a16="http://schemas.microsoft.com/office/drawing/2014/main" id="{48F57E3D-D17C-498F-B528-7880E5EAEA61}"/>
              </a:ext>
            </a:extLst>
          </p:cNvPr>
          <p:cNvPicPr>
            <a:picLocks noChangeAspect="1"/>
          </p:cNvPicPr>
          <p:nvPr/>
        </p:nvPicPr>
        <p:blipFill>
          <a:blip r:embed="rId5"/>
          <a:stretch>
            <a:fillRect/>
          </a:stretch>
        </p:blipFill>
        <p:spPr>
          <a:xfrm>
            <a:off x="6201419" y="1214272"/>
            <a:ext cx="5152381" cy="2438095"/>
          </a:xfrm>
          <a:prstGeom prst="rect">
            <a:avLst/>
          </a:prstGeom>
        </p:spPr>
      </p:pic>
      <p:pic>
        <p:nvPicPr>
          <p:cNvPr id="7" name="Resim 6">
            <a:extLst>
              <a:ext uri="{FF2B5EF4-FFF2-40B4-BE49-F238E27FC236}">
                <a16:creationId xmlns:a16="http://schemas.microsoft.com/office/drawing/2014/main" id="{2C0AE7D6-EA8B-48FD-9109-F41528F9E5A0}"/>
              </a:ext>
            </a:extLst>
          </p:cNvPr>
          <p:cNvPicPr>
            <a:picLocks noChangeAspect="1"/>
          </p:cNvPicPr>
          <p:nvPr/>
        </p:nvPicPr>
        <p:blipFill>
          <a:blip r:embed="rId6"/>
          <a:stretch>
            <a:fillRect/>
          </a:stretch>
        </p:blipFill>
        <p:spPr>
          <a:xfrm>
            <a:off x="6201418" y="3793001"/>
            <a:ext cx="5152381" cy="2333333"/>
          </a:xfrm>
          <a:prstGeom prst="rect">
            <a:avLst/>
          </a:prstGeom>
        </p:spPr>
      </p:pic>
      <p:sp>
        <p:nvSpPr>
          <p:cNvPr id="10" name="Metin kutusu 9">
            <a:extLst>
              <a:ext uri="{FF2B5EF4-FFF2-40B4-BE49-F238E27FC236}">
                <a16:creationId xmlns:a16="http://schemas.microsoft.com/office/drawing/2014/main" id="{64D9DFEB-4759-4BD8-8DEC-73C9CD7E72FA}"/>
              </a:ext>
            </a:extLst>
          </p:cNvPr>
          <p:cNvSpPr txBox="1"/>
          <p:nvPr/>
        </p:nvSpPr>
        <p:spPr>
          <a:xfrm>
            <a:off x="838200" y="1831322"/>
            <a:ext cx="4668520" cy="2800767"/>
          </a:xfrm>
          <a:prstGeom prst="rect">
            <a:avLst/>
          </a:prstGeom>
          <a:noFill/>
        </p:spPr>
        <p:txBody>
          <a:bodyPr wrap="square">
            <a:spAutoFit/>
          </a:bodyPr>
          <a:lstStyle/>
          <a:p>
            <a:pPr marL="285750" indent="-285750">
              <a:buFont typeface="Wingdings" panose="05000000000000000000" pitchFamily="2" charset="2"/>
              <a:buChar char="ü"/>
            </a:pPr>
            <a:r>
              <a:rPr lang="tr-TR" sz="1600" b="0" i="0" dirty="0">
                <a:solidFill>
                  <a:srgbClr val="4D5156"/>
                </a:solidFill>
                <a:effectLst/>
                <a:latin typeface="arial" panose="020B0604020202020204" pitchFamily="34" charset="0"/>
              </a:rPr>
              <a:t>SASS, </a:t>
            </a:r>
            <a:r>
              <a:rPr lang="tr-TR" sz="1600" b="0" i="0" dirty="0" err="1">
                <a:solidFill>
                  <a:srgbClr val="4D5156"/>
                </a:solidFill>
                <a:effectLst/>
                <a:latin typeface="arial" panose="020B0604020202020204" pitchFamily="34" charset="0"/>
              </a:rPr>
              <a:t>Syntactically</a:t>
            </a:r>
            <a:r>
              <a:rPr lang="tr-TR" sz="1600" b="0" i="0" dirty="0">
                <a:solidFill>
                  <a:srgbClr val="4D5156"/>
                </a:solidFill>
                <a:effectLst/>
                <a:latin typeface="arial" panose="020B0604020202020204" pitchFamily="34" charset="0"/>
              </a:rPr>
              <a:t> </a:t>
            </a:r>
            <a:r>
              <a:rPr lang="tr-TR" sz="1600" b="0" i="0" dirty="0" err="1">
                <a:solidFill>
                  <a:srgbClr val="4D5156"/>
                </a:solidFill>
                <a:effectLst/>
                <a:latin typeface="arial" panose="020B0604020202020204" pitchFamily="34" charset="0"/>
              </a:rPr>
              <a:t>Awesome</a:t>
            </a:r>
            <a:r>
              <a:rPr lang="tr-TR" sz="1600" b="0" i="0" dirty="0">
                <a:solidFill>
                  <a:srgbClr val="4D5156"/>
                </a:solidFill>
                <a:effectLst/>
                <a:latin typeface="arial" panose="020B0604020202020204" pitchFamily="34" charset="0"/>
              </a:rPr>
              <a:t> Style </a:t>
            </a:r>
            <a:r>
              <a:rPr lang="tr-TR" sz="1600" b="0" i="0" dirty="0" err="1">
                <a:solidFill>
                  <a:srgbClr val="4D5156"/>
                </a:solidFill>
                <a:effectLst/>
                <a:latin typeface="arial" panose="020B0604020202020204" pitchFamily="34" charset="0"/>
              </a:rPr>
              <a:t>Sheets</a:t>
            </a:r>
            <a:r>
              <a:rPr lang="tr-TR" sz="1600" b="0" i="0" dirty="0">
                <a:solidFill>
                  <a:srgbClr val="4D5156"/>
                </a:solidFill>
                <a:effectLst/>
                <a:latin typeface="arial" panose="020B0604020202020204" pitchFamily="34" charset="0"/>
              </a:rPr>
              <a:t>(</a:t>
            </a:r>
            <a:r>
              <a:rPr lang="tr-TR" sz="1600" b="0" i="0" dirty="0" err="1">
                <a:solidFill>
                  <a:srgbClr val="4D5156"/>
                </a:solidFill>
                <a:effectLst/>
                <a:latin typeface="arial" panose="020B0604020202020204" pitchFamily="34" charset="0"/>
              </a:rPr>
              <a:t>Sözdizimsel</a:t>
            </a:r>
            <a:r>
              <a:rPr lang="tr-TR" sz="1600" b="0" i="0" dirty="0">
                <a:solidFill>
                  <a:srgbClr val="4D5156"/>
                </a:solidFill>
                <a:effectLst/>
                <a:latin typeface="arial" panose="020B0604020202020204" pitchFamily="34" charset="0"/>
              </a:rPr>
              <a:t> Müthiş Stil Sayfaları)</a:t>
            </a:r>
          </a:p>
          <a:p>
            <a:pPr marL="285750" indent="-285750">
              <a:buFont typeface="Wingdings" panose="05000000000000000000" pitchFamily="2" charset="2"/>
              <a:buChar char="ü"/>
            </a:pPr>
            <a:r>
              <a:rPr lang="tr-TR" sz="1600" dirty="0">
                <a:solidFill>
                  <a:srgbClr val="4D5156"/>
                </a:solidFill>
                <a:latin typeface="arial" panose="020B0604020202020204" pitchFamily="34" charset="0"/>
              </a:rPr>
              <a:t>CSS ön-işlemcilerinden biridir.</a:t>
            </a:r>
          </a:p>
          <a:p>
            <a:pPr marL="285750" indent="-285750">
              <a:buFont typeface="Wingdings" panose="05000000000000000000" pitchFamily="2" charset="2"/>
              <a:buChar char="ü"/>
            </a:pPr>
            <a:r>
              <a:rPr lang="tr-TR" sz="1600" dirty="0">
                <a:solidFill>
                  <a:srgbClr val="4D5156"/>
                </a:solidFill>
                <a:latin typeface="arial" panose="020B0604020202020204" pitchFamily="34" charset="0"/>
              </a:rPr>
              <a:t>En Popülerleri; SASS, LESS, </a:t>
            </a:r>
            <a:r>
              <a:rPr lang="tr-TR" sz="1600" dirty="0" err="1">
                <a:solidFill>
                  <a:srgbClr val="4D5156"/>
                </a:solidFill>
                <a:latin typeface="arial" panose="020B0604020202020204" pitchFamily="34" charset="0"/>
              </a:rPr>
              <a:t>Stylus</a:t>
            </a:r>
            <a:r>
              <a:rPr lang="tr-TR" sz="1600" dirty="0">
                <a:solidFill>
                  <a:srgbClr val="4D5156"/>
                </a:solidFill>
                <a:latin typeface="arial" panose="020B0604020202020204" pitchFamily="34" charset="0"/>
              </a:rPr>
              <a:t>, </a:t>
            </a:r>
            <a:r>
              <a:rPr lang="tr-TR" sz="1600" dirty="0" err="1">
                <a:solidFill>
                  <a:srgbClr val="4D5156"/>
                </a:solidFill>
                <a:latin typeface="arial" panose="020B0604020202020204" pitchFamily="34" charset="0"/>
              </a:rPr>
              <a:t>PostCSS</a:t>
            </a:r>
            <a:endParaRPr lang="tr-TR" sz="1600" dirty="0">
              <a:solidFill>
                <a:srgbClr val="4D5156"/>
              </a:solidFill>
              <a:latin typeface="arial" panose="020B0604020202020204" pitchFamily="34" charset="0"/>
            </a:endParaRPr>
          </a:p>
          <a:p>
            <a:pPr marL="285750" indent="-285750">
              <a:buFont typeface="Wingdings" panose="05000000000000000000" pitchFamily="2" charset="2"/>
              <a:buChar char="ü"/>
            </a:pPr>
            <a:r>
              <a:rPr lang="tr-TR" sz="1600" dirty="0">
                <a:solidFill>
                  <a:srgbClr val="4D5156"/>
                </a:solidFill>
                <a:latin typeface="arial" panose="020B0604020202020204" pitchFamily="34" charset="0"/>
              </a:rPr>
              <a:t>SASS , CSS yazmayı daha dinamik bir hale getirmek için ortaya çıkmıştır.</a:t>
            </a:r>
          </a:p>
          <a:p>
            <a:pPr marL="285750" indent="-285750">
              <a:buFont typeface="Wingdings" panose="05000000000000000000" pitchFamily="2" charset="2"/>
              <a:buChar char="ü"/>
            </a:pPr>
            <a:r>
              <a:rPr lang="tr-TR" sz="1600" dirty="0">
                <a:solidFill>
                  <a:srgbClr val="4D5156"/>
                </a:solidFill>
                <a:latin typeface="arial" panose="020B0604020202020204" pitchFamily="34" charset="0"/>
              </a:rPr>
              <a:t>CSS ‘e bir programlama dili havası katmaktadır.</a:t>
            </a:r>
          </a:p>
          <a:p>
            <a:pPr marL="285750" indent="-285750">
              <a:buFont typeface="Wingdings" panose="05000000000000000000" pitchFamily="2" charset="2"/>
              <a:buChar char="ü"/>
            </a:pPr>
            <a:r>
              <a:rPr lang="tr-TR" sz="1600" dirty="0">
                <a:solidFill>
                  <a:srgbClr val="4D5156"/>
                </a:solidFill>
                <a:latin typeface="arial" panose="020B0604020202020204" pitchFamily="34" charset="0"/>
              </a:rPr>
              <a:t>CSS’ de bulunmayan pek çok özellik barındırır. Değişken tanımlama, İç içe yapılar kullanma, Fonksiyon tanımlama, </a:t>
            </a:r>
            <a:r>
              <a:rPr lang="tr-TR" sz="1600" dirty="0" err="1">
                <a:solidFill>
                  <a:srgbClr val="4D5156"/>
                </a:solidFill>
                <a:latin typeface="arial" panose="020B0604020202020204" pitchFamily="34" charset="0"/>
              </a:rPr>
              <a:t>vb</a:t>
            </a:r>
            <a:r>
              <a:rPr lang="tr-TR" sz="1600" dirty="0">
                <a:solidFill>
                  <a:srgbClr val="4D5156"/>
                </a:solidFill>
                <a:latin typeface="arial" panose="020B0604020202020204" pitchFamily="34" charset="0"/>
              </a:rPr>
              <a:t> </a:t>
            </a:r>
          </a:p>
        </p:txBody>
      </p:sp>
      <p:pic>
        <p:nvPicPr>
          <p:cNvPr id="12" name="Resim 11" descr="metin içeren bir resim&#10;&#10;Açıklama otomatik olarak oluşturuldu">
            <a:extLst>
              <a:ext uri="{FF2B5EF4-FFF2-40B4-BE49-F238E27FC236}">
                <a16:creationId xmlns:a16="http://schemas.microsoft.com/office/drawing/2014/main" id="{130F2C06-DB56-46DB-9D92-1607991841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947" y="4941405"/>
            <a:ext cx="5535636" cy="1136930"/>
          </a:xfrm>
          <a:prstGeom prst="rect">
            <a:avLst/>
          </a:prstGeom>
        </p:spPr>
      </p:pic>
    </p:spTree>
    <p:extLst>
      <p:ext uri="{BB962C8B-B14F-4D97-AF65-F5344CB8AC3E}">
        <p14:creationId xmlns:p14="http://schemas.microsoft.com/office/powerpoint/2010/main" val="250338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SASS ile 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Entegrasyonu</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9" name="Grafik 8">
            <a:extLst>
              <a:ext uri="{FF2B5EF4-FFF2-40B4-BE49-F238E27FC236}">
                <a16:creationId xmlns:a16="http://schemas.microsoft.com/office/drawing/2014/main" id="{4F71401E-F1B1-49DB-822F-AD31DC316A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733" y="5701506"/>
            <a:ext cx="1286934" cy="965200"/>
          </a:xfrm>
          <a:prstGeom prst="rect">
            <a:avLst/>
          </a:prstGeom>
        </p:spPr>
      </p:pic>
      <p:sp>
        <p:nvSpPr>
          <p:cNvPr id="10" name="Metin kutusu 9">
            <a:extLst>
              <a:ext uri="{FF2B5EF4-FFF2-40B4-BE49-F238E27FC236}">
                <a16:creationId xmlns:a16="http://schemas.microsoft.com/office/drawing/2014/main" id="{64D9DFEB-4759-4BD8-8DEC-73C9CD7E72FA}"/>
              </a:ext>
            </a:extLst>
          </p:cNvPr>
          <p:cNvSpPr txBox="1"/>
          <p:nvPr/>
        </p:nvSpPr>
        <p:spPr>
          <a:xfrm>
            <a:off x="838200" y="2199937"/>
            <a:ext cx="9342120" cy="338554"/>
          </a:xfrm>
          <a:prstGeom prst="rect">
            <a:avLst/>
          </a:prstGeom>
          <a:noFill/>
        </p:spPr>
        <p:txBody>
          <a:bodyPr wrap="square">
            <a:spAutoFit/>
          </a:bodyPr>
          <a:lstStyle/>
          <a:p>
            <a:pPr marL="285750" indent="-285750">
              <a:buFont typeface="Wingdings" panose="05000000000000000000" pitchFamily="2" charset="2"/>
              <a:buChar char="ü"/>
            </a:pPr>
            <a:r>
              <a:rPr lang="tr-TR" sz="1600" b="1" i="0" dirty="0">
                <a:solidFill>
                  <a:srgbClr val="4D5156"/>
                </a:solidFill>
                <a:effectLst/>
                <a:latin typeface="arial" panose="020B0604020202020204" pitchFamily="34" charset="0"/>
              </a:rPr>
              <a:t>Live </a:t>
            </a:r>
            <a:r>
              <a:rPr lang="tr-TR" sz="1600" b="1" i="0" dirty="0" err="1">
                <a:solidFill>
                  <a:srgbClr val="4D5156"/>
                </a:solidFill>
                <a:effectLst/>
                <a:latin typeface="arial" panose="020B0604020202020204" pitchFamily="34" charset="0"/>
              </a:rPr>
              <a:t>Sass</a:t>
            </a:r>
            <a:r>
              <a:rPr lang="tr-TR" sz="1600" b="1" i="0" dirty="0">
                <a:solidFill>
                  <a:srgbClr val="4D5156"/>
                </a:solidFill>
                <a:effectLst/>
                <a:latin typeface="arial" panose="020B0604020202020204" pitchFamily="34" charset="0"/>
              </a:rPr>
              <a:t> Compiler </a:t>
            </a:r>
            <a:r>
              <a:rPr lang="tr-TR" sz="1600" b="0" i="0" dirty="0">
                <a:solidFill>
                  <a:srgbClr val="4D5156"/>
                </a:solidFill>
                <a:effectLst/>
                <a:latin typeface="arial" panose="020B0604020202020204" pitchFamily="34" charset="0"/>
              </a:rPr>
              <a:t>eklentisi ile CSS derleme işlemini sağlayabiliriz.</a:t>
            </a:r>
          </a:p>
        </p:txBody>
      </p:sp>
      <p:pic>
        <p:nvPicPr>
          <p:cNvPr id="8" name="Resim 7" descr="metin içeren bir resim&#10;&#10;Açıklama otomatik olarak oluşturuldu">
            <a:extLst>
              <a:ext uri="{FF2B5EF4-FFF2-40B4-BE49-F238E27FC236}">
                <a16:creationId xmlns:a16="http://schemas.microsoft.com/office/drawing/2014/main" id="{A3FF46AF-13D7-4261-BB7A-7EB911588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787" y="4564576"/>
            <a:ext cx="5535636" cy="1136930"/>
          </a:xfrm>
          <a:prstGeom prst="rect">
            <a:avLst/>
          </a:prstGeom>
        </p:spPr>
      </p:pic>
      <p:pic>
        <p:nvPicPr>
          <p:cNvPr id="4" name="Resim 3">
            <a:extLst>
              <a:ext uri="{FF2B5EF4-FFF2-40B4-BE49-F238E27FC236}">
                <a16:creationId xmlns:a16="http://schemas.microsoft.com/office/drawing/2014/main" id="{96C8B8C0-E679-4BB9-B570-09612134DDE3}"/>
              </a:ext>
            </a:extLst>
          </p:cNvPr>
          <p:cNvPicPr>
            <a:picLocks noChangeAspect="1"/>
          </p:cNvPicPr>
          <p:nvPr/>
        </p:nvPicPr>
        <p:blipFill>
          <a:blip r:embed="rId6"/>
          <a:stretch>
            <a:fillRect/>
          </a:stretch>
        </p:blipFill>
        <p:spPr>
          <a:xfrm>
            <a:off x="878840" y="2795513"/>
            <a:ext cx="4509337" cy="1266974"/>
          </a:xfrm>
          <a:prstGeom prst="rect">
            <a:avLst/>
          </a:prstGeom>
        </p:spPr>
      </p:pic>
    </p:spTree>
    <p:extLst>
      <p:ext uri="{BB962C8B-B14F-4D97-AF65-F5344CB8AC3E}">
        <p14:creationId xmlns:p14="http://schemas.microsoft.com/office/powerpoint/2010/main" val="384602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Variables</a:t>
            </a:r>
            <a:r>
              <a:rPr lang="tr-TR" sz="5400" dirty="0">
                <a:solidFill>
                  <a:schemeClr val="tx2">
                    <a:lumMod val="75000"/>
                  </a:schemeClr>
                </a:solidFill>
                <a:effectLst>
                  <a:outerShdw blurRad="38100" dist="38100" dir="2700000" algn="tl">
                    <a:srgbClr val="000000">
                      <a:alpha val="43137"/>
                    </a:srgbClr>
                  </a:outerShdw>
                </a:effectLst>
              </a:rPr>
              <a:t> &amp; </a:t>
            </a:r>
            <a:r>
              <a:rPr lang="tr-TR" sz="5400" dirty="0" err="1">
                <a:solidFill>
                  <a:schemeClr val="tx2">
                    <a:lumMod val="75000"/>
                  </a:schemeClr>
                </a:solidFill>
                <a:effectLst>
                  <a:outerShdw blurRad="38100" dist="38100" dir="2700000" algn="tl">
                    <a:srgbClr val="000000">
                      <a:alpha val="43137"/>
                    </a:srgbClr>
                  </a:outerShdw>
                </a:effectLst>
              </a:rPr>
              <a:t>Nesting</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SASS – </a:t>
            </a:r>
            <a:r>
              <a:rPr lang="tr-TR" sz="2400" dirty="0" err="1">
                <a:solidFill>
                  <a:schemeClr val="tx2">
                    <a:lumMod val="75000"/>
                  </a:schemeClr>
                </a:solidFill>
                <a:effectLst>
                  <a:outerShdw blurRad="38100" dist="38100" dir="2700000" algn="tl">
                    <a:srgbClr val="000000">
                      <a:alpha val="43137"/>
                    </a:srgbClr>
                  </a:outerShdw>
                </a:effectLst>
              </a:rPr>
              <a:t>Syntactically</a:t>
            </a:r>
            <a:r>
              <a:rPr lang="tr-TR" sz="2400" dirty="0">
                <a:solidFill>
                  <a:schemeClr val="tx2">
                    <a:lumMod val="75000"/>
                  </a:schemeClr>
                </a:solidFill>
                <a:effectLst>
                  <a:outerShdw blurRad="38100" dist="38100" dir="2700000" algn="tl">
                    <a:srgbClr val="000000">
                      <a:alpha val="43137"/>
                    </a:srgbClr>
                  </a:outerShdw>
                </a:effectLst>
              </a:rPr>
              <a:t> </a:t>
            </a:r>
            <a:r>
              <a:rPr lang="tr-TR" sz="2400" dirty="0" err="1">
                <a:solidFill>
                  <a:schemeClr val="tx2">
                    <a:lumMod val="75000"/>
                  </a:schemeClr>
                </a:solidFill>
                <a:effectLst>
                  <a:outerShdw blurRad="38100" dist="38100" dir="2700000" algn="tl">
                    <a:srgbClr val="000000">
                      <a:alpha val="43137"/>
                    </a:srgbClr>
                  </a:outerShdw>
                </a:effectLst>
              </a:rPr>
              <a:t>Awesome</a:t>
            </a:r>
            <a:r>
              <a:rPr lang="tr-TR" sz="2400" dirty="0">
                <a:solidFill>
                  <a:schemeClr val="tx2">
                    <a:lumMod val="75000"/>
                  </a:schemeClr>
                </a:solidFill>
                <a:effectLst>
                  <a:outerShdw blurRad="38100" dist="38100" dir="2700000" algn="tl">
                    <a:srgbClr val="000000">
                      <a:alpha val="43137"/>
                    </a:srgbClr>
                  </a:outerShdw>
                </a:effectLst>
              </a:rPr>
              <a:t> Style </a:t>
            </a:r>
            <a:r>
              <a:rPr lang="tr-TR" sz="2400" dirty="0" err="1">
                <a:solidFill>
                  <a:schemeClr val="tx2">
                    <a:lumMod val="75000"/>
                  </a:schemeClr>
                </a:solidFill>
                <a:effectLst>
                  <a:outerShdw blurRad="38100" dist="38100" dir="2700000" algn="tl">
                    <a:srgbClr val="000000">
                      <a:alpha val="43137"/>
                    </a:srgbClr>
                  </a:outerShdw>
                </a:effectLst>
              </a:rPr>
              <a:t>Sheets</a:t>
            </a:r>
            <a:endParaRPr lang="tr-TR" dirty="0">
              <a:solidFill>
                <a:srgbClr val="FF0000"/>
              </a:solidFill>
              <a:effectLst>
                <a:outerShdw blurRad="38100" dist="38100" dir="2700000" algn="tl">
                  <a:srgbClr val="000000">
                    <a:alpha val="43137"/>
                  </a:srgbClr>
                </a:outerShdw>
              </a:effectLst>
            </a:endParaRPr>
          </a:p>
        </p:txBody>
      </p:sp>
      <p:pic>
        <p:nvPicPr>
          <p:cNvPr id="6" name="Grafik 5">
            <a:extLst>
              <a:ext uri="{FF2B5EF4-FFF2-40B4-BE49-F238E27FC236}">
                <a16:creationId xmlns:a16="http://schemas.microsoft.com/office/drawing/2014/main" id="{546DE8E8-38A4-4738-B649-03212DCB66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3031" y="1600200"/>
            <a:ext cx="1286934" cy="965200"/>
          </a:xfrm>
          <a:prstGeom prst="rect">
            <a:avLst/>
          </a:prstGeom>
        </p:spPr>
      </p:pic>
    </p:spTree>
    <p:extLst>
      <p:ext uri="{BB962C8B-B14F-4D97-AF65-F5344CB8AC3E}">
        <p14:creationId xmlns:p14="http://schemas.microsoft.com/office/powerpoint/2010/main" val="240082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1">
            <a:extLst>
              <a:ext uri="{FF2B5EF4-FFF2-40B4-BE49-F238E27FC236}">
                <a16:creationId xmlns:a16="http://schemas.microsoft.com/office/drawing/2014/main" id="{4898C507-C5E3-4219-804C-DB257F16049F}"/>
              </a:ext>
            </a:extLst>
          </p:cNvPr>
          <p:cNvSpPr>
            <a:spLocks noGrp="1"/>
          </p:cNvSpPr>
          <p:nvPr>
            <p:ph type="ctrTitle"/>
          </p:nvPr>
        </p:nvSpPr>
        <p:spPr>
          <a:xfrm>
            <a:off x="532800" y="378000"/>
            <a:ext cx="9016410" cy="914570"/>
          </a:xfrm>
        </p:spPr>
        <p:txBody>
          <a:bodyPr>
            <a:normAutofit/>
          </a:bodyPr>
          <a:lstStyle/>
          <a:p>
            <a:pPr algn="l"/>
            <a:r>
              <a:rPr lang="tr-TR" dirty="0">
                <a:solidFill>
                  <a:srgbClr val="333F50"/>
                </a:solidFill>
                <a:effectLst>
                  <a:outerShdw blurRad="38100" dist="38100" dir="2700000" algn="tl">
                    <a:srgbClr val="000000">
                      <a:alpha val="43137"/>
                    </a:srgbClr>
                  </a:outerShdw>
                </a:effectLst>
              </a:rPr>
              <a:t>Amacımız</a:t>
            </a:r>
          </a:p>
        </p:txBody>
      </p:sp>
      <p:sp>
        <p:nvSpPr>
          <p:cNvPr id="4" name="Metin kutusu 3">
            <a:extLst>
              <a:ext uri="{FF2B5EF4-FFF2-40B4-BE49-F238E27FC236}">
                <a16:creationId xmlns:a16="http://schemas.microsoft.com/office/drawing/2014/main" id="{584AF944-53D0-44C9-859B-EB2863231D32}"/>
              </a:ext>
            </a:extLst>
          </p:cNvPr>
          <p:cNvSpPr txBox="1"/>
          <p:nvPr/>
        </p:nvSpPr>
        <p:spPr>
          <a:xfrm>
            <a:off x="5092557" y="3013501"/>
            <a:ext cx="4681728" cy="830997"/>
          </a:xfrm>
          <a:prstGeom prst="rect">
            <a:avLst/>
          </a:prstGeom>
          <a:noFill/>
        </p:spPr>
        <p:txBody>
          <a:bodyPr wrap="square">
            <a:spAutoFit/>
          </a:bodyPr>
          <a:lstStyle/>
          <a:p>
            <a:r>
              <a:rPr lang="tr-TR" sz="2400" dirty="0">
                <a:solidFill>
                  <a:srgbClr val="415968"/>
                </a:solidFill>
                <a:effectLst>
                  <a:outerShdw blurRad="38100" dist="38100" dir="2700000" algn="tl">
                    <a:srgbClr val="000000">
                      <a:alpha val="43137"/>
                    </a:srgbClr>
                  </a:outerShdw>
                </a:effectLst>
              </a:rPr>
              <a:t>Bu eğitim ile sizlere </a:t>
            </a:r>
            <a:br>
              <a:rPr lang="tr-TR" sz="2400" dirty="0">
                <a:solidFill>
                  <a:srgbClr val="415968"/>
                </a:solidFill>
                <a:effectLst>
                  <a:outerShdw blurRad="38100" dist="38100" dir="2700000" algn="tl">
                    <a:srgbClr val="000000">
                      <a:alpha val="43137"/>
                    </a:srgbClr>
                  </a:outerShdw>
                </a:effectLst>
              </a:rPr>
            </a:br>
            <a:r>
              <a:rPr lang="tr-TR" sz="2400" dirty="0">
                <a:solidFill>
                  <a:srgbClr val="415968"/>
                </a:solidFill>
                <a:effectLst>
                  <a:outerShdw blurRad="38100" dist="38100" dir="2700000" algn="tl">
                    <a:srgbClr val="000000">
                      <a:alpha val="43137"/>
                    </a:srgbClr>
                  </a:outerShdw>
                </a:effectLst>
              </a:rPr>
              <a:t>katmak istediğim nedir?</a:t>
            </a:r>
          </a:p>
        </p:txBody>
      </p:sp>
      <p:pic>
        <p:nvPicPr>
          <p:cNvPr id="6" name="Picture 2" descr="Mark, question, information, sign">
            <a:extLst>
              <a:ext uri="{FF2B5EF4-FFF2-40B4-BE49-F238E27FC236}">
                <a16:creationId xmlns:a16="http://schemas.microsoft.com/office/drawing/2014/main" id="{C7E0A265-BB0F-4EDD-9065-64DEA4D3D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341" y="2819399"/>
            <a:ext cx="1219200" cy="121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014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7" name="Picture 24" descr="Ekran-Resmi-2017-01-25-00.23.52.png">
            <a:extLst>
              <a:ext uri="{FF2B5EF4-FFF2-40B4-BE49-F238E27FC236}">
                <a16:creationId xmlns:a16="http://schemas.microsoft.com/office/drawing/2014/main" id="{79CC3FF2-6801-41D0-B97D-36FDABAF6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0697" y="1685372"/>
            <a:ext cx="6833104" cy="4151902"/>
          </a:xfrm>
          <a:prstGeom prst="rect">
            <a:avLst/>
          </a:prstGeom>
        </p:spPr>
      </p:pic>
      <p:sp>
        <p:nvSpPr>
          <p:cNvPr id="8" name="Dikdörtgen 5">
            <a:extLst>
              <a:ext uri="{FF2B5EF4-FFF2-40B4-BE49-F238E27FC236}">
                <a16:creationId xmlns:a16="http://schemas.microsoft.com/office/drawing/2014/main" id="{548D5BFF-A813-43E5-9D2E-A429A3585B7E}"/>
              </a:ext>
            </a:extLst>
          </p:cNvPr>
          <p:cNvSpPr/>
          <p:nvPr/>
        </p:nvSpPr>
        <p:spPr>
          <a:xfrm>
            <a:off x="838200" y="1712315"/>
            <a:ext cx="3528392" cy="2862322"/>
          </a:xfrm>
          <a:prstGeom prst="rect">
            <a:avLst/>
          </a:prstGeom>
        </p:spPr>
        <p:txBody>
          <a:bodyPr wrap="square">
            <a:spAutoFit/>
          </a:bodyPr>
          <a:lstStyle/>
          <a:p>
            <a:r>
              <a:rPr lang="tr-TR" sz="2000" dirty="0">
                <a:solidFill>
                  <a:srgbClr val="3A4A58"/>
                </a:solidFill>
              </a:rPr>
              <a:t>Odadaki ışık seviyesine göre ışığın açık veya kapalı olmasına karar veren program.</a:t>
            </a:r>
          </a:p>
          <a:p>
            <a:endParaRPr lang="tr-TR" sz="2000" dirty="0">
              <a:solidFill>
                <a:srgbClr val="3A4A58"/>
              </a:solidFill>
            </a:endParaRPr>
          </a:p>
          <a:p>
            <a:r>
              <a:rPr lang="tr-TR" sz="2000" dirty="0">
                <a:solidFill>
                  <a:srgbClr val="3A4A58"/>
                </a:solidFill>
              </a:rPr>
              <a:t>1.Başla</a:t>
            </a:r>
          </a:p>
          <a:p>
            <a:r>
              <a:rPr lang="tr-TR" sz="2000" dirty="0">
                <a:solidFill>
                  <a:srgbClr val="3A4A58"/>
                </a:solidFill>
              </a:rPr>
              <a:t>2.Odanın ışık durumunu belirt</a:t>
            </a:r>
          </a:p>
          <a:p>
            <a:r>
              <a:rPr lang="tr-TR" sz="2000" dirty="0">
                <a:solidFill>
                  <a:srgbClr val="3A4A58"/>
                </a:solidFill>
              </a:rPr>
              <a:t>3.Kontrol Et</a:t>
            </a:r>
          </a:p>
          <a:p>
            <a:r>
              <a:rPr lang="tr-TR" sz="2000" dirty="0">
                <a:solidFill>
                  <a:srgbClr val="3A4A58"/>
                </a:solidFill>
              </a:rPr>
              <a:t>4.Ekrana Yaz</a:t>
            </a:r>
          </a:p>
          <a:p>
            <a:r>
              <a:rPr lang="tr-TR" sz="2000" dirty="0">
                <a:solidFill>
                  <a:srgbClr val="3A4A58"/>
                </a:solidFill>
              </a:rPr>
              <a:t>5.Bitir</a:t>
            </a:r>
          </a:p>
        </p:txBody>
      </p:sp>
    </p:spTree>
    <p:extLst>
      <p:ext uri="{BB962C8B-B14F-4D97-AF65-F5344CB8AC3E}">
        <p14:creationId xmlns:p14="http://schemas.microsoft.com/office/powerpoint/2010/main" val="214889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Partial</a:t>
            </a:r>
            <a:r>
              <a:rPr lang="tr-TR" sz="5400" dirty="0">
                <a:solidFill>
                  <a:schemeClr val="tx2">
                    <a:lumMod val="75000"/>
                  </a:schemeClr>
                </a:solidFill>
                <a:effectLst>
                  <a:outerShdw blurRad="38100" dist="38100" dir="2700000" algn="tl">
                    <a:srgbClr val="000000">
                      <a:alpha val="43137"/>
                    </a:srgbClr>
                  </a:outerShdw>
                </a:effectLst>
              </a:rPr>
              <a:t> &amp; </a:t>
            </a:r>
            <a:r>
              <a:rPr lang="tr-TR" sz="5400" dirty="0" err="1">
                <a:solidFill>
                  <a:schemeClr val="tx2">
                    <a:lumMod val="75000"/>
                  </a:schemeClr>
                </a:solidFill>
                <a:effectLst>
                  <a:outerShdw blurRad="38100" dist="38100" dir="2700000" algn="tl">
                    <a:srgbClr val="000000">
                      <a:alpha val="43137"/>
                    </a:srgbClr>
                  </a:outerShdw>
                </a:effectLst>
              </a:rPr>
              <a:t>Imports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SASS – </a:t>
            </a:r>
            <a:r>
              <a:rPr lang="tr-TR" sz="2400" dirty="0" err="1">
                <a:solidFill>
                  <a:schemeClr val="tx2">
                    <a:lumMod val="75000"/>
                  </a:schemeClr>
                </a:solidFill>
                <a:effectLst>
                  <a:outerShdw blurRad="38100" dist="38100" dir="2700000" algn="tl">
                    <a:srgbClr val="000000">
                      <a:alpha val="43137"/>
                    </a:srgbClr>
                  </a:outerShdw>
                </a:effectLst>
              </a:rPr>
              <a:t>Syntactically</a:t>
            </a:r>
            <a:r>
              <a:rPr lang="tr-TR" sz="2400" dirty="0">
                <a:solidFill>
                  <a:schemeClr val="tx2">
                    <a:lumMod val="75000"/>
                  </a:schemeClr>
                </a:solidFill>
                <a:effectLst>
                  <a:outerShdw blurRad="38100" dist="38100" dir="2700000" algn="tl">
                    <a:srgbClr val="000000">
                      <a:alpha val="43137"/>
                    </a:srgbClr>
                  </a:outerShdw>
                </a:effectLst>
              </a:rPr>
              <a:t> </a:t>
            </a:r>
            <a:r>
              <a:rPr lang="tr-TR" sz="2400" dirty="0" err="1">
                <a:solidFill>
                  <a:schemeClr val="tx2">
                    <a:lumMod val="75000"/>
                  </a:schemeClr>
                </a:solidFill>
                <a:effectLst>
                  <a:outerShdw blurRad="38100" dist="38100" dir="2700000" algn="tl">
                    <a:srgbClr val="000000">
                      <a:alpha val="43137"/>
                    </a:srgbClr>
                  </a:outerShdw>
                </a:effectLst>
              </a:rPr>
              <a:t>Awesome</a:t>
            </a:r>
            <a:r>
              <a:rPr lang="tr-TR" sz="2400" dirty="0">
                <a:solidFill>
                  <a:schemeClr val="tx2">
                    <a:lumMod val="75000"/>
                  </a:schemeClr>
                </a:solidFill>
                <a:effectLst>
                  <a:outerShdw blurRad="38100" dist="38100" dir="2700000" algn="tl">
                    <a:srgbClr val="000000">
                      <a:alpha val="43137"/>
                    </a:srgbClr>
                  </a:outerShdw>
                </a:effectLst>
              </a:rPr>
              <a:t> Style </a:t>
            </a:r>
            <a:r>
              <a:rPr lang="tr-TR" sz="2400" dirty="0" err="1">
                <a:solidFill>
                  <a:schemeClr val="tx2">
                    <a:lumMod val="75000"/>
                  </a:schemeClr>
                </a:solidFill>
                <a:effectLst>
                  <a:outerShdw blurRad="38100" dist="38100" dir="2700000" algn="tl">
                    <a:srgbClr val="000000">
                      <a:alpha val="43137"/>
                    </a:srgbClr>
                  </a:outerShdw>
                </a:effectLst>
              </a:rPr>
              <a:t>Sheets</a:t>
            </a:r>
            <a:endParaRPr lang="tr-TR" dirty="0">
              <a:solidFill>
                <a:srgbClr val="FF0000"/>
              </a:solidFill>
              <a:effectLst>
                <a:outerShdw blurRad="38100" dist="38100" dir="2700000" algn="tl">
                  <a:srgbClr val="000000">
                    <a:alpha val="43137"/>
                  </a:srgbClr>
                </a:outerShdw>
              </a:effectLst>
            </a:endParaRPr>
          </a:p>
        </p:txBody>
      </p:sp>
      <p:pic>
        <p:nvPicPr>
          <p:cNvPr id="6" name="Grafik 5">
            <a:extLst>
              <a:ext uri="{FF2B5EF4-FFF2-40B4-BE49-F238E27FC236}">
                <a16:creationId xmlns:a16="http://schemas.microsoft.com/office/drawing/2014/main" id="{546DE8E8-38A4-4738-B649-03212DCB66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3031" y="1600200"/>
            <a:ext cx="1286934" cy="965200"/>
          </a:xfrm>
          <a:prstGeom prst="rect">
            <a:avLst/>
          </a:prstGeom>
        </p:spPr>
      </p:pic>
    </p:spTree>
    <p:extLst>
      <p:ext uri="{BB962C8B-B14F-4D97-AF65-F5344CB8AC3E}">
        <p14:creationId xmlns:p14="http://schemas.microsoft.com/office/powerpoint/2010/main" val="1725124743"/>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Mixin</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Extend</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SASS – </a:t>
            </a:r>
            <a:r>
              <a:rPr lang="tr-TR" sz="2400" dirty="0" err="1">
                <a:solidFill>
                  <a:schemeClr val="tx2">
                    <a:lumMod val="75000"/>
                  </a:schemeClr>
                </a:solidFill>
                <a:effectLst>
                  <a:outerShdw blurRad="38100" dist="38100" dir="2700000" algn="tl">
                    <a:srgbClr val="000000">
                      <a:alpha val="43137"/>
                    </a:srgbClr>
                  </a:outerShdw>
                </a:effectLst>
              </a:rPr>
              <a:t>Syntactically</a:t>
            </a:r>
            <a:r>
              <a:rPr lang="tr-TR" sz="2400" dirty="0">
                <a:solidFill>
                  <a:schemeClr val="tx2">
                    <a:lumMod val="75000"/>
                  </a:schemeClr>
                </a:solidFill>
                <a:effectLst>
                  <a:outerShdw blurRad="38100" dist="38100" dir="2700000" algn="tl">
                    <a:srgbClr val="000000">
                      <a:alpha val="43137"/>
                    </a:srgbClr>
                  </a:outerShdw>
                </a:effectLst>
              </a:rPr>
              <a:t> </a:t>
            </a:r>
            <a:r>
              <a:rPr lang="tr-TR" sz="2400" dirty="0" err="1">
                <a:solidFill>
                  <a:schemeClr val="tx2">
                    <a:lumMod val="75000"/>
                  </a:schemeClr>
                </a:solidFill>
                <a:effectLst>
                  <a:outerShdw blurRad="38100" dist="38100" dir="2700000" algn="tl">
                    <a:srgbClr val="000000">
                      <a:alpha val="43137"/>
                    </a:srgbClr>
                  </a:outerShdw>
                </a:effectLst>
              </a:rPr>
              <a:t>Awesome</a:t>
            </a:r>
            <a:r>
              <a:rPr lang="tr-TR" sz="2400" dirty="0">
                <a:solidFill>
                  <a:schemeClr val="tx2">
                    <a:lumMod val="75000"/>
                  </a:schemeClr>
                </a:solidFill>
                <a:effectLst>
                  <a:outerShdw blurRad="38100" dist="38100" dir="2700000" algn="tl">
                    <a:srgbClr val="000000">
                      <a:alpha val="43137"/>
                    </a:srgbClr>
                  </a:outerShdw>
                </a:effectLst>
              </a:rPr>
              <a:t> Style </a:t>
            </a:r>
            <a:r>
              <a:rPr lang="tr-TR" sz="2400" dirty="0" err="1">
                <a:solidFill>
                  <a:schemeClr val="tx2">
                    <a:lumMod val="75000"/>
                  </a:schemeClr>
                </a:solidFill>
                <a:effectLst>
                  <a:outerShdw blurRad="38100" dist="38100" dir="2700000" algn="tl">
                    <a:srgbClr val="000000">
                      <a:alpha val="43137"/>
                    </a:srgbClr>
                  </a:outerShdw>
                </a:effectLst>
              </a:rPr>
              <a:t>Sheets</a:t>
            </a:r>
            <a:endParaRPr lang="tr-TR" dirty="0">
              <a:solidFill>
                <a:srgbClr val="FF0000"/>
              </a:solidFill>
              <a:effectLst>
                <a:outerShdw blurRad="38100" dist="38100" dir="2700000" algn="tl">
                  <a:srgbClr val="000000">
                    <a:alpha val="43137"/>
                  </a:srgbClr>
                </a:outerShdw>
              </a:effectLst>
            </a:endParaRPr>
          </a:p>
        </p:txBody>
      </p:sp>
      <p:pic>
        <p:nvPicPr>
          <p:cNvPr id="6" name="Grafik 5">
            <a:extLst>
              <a:ext uri="{FF2B5EF4-FFF2-40B4-BE49-F238E27FC236}">
                <a16:creationId xmlns:a16="http://schemas.microsoft.com/office/drawing/2014/main" id="{546DE8E8-38A4-4738-B649-03212DCB66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3031" y="1600200"/>
            <a:ext cx="1286934" cy="965200"/>
          </a:xfrm>
          <a:prstGeom prst="rect">
            <a:avLst/>
          </a:prstGeom>
        </p:spPr>
      </p:pic>
    </p:spTree>
    <p:extLst>
      <p:ext uri="{BB962C8B-B14F-4D97-AF65-F5344CB8AC3E}">
        <p14:creationId xmlns:p14="http://schemas.microsoft.com/office/powerpoint/2010/main" val="16135428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Control </a:t>
            </a:r>
            <a:r>
              <a:rPr lang="tr-TR" sz="5400" dirty="0" err="1">
                <a:solidFill>
                  <a:schemeClr val="tx2">
                    <a:lumMod val="75000"/>
                  </a:schemeClr>
                </a:solidFill>
                <a:effectLst>
                  <a:outerShdw blurRad="38100" dist="38100" dir="2700000" algn="tl">
                    <a:srgbClr val="000000">
                      <a:alpha val="43137"/>
                    </a:srgbClr>
                  </a:outerShdw>
                </a:effectLst>
              </a:rPr>
              <a:t>Directives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SASS – </a:t>
            </a:r>
            <a:r>
              <a:rPr lang="tr-TR" sz="2400" dirty="0" err="1">
                <a:solidFill>
                  <a:schemeClr val="tx2">
                    <a:lumMod val="75000"/>
                  </a:schemeClr>
                </a:solidFill>
                <a:effectLst>
                  <a:outerShdw blurRad="38100" dist="38100" dir="2700000" algn="tl">
                    <a:srgbClr val="000000">
                      <a:alpha val="43137"/>
                    </a:srgbClr>
                  </a:outerShdw>
                </a:effectLst>
              </a:rPr>
              <a:t>Syntactically</a:t>
            </a:r>
            <a:r>
              <a:rPr lang="tr-TR" sz="2400" dirty="0">
                <a:solidFill>
                  <a:schemeClr val="tx2">
                    <a:lumMod val="75000"/>
                  </a:schemeClr>
                </a:solidFill>
                <a:effectLst>
                  <a:outerShdw blurRad="38100" dist="38100" dir="2700000" algn="tl">
                    <a:srgbClr val="000000">
                      <a:alpha val="43137"/>
                    </a:srgbClr>
                  </a:outerShdw>
                </a:effectLst>
              </a:rPr>
              <a:t> </a:t>
            </a:r>
            <a:r>
              <a:rPr lang="tr-TR" sz="2400" dirty="0" err="1">
                <a:solidFill>
                  <a:schemeClr val="tx2">
                    <a:lumMod val="75000"/>
                  </a:schemeClr>
                </a:solidFill>
                <a:effectLst>
                  <a:outerShdw blurRad="38100" dist="38100" dir="2700000" algn="tl">
                    <a:srgbClr val="000000">
                      <a:alpha val="43137"/>
                    </a:srgbClr>
                  </a:outerShdw>
                </a:effectLst>
              </a:rPr>
              <a:t>Awesome</a:t>
            </a:r>
            <a:r>
              <a:rPr lang="tr-TR" sz="2400" dirty="0">
                <a:solidFill>
                  <a:schemeClr val="tx2">
                    <a:lumMod val="75000"/>
                  </a:schemeClr>
                </a:solidFill>
                <a:effectLst>
                  <a:outerShdw blurRad="38100" dist="38100" dir="2700000" algn="tl">
                    <a:srgbClr val="000000">
                      <a:alpha val="43137"/>
                    </a:srgbClr>
                  </a:outerShdw>
                </a:effectLst>
              </a:rPr>
              <a:t> Style </a:t>
            </a:r>
            <a:r>
              <a:rPr lang="tr-TR" sz="2400" dirty="0" err="1">
                <a:solidFill>
                  <a:schemeClr val="tx2">
                    <a:lumMod val="75000"/>
                  </a:schemeClr>
                </a:solidFill>
                <a:effectLst>
                  <a:outerShdw blurRad="38100" dist="38100" dir="2700000" algn="tl">
                    <a:srgbClr val="000000">
                      <a:alpha val="43137"/>
                    </a:srgbClr>
                  </a:outerShdw>
                </a:effectLst>
              </a:rPr>
              <a:t>Sheets</a:t>
            </a:r>
            <a:endParaRPr lang="tr-TR" dirty="0">
              <a:solidFill>
                <a:srgbClr val="FF0000"/>
              </a:solidFill>
              <a:effectLst>
                <a:outerShdw blurRad="38100" dist="38100" dir="2700000" algn="tl">
                  <a:srgbClr val="000000">
                    <a:alpha val="43137"/>
                  </a:srgbClr>
                </a:outerShdw>
              </a:effectLst>
            </a:endParaRPr>
          </a:p>
        </p:txBody>
      </p:sp>
      <p:pic>
        <p:nvPicPr>
          <p:cNvPr id="6" name="Grafik 5">
            <a:extLst>
              <a:ext uri="{FF2B5EF4-FFF2-40B4-BE49-F238E27FC236}">
                <a16:creationId xmlns:a16="http://schemas.microsoft.com/office/drawing/2014/main" id="{546DE8E8-38A4-4738-B649-03212DCB66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3031" y="1600200"/>
            <a:ext cx="1286934" cy="965200"/>
          </a:xfrm>
          <a:prstGeom prst="rect">
            <a:avLst/>
          </a:prstGeom>
        </p:spPr>
      </p:pic>
    </p:spTree>
    <p:extLst>
      <p:ext uri="{BB962C8B-B14F-4D97-AF65-F5344CB8AC3E}">
        <p14:creationId xmlns:p14="http://schemas.microsoft.com/office/powerpoint/2010/main" val="2225855674"/>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JavaScript(JS)</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8194" name="Picture 2" descr="Javascript Icon - Download in Flat Style">
            <a:extLst>
              <a:ext uri="{FF2B5EF4-FFF2-40B4-BE49-F238E27FC236}">
                <a16:creationId xmlns:a16="http://schemas.microsoft.com/office/drawing/2014/main" id="{1F9CBC39-6347-4C92-9017-79A754287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58707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286322"/>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JavaScript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09" y="1501471"/>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02036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JavaScript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a:buFont typeface="Wingdings" panose="05000000000000000000" pitchFamily="2" charset="2"/>
              <a:buChar char="ü"/>
            </a:pPr>
            <a:r>
              <a:rPr lang="tr-TR" sz="2400" b="0" dirty="0">
                <a:solidFill>
                  <a:schemeClr val="tx2">
                    <a:lumMod val="75000"/>
                  </a:schemeClr>
                </a:solidFill>
              </a:rPr>
              <a:t>HTML, her ne kadar web sayfamızın olmazsa olmazı olsa da bir süre sonra zayıf kaldığı bazı yönleri vardır.</a:t>
            </a:r>
          </a:p>
          <a:p>
            <a:pPr>
              <a:buFont typeface="Wingdings" panose="05000000000000000000" pitchFamily="2" charset="2"/>
              <a:buChar char="ü"/>
            </a:pPr>
            <a:endParaRPr lang="tr-TR" sz="2400" b="0" dirty="0">
              <a:solidFill>
                <a:schemeClr val="tx2">
                  <a:lumMod val="75000"/>
                </a:schemeClr>
              </a:solidFill>
            </a:endParaRPr>
          </a:p>
          <a:p>
            <a:pPr>
              <a:buFont typeface="Wingdings" panose="05000000000000000000" pitchFamily="2" charset="2"/>
              <a:buChar char="ü"/>
            </a:pPr>
            <a:r>
              <a:rPr lang="tr-TR" sz="2400" b="0" dirty="0">
                <a:solidFill>
                  <a:schemeClr val="tx2">
                    <a:lumMod val="75000"/>
                  </a:schemeClr>
                </a:solidFill>
              </a:rPr>
              <a:t>Örneğin sadece HTML ve CSS kullanarak etkileşimli ve dinamik web sayfası hazırlayamayız.</a:t>
            </a:r>
          </a:p>
          <a:p>
            <a:pPr>
              <a:buFont typeface="Wingdings" panose="05000000000000000000" pitchFamily="2" charset="2"/>
              <a:buChar char="ü"/>
            </a:pPr>
            <a:endParaRPr lang="tr-TR" sz="2400" b="0" dirty="0">
              <a:solidFill>
                <a:schemeClr val="tx2">
                  <a:lumMod val="75000"/>
                </a:schemeClr>
              </a:solidFill>
            </a:endParaRPr>
          </a:p>
          <a:p>
            <a:pPr>
              <a:buFont typeface="Wingdings" panose="05000000000000000000" pitchFamily="2" charset="2"/>
              <a:buChar char="ü"/>
            </a:pPr>
            <a:r>
              <a:rPr lang="tr-TR" sz="2400" b="0" dirty="0">
                <a:solidFill>
                  <a:schemeClr val="tx2">
                    <a:lumMod val="75000"/>
                  </a:schemeClr>
                </a:solidFill>
              </a:rPr>
              <a:t>Bu yetersizliği ortadan kaldırmak ve web sayfalarını dinamik hale getirebilmek için JavaScript geliştirilmiştir.</a:t>
            </a: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25672"/>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2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JavaScript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a:buFont typeface="Wingdings" panose="05000000000000000000" pitchFamily="2" charset="2"/>
              <a:buChar char="ü"/>
            </a:pPr>
            <a:r>
              <a:rPr lang="tr-TR" sz="2400" b="0" dirty="0">
                <a:solidFill>
                  <a:schemeClr val="tx2">
                    <a:lumMod val="75000"/>
                  </a:schemeClr>
                </a:solidFill>
              </a:rPr>
              <a:t>Web sayfasındaki bir nesneyi sürükleyip,  sayfa içindeki başka bir alana bırakabilmek</a:t>
            </a:r>
          </a:p>
          <a:p>
            <a:pPr>
              <a:buFont typeface="Wingdings" panose="05000000000000000000" pitchFamily="2" charset="2"/>
              <a:buChar char="ü"/>
            </a:pPr>
            <a:endParaRPr lang="tr-TR" sz="2400" b="0" dirty="0">
              <a:solidFill>
                <a:schemeClr val="tx2">
                  <a:lumMod val="75000"/>
                </a:schemeClr>
              </a:solidFill>
            </a:endParaRPr>
          </a:p>
          <a:p>
            <a:pPr>
              <a:buFont typeface="Wingdings" panose="05000000000000000000" pitchFamily="2" charset="2"/>
              <a:buChar char="ü"/>
            </a:pPr>
            <a:r>
              <a:rPr lang="tr-TR" sz="2400" b="0" dirty="0">
                <a:solidFill>
                  <a:schemeClr val="tx2">
                    <a:lumMod val="75000"/>
                  </a:schemeClr>
                </a:solidFill>
              </a:rPr>
              <a:t>Sayfa içindeki bir resmin üzerine geldiğimizde, yeni bir sayfa açılmaksızın resmin büyüyüp ekranı kaplaması dinamizme örnek olabilir. Tüm bu dinamizmi yaratan kavram </a:t>
            </a:r>
            <a:r>
              <a:rPr lang="tr-TR" sz="2400" b="0" dirty="0" err="1">
                <a:solidFill>
                  <a:schemeClr val="tx2">
                    <a:lumMod val="75000"/>
                  </a:schemeClr>
                </a:solidFill>
              </a:rPr>
              <a:t>JavaScript'tir</a:t>
            </a:r>
            <a:r>
              <a:rPr lang="tr-TR" sz="2400" b="0" dirty="0">
                <a:solidFill>
                  <a:schemeClr val="tx2">
                    <a:lumMod val="75000"/>
                  </a:schemeClr>
                </a:solidFill>
              </a:rPr>
              <a:t>.</a:t>
            </a: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25672"/>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1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JavaScript Tarihçe</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a:buFont typeface="Wingdings" panose="05000000000000000000" pitchFamily="2" charset="2"/>
              <a:buChar char="ü"/>
            </a:pPr>
            <a:r>
              <a:rPr lang="tr-TR" sz="2400" b="0" dirty="0">
                <a:solidFill>
                  <a:schemeClr val="tx2">
                    <a:lumMod val="75000"/>
                  </a:schemeClr>
                </a:solidFill>
              </a:rPr>
              <a:t>1995 yılında ortaya atılan bu teknolojinin asıl amacı, sayfalara gömülü halde bazı dinamik kodların çalışmasına olanak sağlamaktı. </a:t>
            </a:r>
          </a:p>
          <a:p>
            <a:pPr>
              <a:buFont typeface="Wingdings" panose="05000000000000000000" pitchFamily="2" charset="2"/>
              <a:buChar char="ü"/>
            </a:pPr>
            <a:endParaRPr lang="tr-TR" sz="2400" b="0" dirty="0">
              <a:solidFill>
                <a:schemeClr val="tx2">
                  <a:lumMod val="75000"/>
                </a:schemeClr>
              </a:solidFill>
            </a:endParaRPr>
          </a:p>
          <a:p>
            <a:pPr>
              <a:buFont typeface="Wingdings" panose="05000000000000000000" pitchFamily="2" charset="2"/>
              <a:buChar char="ü"/>
            </a:pPr>
            <a:r>
              <a:rPr lang="tr-TR" sz="2400" b="0" dirty="0">
                <a:solidFill>
                  <a:schemeClr val="tx2">
                    <a:lumMod val="75000"/>
                  </a:schemeClr>
                </a:solidFill>
              </a:rPr>
              <a:t>Microsoft cephesi bu teknolojiye "JScript"; ECMA(Avrupa Bilgisayar Üreticileri Federasyonu) cephesi ise "</a:t>
            </a:r>
            <a:r>
              <a:rPr lang="tr-TR" sz="2400" b="0" dirty="0" err="1">
                <a:solidFill>
                  <a:schemeClr val="tx2">
                    <a:lumMod val="75000"/>
                  </a:schemeClr>
                </a:solidFill>
              </a:rPr>
              <a:t>ECMAScript</a:t>
            </a:r>
            <a:r>
              <a:rPr lang="tr-TR" sz="2400" b="0" dirty="0">
                <a:solidFill>
                  <a:schemeClr val="tx2">
                    <a:lumMod val="75000"/>
                  </a:schemeClr>
                </a:solidFill>
              </a:rPr>
              <a:t>" adını verdiler. </a:t>
            </a:r>
          </a:p>
          <a:p>
            <a:pPr>
              <a:buFont typeface="Wingdings" panose="05000000000000000000" pitchFamily="2" charset="2"/>
              <a:buChar char="ü"/>
            </a:pPr>
            <a:endParaRPr lang="tr-TR" sz="2400" b="0" dirty="0">
              <a:solidFill>
                <a:schemeClr val="tx2">
                  <a:lumMod val="75000"/>
                </a:schemeClr>
              </a:solidFill>
            </a:endParaRPr>
          </a:p>
          <a:p>
            <a:pPr>
              <a:buFont typeface="Wingdings" panose="05000000000000000000" pitchFamily="2" charset="2"/>
              <a:buChar char="ü"/>
            </a:pPr>
            <a:r>
              <a:rPr lang="tr-TR" sz="2400" b="0" dirty="0">
                <a:solidFill>
                  <a:schemeClr val="tx2">
                    <a:lumMod val="75000"/>
                  </a:schemeClr>
                </a:solidFill>
              </a:rPr>
              <a:t>Ancak belirli bir standardın sağlanması adına, ortak bir noktada buluşuldu ve bugünkü "JAVASCRİPT" teknolojisinin temelleri atıldı.</a:t>
            </a: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25672"/>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9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JavaScript ile Java</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a:buFont typeface="Wingdings" panose="05000000000000000000" pitchFamily="2" charset="2"/>
              <a:buChar char="ü"/>
            </a:pPr>
            <a:r>
              <a:rPr lang="tr-TR" sz="2400" b="0" dirty="0">
                <a:solidFill>
                  <a:schemeClr val="tx2">
                    <a:lumMod val="75000"/>
                  </a:schemeClr>
                </a:solidFill>
              </a:rPr>
              <a:t>JavaScript, isim benzerliği nedeni ile Java ile çok fazla karıştırılır ancak ikisi birbirinden çok farklıdır.</a:t>
            </a:r>
          </a:p>
          <a:p>
            <a:pPr marL="0" indent="0">
              <a:buNone/>
            </a:pPr>
            <a:endParaRPr lang="tr-TR" sz="2400" b="0" dirty="0">
              <a:solidFill>
                <a:schemeClr val="tx2">
                  <a:lumMod val="75000"/>
                </a:schemeClr>
              </a:solidFill>
            </a:endParaRPr>
          </a:p>
          <a:p>
            <a:pPr>
              <a:buFont typeface="Wingdings" panose="05000000000000000000" pitchFamily="2" charset="2"/>
              <a:buChar char="ü"/>
            </a:pPr>
            <a:r>
              <a:rPr lang="tr-TR" sz="2400" b="0" dirty="0">
                <a:solidFill>
                  <a:schemeClr val="tx2">
                    <a:lumMod val="75000"/>
                  </a:schemeClr>
                </a:solidFill>
              </a:rPr>
              <a:t>Java bir OOP(Object </a:t>
            </a:r>
            <a:r>
              <a:rPr lang="tr-TR" sz="2400" b="0" dirty="0" err="1">
                <a:solidFill>
                  <a:schemeClr val="tx2">
                    <a:lumMod val="75000"/>
                  </a:schemeClr>
                </a:solidFill>
              </a:rPr>
              <a:t>Oriented</a:t>
            </a:r>
            <a:r>
              <a:rPr lang="tr-TR" sz="2400" b="0" dirty="0">
                <a:solidFill>
                  <a:schemeClr val="tx2">
                    <a:lumMod val="75000"/>
                  </a:schemeClr>
                </a:solidFill>
              </a:rPr>
              <a:t>) programlama dilidir, JavaScript bir OOP komut listesi oluşturma dilidir.</a:t>
            </a: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25672"/>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75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JavaScript ile Neler Yapılır?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a:buFont typeface="Wingdings" panose="05000000000000000000" pitchFamily="2" charset="2"/>
              <a:buChar char="ü"/>
            </a:pPr>
            <a:r>
              <a:rPr lang="tr-TR" sz="2400" b="0" dirty="0">
                <a:solidFill>
                  <a:schemeClr val="tx2">
                    <a:lumMod val="75000"/>
                  </a:schemeClr>
                </a:solidFill>
              </a:rPr>
              <a:t>Web sayfası yüklenirken veya yüklendiğinde,</a:t>
            </a:r>
          </a:p>
          <a:p>
            <a:pPr>
              <a:buFont typeface="Wingdings" panose="05000000000000000000" pitchFamily="2" charset="2"/>
              <a:buChar char="ü"/>
            </a:pPr>
            <a:r>
              <a:rPr lang="tr-TR" sz="2400" b="0" dirty="0">
                <a:solidFill>
                  <a:schemeClr val="tx2">
                    <a:lumMod val="75000"/>
                  </a:schemeClr>
                </a:solidFill>
              </a:rPr>
              <a:t>Web sayfası kapatılırken veya kapatıldığında, </a:t>
            </a:r>
          </a:p>
          <a:p>
            <a:pPr>
              <a:buFont typeface="Wingdings" panose="05000000000000000000" pitchFamily="2" charset="2"/>
              <a:buChar char="ü"/>
            </a:pPr>
            <a:r>
              <a:rPr lang="tr-TR" sz="2400" b="0" dirty="0">
                <a:solidFill>
                  <a:schemeClr val="tx2">
                    <a:lumMod val="75000"/>
                  </a:schemeClr>
                </a:solidFill>
              </a:rPr>
              <a:t>Bir elemente tıklama yapıldığında, bir elementin üzerine gelindiğinde veya elementten uzaklaşıldığında, </a:t>
            </a:r>
          </a:p>
          <a:p>
            <a:pPr>
              <a:buFont typeface="Wingdings" panose="05000000000000000000" pitchFamily="2" charset="2"/>
              <a:buChar char="ü"/>
            </a:pPr>
            <a:r>
              <a:rPr lang="tr-TR" sz="2400" b="0" dirty="0">
                <a:solidFill>
                  <a:schemeClr val="tx2">
                    <a:lumMod val="75000"/>
                  </a:schemeClr>
                </a:solidFill>
              </a:rPr>
              <a:t>Bir form nesnesine odaklanıldığında, form nesnesine metin girildiğinde veya değiştirildiğinde, </a:t>
            </a:r>
          </a:p>
          <a:p>
            <a:pPr>
              <a:buFont typeface="Wingdings" panose="05000000000000000000" pitchFamily="2" charset="2"/>
              <a:buChar char="ü"/>
            </a:pPr>
            <a:r>
              <a:rPr lang="tr-TR" sz="2400" b="0" dirty="0">
                <a:solidFill>
                  <a:schemeClr val="tx2">
                    <a:lumMod val="75000"/>
                  </a:schemeClr>
                </a:solidFill>
              </a:rPr>
              <a:t>Gönderim(post) işlemi yapıldığında, belirli bir zaman sonra vb. çeşitli tetiklemeler ile kullanıcı taraflı işlemler yapılabilir.</a:t>
            </a:r>
          </a:p>
          <a:p>
            <a:pPr>
              <a:buFont typeface="Wingdings" panose="05000000000000000000" pitchFamily="2" charset="2"/>
              <a:buChar char="ü"/>
            </a:pPr>
            <a:r>
              <a:rPr lang="tr-TR" sz="2400" b="0" dirty="0">
                <a:solidFill>
                  <a:schemeClr val="tx2">
                    <a:lumMod val="75000"/>
                  </a:schemeClr>
                </a:solidFill>
              </a:rPr>
              <a:t>Sayfadaki HTML nesnelerle etkileşim yapıp nesne üretilebilir.</a:t>
            </a:r>
          </a:p>
          <a:p>
            <a:pPr>
              <a:buFont typeface="Wingdings" panose="05000000000000000000" pitchFamily="2" charset="2"/>
              <a:buChar char="ü"/>
            </a:pPr>
            <a:r>
              <a:rPr lang="tr-TR" sz="2400" b="0" dirty="0">
                <a:solidFill>
                  <a:schemeClr val="tx2">
                    <a:lumMod val="75000"/>
                  </a:schemeClr>
                </a:solidFill>
              </a:rPr>
              <a:t>Elementlerinin CSS özelliklerini değiştirme işlemleri yapılabilir.</a:t>
            </a: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25672"/>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8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Akış Şeması Örnekleri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9" name="Dikdörtgen 5">
            <a:extLst>
              <a:ext uri="{FF2B5EF4-FFF2-40B4-BE49-F238E27FC236}">
                <a16:creationId xmlns:a16="http://schemas.microsoft.com/office/drawing/2014/main" id="{ED86C6AC-3BB5-415B-A270-68FB02F36CCD}"/>
              </a:ext>
            </a:extLst>
          </p:cNvPr>
          <p:cNvSpPr/>
          <p:nvPr/>
        </p:nvSpPr>
        <p:spPr>
          <a:xfrm>
            <a:off x="838200" y="1690688"/>
            <a:ext cx="4176464" cy="3170099"/>
          </a:xfrm>
          <a:prstGeom prst="rect">
            <a:avLst/>
          </a:prstGeom>
        </p:spPr>
        <p:txBody>
          <a:bodyPr wrap="square">
            <a:spAutoFit/>
          </a:bodyPr>
          <a:lstStyle/>
          <a:p>
            <a:r>
              <a:rPr lang="tr-TR" sz="2000" dirty="0">
                <a:solidFill>
                  <a:srgbClr val="3A4A58"/>
                </a:solidFill>
              </a:rPr>
              <a:t>Ekrana 10 kere merhaba dünya yazan program</a:t>
            </a:r>
          </a:p>
          <a:p>
            <a:endParaRPr lang="tr-TR" sz="2000" dirty="0">
              <a:solidFill>
                <a:srgbClr val="3A4A58"/>
              </a:solidFill>
            </a:endParaRPr>
          </a:p>
          <a:p>
            <a:r>
              <a:rPr lang="tr-TR" sz="2000" dirty="0">
                <a:solidFill>
                  <a:srgbClr val="3A4A58"/>
                </a:solidFill>
              </a:rPr>
              <a:t>1.Başla</a:t>
            </a:r>
          </a:p>
          <a:p>
            <a:r>
              <a:rPr lang="tr-TR" sz="2000" dirty="0">
                <a:solidFill>
                  <a:srgbClr val="3A4A58"/>
                </a:solidFill>
              </a:rPr>
              <a:t>2.Sayaç Değeri Belirle</a:t>
            </a:r>
          </a:p>
          <a:p>
            <a:r>
              <a:rPr lang="tr-TR" sz="2000" dirty="0">
                <a:solidFill>
                  <a:srgbClr val="3A4A58"/>
                </a:solidFill>
              </a:rPr>
              <a:t>3.Sayacı kontrol et</a:t>
            </a:r>
          </a:p>
          <a:p>
            <a:r>
              <a:rPr lang="tr-TR" sz="2000" dirty="0">
                <a:solidFill>
                  <a:srgbClr val="3A4A58"/>
                </a:solidFill>
              </a:rPr>
              <a:t>4.Şart sağlanıyorsa </a:t>
            </a:r>
          </a:p>
          <a:p>
            <a:r>
              <a:rPr lang="tr-TR" sz="2000" dirty="0">
                <a:solidFill>
                  <a:srgbClr val="3A4A58"/>
                </a:solidFill>
              </a:rPr>
              <a:t>	a.Ekrana merhaba yaz</a:t>
            </a:r>
          </a:p>
          <a:p>
            <a:r>
              <a:rPr lang="tr-TR" sz="2000" dirty="0">
                <a:solidFill>
                  <a:srgbClr val="3A4A58"/>
                </a:solidFill>
              </a:rPr>
              <a:t>	b.Sayacı arttır</a:t>
            </a:r>
          </a:p>
          <a:p>
            <a:r>
              <a:rPr lang="tr-TR" sz="2000" dirty="0">
                <a:solidFill>
                  <a:srgbClr val="3A4A58"/>
                </a:solidFill>
              </a:rPr>
              <a:t>5.Şart sağlanmıyorsa Bitir</a:t>
            </a:r>
          </a:p>
        </p:txBody>
      </p:sp>
      <p:pic>
        <p:nvPicPr>
          <p:cNvPr id="10" name="Picture 1" descr="Ekran-Resmi-2017-01-25-00.37.56.png">
            <a:extLst>
              <a:ext uri="{FF2B5EF4-FFF2-40B4-BE49-F238E27FC236}">
                <a16:creationId xmlns:a16="http://schemas.microsoft.com/office/drawing/2014/main" id="{76BABCF7-340D-4958-BD23-C58567CA3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085" y="1498756"/>
            <a:ext cx="4526466" cy="4573011"/>
          </a:xfrm>
          <a:prstGeom prst="rect">
            <a:avLst/>
          </a:prstGeom>
        </p:spPr>
      </p:pic>
    </p:spTree>
    <p:extLst>
      <p:ext uri="{BB962C8B-B14F-4D97-AF65-F5344CB8AC3E}">
        <p14:creationId xmlns:p14="http://schemas.microsoft.com/office/powerpoint/2010/main" val="398415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JavaScript Nerede Çalışır?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lstStyle/>
          <a:p>
            <a:pPr>
              <a:buFont typeface="Wingdings" panose="05000000000000000000" pitchFamily="2" charset="2"/>
              <a:buChar char="ü"/>
            </a:pPr>
            <a:r>
              <a:rPr lang="tr-TR" sz="2400" b="0" dirty="0">
                <a:solidFill>
                  <a:schemeClr val="tx2">
                    <a:lumMod val="75000"/>
                  </a:schemeClr>
                </a:solidFill>
              </a:rPr>
              <a:t>JavaScript kodları istemci (</a:t>
            </a:r>
            <a:r>
              <a:rPr lang="tr-TR" sz="2400" b="0" dirty="0" err="1">
                <a:solidFill>
                  <a:schemeClr val="tx2">
                    <a:lumMod val="75000"/>
                  </a:schemeClr>
                </a:solidFill>
              </a:rPr>
              <a:t>client</a:t>
            </a:r>
            <a:r>
              <a:rPr lang="tr-TR" sz="2400" b="0" dirty="0">
                <a:solidFill>
                  <a:schemeClr val="tx2">
                    <a:lumMod val="75000"/>
                  </a:schemeClr>
                </a:solidFill>
              </a:rPr>
              <a:t>) taraflı kodlardır.</a:t>
            </a:r>
          </a:p>
          <a:p>
            <a:pPr>
              <a:buFont typeface="Wingdings" panose="05000000000000000000" pitchFamily="2" charset="2"/>
              <a:buChar char="ü"/>
            </a:pPr>
            <a:endParaRPr lang="tr-TR" sz="2400" b="0" dirty="0">
              <a:solidFill>
                <a:schemeClr val="tx2">
                  <a:lumMod val="75000"/>
                </a:schemeClr>
              </a:solidFill>
            </a:endParaRPr>
          </a:p>
          <a:p>
            <a:pPr>
              <a:buFont typeface="Wingdings" panose="05000000000000000000" pitchFamily="2" charset="2"/>
              <a:buChar char="ü"/>
            </a:pPr>
            <a:r>
              <a:rPr lang="tr-TR" sz="2400" b="0" dirty="0" err="1">
                <a:solidFill>
                  <a:schemeClr val="tx2">
                    <a:lumMod val="75000"/>
                  </a:schemeClr>
                </a:solidFill>
              </a:rPr>
              <a:t>Javascript</a:t>
            </a:r>
            <a:r>
              <a:rPr lang="tr-TR" sz="2400" b="0" dirty="0">
                <a:solidFill>
                  <a:schemeClr val="tx2">
                    <a:lumMod val="75000"/>
                  </a:schemeClr>
                </a:solidFill>
              </a:rPr>
              <a:t>, HTML kodlarının arasında yazılıp tarayıcıya gönderilir. </a:t>
            </a:r>
          </a:p>
          <a:p>
            <a:pPr>
              <a:buFont typeface="Wingdings" panose="05000000000000000000" pitchFamily="2" charset="2"/>
              <a:buChar char="ü"/>
            </a:pPr>
            <a:endParaRPr lang="tr-TR" sz="2400" b="0" dirty="0">
              <a:solidFill>
                <a:schemeClr val="tx2">
                  <a:lumMod val="75000"/>
                </a:schemeClr>
              </a:solidFill>
            </a:endParaRPr>
          </a:p>
          <a:p>
            <a:pPr>
              <a:buFont typeface="Wingdings" panose="05000000000000000000" pitchFamily="2" charset="2"/>
              <a:buChar char="ü"/>
            </a:pPr>
            <a:r>
              <a:rPr lang="tr-TR" sz="2400" b="0" dirty="0">
                <a:solidFill>
                  <a:schemeClr val="tx2">
                    <a:lumMod val="75000"/>
                  </a:schemeClr>
                </a:solidFill>
              </a:rPr>
              <a:t>Tarayıcılarımız, bu kodları alıp yorumlayarak ekrandaki HTML nesnelerinin yer değiştirmesi, özellik değiştirmesi gibi işlemleri yaparlar. </a:t>
            </a:r>
          </a:p>
          <a:p>
            <a:pPr>
              <a:buFont typeface="Wingdings" panose="05000000000000000000" pitchFamily="2" charset="2"/>
              <a:buChar char="ü"/>
            </a:pPr>
            <a:endParaRPr lang="tr-TR" sz="2400" b="0" dirty="0">
              <a:solidFill>
                <a:schemeClr val="tx2">
                  <a:lumMod val="75000"/>
                </a:schemeClr>
              </a:solidFill>
            </a:endParaRPr>
          </a:p>
          <a:p>
            <a:pPr>
              <a:buFont typeface="Wingdings" panose="05000000000000000000" pitchFamily="2" charset="2"/>
              <a:buChar char="ü"/>
            </a:pPr>
            <a:r>
              <a:rPr lang="tr-TR" sz="2400" b="0" dirty="0">
                <a:solidFill>
                  <a:schemeClr val="tx2">
                    <a:lumMod val="75000"/>
                  </a:schemeClr>
                </a:solidFill>
              </a:rPr>
              <a:t>Yani </a:t>
            </a:r>
            <a:r>
              <a:rPr lang="tr-TR" sz="2400" b="0" dirty="0" err="1">
                <a:solidFill>
                  <a:schemeClr val="tx2">
                    <a:lumMod val="75000"/>
                  </a:schemeClr>
                </a:solidFill>
              </a:rPr>
              <a:t>javascript</a:t>
            </a:r>
            <a:r>
              <a:rPr lang="tr-TR" sz="2400" b="0" dirty="0">
                <a:solidFill>
                  <a:schemeClr val="tx2">
                    <a:lumMod val="75000"/>
                  </a:schemeClr>
                </a:solidFill>
              </a:rPr>
              <a:t> kodları, sunucuda yorumlanmak yerine, bizim bilgisayarımız üzerinde çalışırlar.</a:t>
            </a: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25672"/>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88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sv-SE" sz="5400" dirty="0">
                <a:solidFill>
                  <a:schemeClr val="tx2">
                    <a:lumMod val="75000"/>
                  </a:schemeClr>
                </a:solidFill>
                <a:effectLst>
                  <a:outerShdw blurRad="38100" dist="38100" dir="2700000" algn="tl">
                    <a:srgbClr val="000000">
                      <a:alpha val="43137"/>
                    </a:srgbClr>
                  </a:outerShdw>
                </a:effectLst>
              </a:rPr>
              <a:t>Script Tag ve External JS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09" y="1501471"/>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13508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sv-SE" sz="5400" dirty="0">
                <a:solidFill>
                  <a:schemeClr val="tx2">
                    <a:lumMod val="75000"/>
                  </a:schemeClr>
                </a:solidFill>
                <a:effectLst>
                  <a:outerShdw blurRad="38100" dist="38100" dir="2700000" algn="tl">
                    <a:srgbClr val="000000">
                      <a:alpha val="43137"/>
                    </a:srgbClr>
                  </a:outerShdw>
                </a:effectLst>
              </a:rPr>
              <a:t>Document.Write, Alert ve Console.Log</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09" y="698831"/>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9496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fr-FR" sz="5400" dirty="0">
                <a:solidFill>
                  <a:schemeClr val="tx2">
                    <a:lumMod val="75000"/>
                  </a:schemeClr>
                </a:solidFill>
                <a:effectLst>
                  <a:outerShdw blurRad="38100" dist="38100" dir="2700000" algn="tl">
                    <a:srgbClr val="000000">
                      <a:alpha val="43137"/>
                    </a:srgbClr>
                  </a:outerShdw>
                </a:effectLst>
              </a:rPr>
              <a:t>Data Types (Variables), Object </a:t>
            </a:r>
            <a:r>
              <a:rPr lang="fr-FR" sz="5400" dirty="0" err="1">
                <a:solidFill>
                  <a:schemeClr val="tx2">
                    <a:lumMod val="75000"/>
                  </a:schemeClr>
                </a:solidFill>
                <a:effectLst>
                  <a:outerShdw blurRad="38100" dist="38100" dir="2700000" algn="tl">
                    <a:srgbClr val="000000">
                      <a:alpha val="43137"/>
                    </a:srgbClr>
                  </a:outerShdw>
                </a:effectLst>
              </a:rPr>
              <a:t>ve</a:t>
            </a:r>
            <a:r>
              <a:rPr lang="fr-FR" sz="5400" dirty="0">
                <a:solidFill>
                  <a:schemeClr val="tx2">
                    <a:lumMod val="75000"/>
                  </a:schemeClr>
                </a:solidFill>
                <a:effectLst>
                  <a:outerShdw blurRad="38100" dist="38100" dir="2700000" algn="tl">
                    <a:srgbClr val="000000">
                      <a:alpha val="43137"/>
                    </a:srgbClr>
                  </a:outerShdw>
                </a:effectLst>
              </a:rPr>
              <a:t> </a:t>
            </a:r>
            <a:r>
              <a:rPr lang="fr-FR" sz="5400" dirty="0" err="1">
                <a:solidFill>
                  <a:schemeClr val="tx2">
                    <a:lumMod val="75000"/>
                  </a:schemeClr>
                </a:solidFill>
                <a:effectLst>
                  <a:outerShdw blurRad="38100" dist="38100" dir="2700000" algn="tl">
                    <a:srgbClr val="000000">
                      <a:alpha val="43137"/>
                    </a:srgbClr>
                  </a:outerShdw>
                </a:effectLst>
              </a:rPr>
              <a:t>Comments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09" y="698831"/>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209433"/>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sv-SE" sz="5400" dirty="0">
                <a:solidFill>
                  <a:schemeClr val="tx2">
                    <a:lumMod val="75000"/>
                  </a:schemeClr>
                </a:solidFill>
                <a:effectLst>
                  <a:outerShdw blurRad="38100" dist="38100" dir="2700000" algn="tl">
                    <a:srgbClr val="000000">
                      <a:alpha val="43137"/>
                    </a:srgbClr>
                  </a:outerShdw>
                </a:effectLst>
              </a:rPr>
              <a:t>Operators (Operatörler)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09" y="1501471"/>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62004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sv-SE" sz="5400" dirty="0">
                <a:solidFill>
                  <a:schemeClr val="tx2">
                    <a:lumMod val="75000"/>
                  </a:schemeClr>
                </a:solidFill>
                <a:effectLst>
                  <a:outerShdw blurRad="38100" dist="38100" dir="2700000" algn="tl">
                    <a:srgbClr val="000000">
                      <a:alpha val="43137"/>
                    </a:srgbClr>
                  </a:outerShdw>
                </a:effectLst>
              </a:rPr>
              <a:t>Events ve Functions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09" y="1501471"/>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014564"/>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sv-SE" sz="5400" dirty="0">
                <a:solidFill>
                  <a:schemeClr val="tx2">
                    <a:lumMod val="75000"/>
                  </a:schemeClr>
                </a:solidFill>
                <a:effectLst>
                  <a:outerShdw blurRad="38100" dist="38100" dir="2700000" algn="tl">
                    <a:srgbClr val="000000">
                      <a:alpha val="43137"/>
                    </a:srgbClr>
                  </a:outerShdw>
                </a:effectLst>
              </a:rPr>
              <a:t>Arrays</a:t>
            </a:r>
            <a:r>
              <a:rPr lang="tr-TR" sz="5400" dirty="0">
                <a:solidFill>
                  <a:schemeClr val="tx2">
                    <a:lumMod val="75000"/>
                  </a:schemeClr>
                </a:solidFill>
                <a:effectLst>
                  <a:outerShdw blurRad="38100" dist="38100" dir="2700000" algn="tl">
                    <a:srgbClr val="000000">
                      <a:alpha val="43137"/>
                    </a:srgbClr>
                  </a:outerShdw>
                </a:effectLst>
              </a:rPr>
              <a:t> (Diziler)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09" y="1501471"/>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73719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sv-SE" sz="5400" dirty="0">
                <a:solidFill>
                  <a:schemeClr val="tx2">
                    <a:lumMod val="75000"/>
                  </a:schemeClr>
                </a:solidFill>
                <a:effectLst>
                  <a:outerShdw blurRad="38100" dist="38100" dir="2700000" algn="tl">
                    <a:srgbClr val="000000">
                      <a:alpha val="43137"/>
                    </a:srgbClr>
                  </a:outerShdw>
                </a:effectLst>
              </a:rPr>
              <a:t>Conditions</a:t>
            </a:r>
            <a:r>
              <a:rPr lang="tr-TR" sz="5400" dirty="0">
                <a:solidFill>
                  <a:schemeClr val="tx2">
                    <a:lumMod val="75000"/>
                  </a:schemeClr>
                </a:solidFill>
                <a:effectLst>
                  <a:outerShdw blurRad="38100" dist="38100" dir="2700000" algn="tl">
                    <a:srgbClr val="000000">
                      <a:alpha val="43137"/>
                    </a:srgbClr>
                  </a:outerShdw>
                </a:effectLst>
              </a:rPr>
              <a:t> (Koşullar)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09" y="1501471"/>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20038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Loops</a:t>
            </a:r>
            <a:r>
              <a:rPr lang="tr-TR" sz="5400" dirty="0">
                <a:solidFill>
                  <a:schemeClr val="tx2">
                    <a:lumMod val="75000"/>
                  </a:schemeClr>
                </a:solidFill>
                <a:effectLst>
                  <a:outerShdw blurRad="38100" dist="38100" dir="2700000" algn="tl">
                    <a:srgbClr val="000000">
                      <a:alpha val="43137"/>
                    </a:srgbClr>
                  </a:outerShdw>
                </a:effectLst>
              </a:rPr>
              <a:t> (Döngüler)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09" y="1501471"/>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49408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 </a:t>
            </a:r>
            <a:r>
              <a:rPr lang="tr-TR" sz="5400" dirty="0" err="1">
                <a:solidFill>
                  <a:schemeClr val="tx2">
                    <a:lumMod val="75000"/>
                  </a:schemeClr>
                </a:solidFill>
                <a:effectLst>
                  <a:outerShdw blurRad="38100" dist="38100" dir="2700000" algn="tl">
                    <a:srgbClr val="000000">
                      <a:alpha val="43137"/>
                    </a:srgbClr>
                  </a:outerShdw>
                </a:effectLst>
              </a:rPr>
              <a:t>Manipulation</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5" name="Picture 2" descr="Javascript Icon - Download in Flat Style">
            <a:extLst>
              <a:ext uri="{FF2B5EF4-FFF2-40B4-BE49-F238E27FC236}">
                <a16:creationId xmlns:a16="http://schemas.microsoft.com/office/drawing/2014/main" id="{D3C9681A-A45D-4B21-8C4C-F52A6CED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709" y="1501471"/>
            <a:ext cx="1102581" cy="110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013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 (C </a:t>
            </a:r>
            <a:r>
              <a:rPr lang="tr-TR" sz="5400" dirty="0" err="1">
                <a:solidFill>
                  <a:schemeClr val="tx2">
                    <a:lumMod val="75000"/>
                  </a:schemeClr>
                </a:solidFill>
                <a:effectLst>
                  <a:outerShdw blurRad="38100" dist="38100" dir="2700000" algn="tl">
                    <a:srgbClr val="000000">
                      <a:alpha val="43137"/>
                    </a:srgbClr>
                  </a:outerShdw>
                </a:effectLst>
              </a:rPr>
              <a:t>Sh</a:t>
            </a:r>
            <a:r>
              <a:rPr lang="tr-TR" sz="5400" dirty="0" err="1">
                <a:solidFill>
                  <a:srgbClr val="333F50"/>
                </a:solidFill>
                <a:effectLst>
                  <a:outerShdw blurRad="38100" dist="38100" dir="2700000" algn="tl">
                    <a:srgbClr val="000000">
                      <a:alpha val="43137"/>
                    </a:srgbClr>
                  </a:outerShdw>
                </a:effectLst>
              </a:rPr>
              <a:t>a</a:t>
            </a:r>
            <a:r>
              <a:rPr lang="tr-TR" sz="5400" dirty="0" err="1">
                <a:solidFill>
                  <a:schemeClr val="tx2">
                    <a:lumMod val="75000"/>
                  </a:schemeClr>
                </a:solidFill>
                <a:effectLst>
                  <a:outerShdw blurRad="38100" dist="38100" dir="2700000" algn="tl">
                    <a:srgbClr val="000000">
                      <a:alpha val="43137"/>
                    </a:srgbClr>
                  </a:outerShdw>
                </a:effectLst>
              </a:rPr>
              <a:t>rp</a:t>
            </a:r>
            <a:r>
              <a:rPr lang="tr-TR" sz="5400" dirty="0">
                <a:solidFill>
                  <a:schemeClr val="tx2">
                    <a:lumMod val="75000"/>
                  </a:schemeClr>
                </a:solidFill>
                <a:effectLst>
                  <a:outerShdw blurRad="38100" dist="38100" dir="2700000" algn="tl">
                    <a:srgbClr val="000000">
                      <a:alpha val="43137"/>
                    </a:srgbClr>
                  </a:outerShdw>
                </a:effectLst>
              </a:rPr>
              <a:t>) Programlama Dili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1264275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JQuery &amp; </a:t>
            </a:r>
            <a:r>
              <a:rPr lang="tr-TR" sz="5400" dirty="0" err="1">
                <a:solidFill>
                  <a:schemeClr val="tx2">
                    <a:lumMod val="75000"/>
                  </a:schemeClr>
                </a:solidFill>
                <a:effectLst>
                  <a:outerShdw blurRad="38100" dist="38100" dir="2700000" algn="tl">
                    <a:srgbClr val="000000">
                      <a:alpha val="43137"/>
                    </a:srgbClr>
                  </a:outerShdw>
                </a:effectLst>
              </a:rPr>
              <a:t>Ajax</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1034" name="Picture 10" descr="Jquery Icon #206165 - Free Icons Library">
            <a:extLst>
              <a:ext uri="{FF2B5EF4-FFF2-40B4-BE49-F238E27FC236}">
                <a16:creationId xmlns:a16="http://schemas.microsoft.com/office/drawing/2014/main" id="{B666CA18-5DAD-4ACD-97EF-F79512A60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3423" y="653902"/>
            <a:ext cx="2065153" cy="2202830"/>
          </a:xfrm>
          <a:prstGeom prst="rect">
            <a:avLst/>
          </a:prstGeom>
          <a:noFill/>
          <a:extLst>
            <a:ext uri="{909E8E84-426E-40DD-AFC4-6F175D3DCCD1}">
              <a14:hiddenFill xmlns:a14="http://schemas.microsoft.com/office/drawing/2010/main">
                <a:solidFill>
                  <a:srgbClr val="FFFFFF"/>
                </a:solidFill>
              </a14:hiddenFill>
            </a:ext>
          </a:extLst>
        </p:spPr>
      </p:pic>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92522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JQuery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476" y="13847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84748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JQuery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1419723" y="1825625"/>
            <a:ext cx="9583558" cy="4351338"/>
          </a:xfrm>
        </p:spPr>
        <p:txBody>
          <a:bodyPr>
            <a:normAutofit/>
          </a:bodyPr>
          <a:lstStyle/>
          <a:p>
            <a:pPr>
              <a:buFont typeface="Wingdings" panose="05000000000000000000" pitchFamily="2" charset="2"/>
              <a:buChar char="ü"/>
            </a:pPr>
            <a:r>
              <a:rPr lang="tr-TR" sz="2400" b="0" dirty="0">
                <a:solidFill>
                  <a:schemeClr val="tx2">
                    <a:lumMod val="75000"/>
                  </a:schemeClr>
                </a:solidFill>
              </a:rPr>
              <a:t>jQuery, John </a:t>
            </a:r>
            <a:r>
              <a:rPr lang="tr-TR" sz="2400" b="0" dirty="0" err="1">
                <a:solidFill>
                  <a:schemeClr val="tx2">
                    <a:lumMod val="75000"/>
                  </a:schemeClr>
                </a:solidFill>
              </a:rPr>
              <a:t>Resig</a:t>
            </a:r>
            <a:r>
              <a:rPr lang="tr-TR" sz="2400" b="0" dirty="0">
                <a:solidFill>
                  <a:schemeClr val="tx2">
                    <a:lumMod val="75000"/>
                  </a:schemeClr>
                </a:solidFill>
              </a:rPr>
              <a:t> tarafından 2006 yılında geliştirilmiş ve şu an geniş bir jQuery ekibi tarafından gelişimi sürdürülen bir açık kaynak </a:t>
            </a:r>
            <a:r>
              <a:rPr lang="tr-TR" sz="2400" b="0" dirty="0" err="1">
                <a:solidFill>
                  <a:schemeClr val="tx2">
                    <a:lumMod val="75000"/>
                  </a:schemeClr>
                </a:solidFill>
              </a:rPr>
              <a:t>JavaScript</a:t>
            </a:r>
            <a:r>
              <a:rPr lang="tr-TR" sz="2400" b="0" dirty="0">
                <a:solidFill>
                  <a:schemeClr val="tx2">
                    <a:lumMod val="75000"/>
                  </a:schemeClr>
                </a:solidFill>
              </a:rPr>
              <a:t> kütüphanesidir. </a:t>
            </a:r>
          </a:p>
          <a:p>
            <a:pPr>
              <a:buFont typeface="Wingdings" panose="05000000000000000000" pitchFamily="2" charset="2"/>
              <a:buChar char="ü"/>
            </a:pPr>
            <a:r>
              <a:rPr lang="tr-TR" sz="2400" b="0" dirty="0">
                <a:solidFill>
                  <a:schemeClr val="tx2">
                    <a:lumMod val="75000"/>
                  </a:schemeClr>
                </a:solidFill>
              </a:rPr>
              <a:t>Dünya üzerinde binlerce geliştiricisi vardır ve her geçen gün bir yenilikle güncellenir.</a:t>
            </a:r>
          </a:p>
          <a:p>
            <a:pPr>
              <a:buFont typeface="Wingdings" panose="05000000000000000000" pitchFamily="2" charset="2"/>
              <a:buChar char="ü"/>
            </a:pPr>
            <a:r>
              <a:rPr lang="tr-TR" sz="2400" b="0" dirty="0">
                <a:solidFill>
                  <a:schemeClr val="tx2">
                    <a:lumMod val="75000"/>
                  </a:schemeClr>
                </a:solidFill>
              </a:rPr>
              <a:t>jQuery, </a:t>
            </a:r>
            <a:r>
              <a:rPr lang="tr-TR" sz="2400" b="0" dirty="0" err="1">
                <a:solidFill>
                  <a:schemeClr val="tx2">
                    <a:lumMod val="75000"/>
                  </a:schemeClr>
                </a:solidFill>
              </a:rPr>
              <a:t>JavaScript</a:t>
            </a:r>
            <a:r>
              <a:rPr lang="tr-TR" sz="2400" b="0" dirty="0">
                <a:solidFill>
                  <a:schemeClr val="tx2">
                    <a:lumMod val="75000"/>
                  </a:schemeClr>
                </a:solidFill>
              </a:rPr>
              <a:t> kullanımını hızlandırmak ve kolaylaştırmak amaçlı kullanılmaktadır.</a:t>
            </a:r>
          </a:p>
          <a:p>
            <a:pPr>
              <a:buFont typeface="Wingdings" panose="05000000000000000000" pitchFamily="2" charset="2"/>
              <a:buChar char="ü"/>
            </a:pPr>
            <a:r>
              <a:rPr lang="tr-TR" sz="2400" b="0" dirty="0">
                <a:solidFill>
                  <a:schemeClr val="tx2">
                    <a:lumMod val="75000"/>
                  </a:schemeClr>
                </a:solidFill>
              </a:rPr>
              <a:t>Bu şekilde birkaç kod ile animasyonlar, </a:t>
            </a:r>
            <a:r>
              <a:rPr lang="tr-TR" sz="2400" b="0" dirty="0" err="1">
                <a:solidFill>
                  <a:schemeClr val="tx2">
                    <a:lumMod val="75000"/>
                  </a:schemeClr>
                </a:solidFill>
              </a:rPr>
              <a:t>slider</a:t>
            </a:r>
            <a:r>
              <a:rPr lang="tr-TR" sz="2400" b="0" dirty="0">
                <a:solidFill>
                  <a:schemeClr val="tx2">
                    <a:lumMod val="75000"/>
                  </a:schemeClr>
                </a:solidFill>
              </a:rPr>
              <a:t> efektleri ve gizleme - gösterme efektleri yapılabilir. </a:t>
            </a:r>
          </a:p>
          <a:p>
            <a:pPr>
              <a:buFont typeface="Wingdings" panose="05000000000000000000" pitchFamily="2" charset="2"/>
              <a:buChar char="ü"/>
            </a:pPr>
            <a:r>
              <a:rPr lang="tr-TR" sz="2400" b="0" dirty="0">
                <a:solidFill>
                  <a:schemeClr val="tx2">
                    <a:lumMod val="75000"/>
                  </a:schemeClr>
                </a:solidFill>
              </a:rPr>
              <a:t>Bugün birçok web sitesinin neredeyse tamamı jQuery kullanmaktadır.</a:t>
            </a:r>
          </a:p>
          <a:p>
            <a:pPr>
              <a:buFont typeface="Wingdings" panose="05000000000000000000" pitchFamily="2" charset="2"/>
              <a:buChar char="ü"/>
            </a:pPr>
            <a:endParaRPr lang="tr-TR" sz="2400" b="0" dirty="0">
              <a:solidFill>
                <a:schemeClr val="tx2">
                  <a:lumMod val="75000"/>
                </a:schemeClr>
              </a:solidFill>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6" y="53979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02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JQuery Ne İşe Yarar?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1419723" y="1825625"/>
            <a:ext cx="9583558" cy="4351338"/>
          </a:xfrm>
        </p:spPr>
        <p:txBody>
          <a:bodyPr>
            <a:normAutofit fontScale="92500" lnSpcReduction="20000"/>
          </a:bodyPr>
          <a:lstStyle/>
          <a:p>
            <a:pPr>
              <a:buFont typeface="Wingdings" panose="05000000000000000000" pitchFamily="2" charset="2"/>
              <a:buChar char="ü"/>
            </a:pPr>
            <a:r>
              <a:rPr lang="tr-TR" sz="2400" dirty="0">
                <a:solidFill>
                  <a:schemeClr val="tx2">
                    <a:lumMod val="75000"/>
                  </a:schemeClr>
                </a:solidFill>
              </a:rPr>
              <a:t>Kullanım Kolaylığı</a:t>
            </a:r>
            <a:r>
              <a:rPr lang="tr-TR" sz="2400" b="0" dirty="0">
                <a:solidFill>
                  <a:schemeClr val="tx2">
                    <a:lumMod val="75000"/>
                  </a:schemeClr>
                </a:solidFill>
              </a:rPr>
              <a:t>: </a:t>
            </a:r>
            <a:r>
              <a:rPr lang="tr-TR" sz="2400" b="0" dirty="0" err="1">
                <a:solidFill>
                  <a:schemeClr val="tx2">
                    <a:lumMod val="75000"/>
                  </a:schemeClr>
                </a:solidFill>
              </a:rPr>
              <a:t>JQuery'nin</a:t>
            </a:r>
            <a:r>
              <a:rPr lang="tr-TR" sz="2400" b="0" dirty="0">
                <a:solidFill>
                  <a:schemeClr val="tx2">
                    <a:lumMod val="75000"/>
                  </a:schemeClr>
                </a:solidFill>
              </a:rPr>
              <a:t> kullanımı çok basittir. Yapılmak istenen pek çok işlem neredeyse tek bir satırda yapılabilir.</a:t>
            </a:r>
          </a:p>
          <a:p>
            <a:pPr>
              <a:buFont typeface="Wingdings" panose="05000000000000000000" pitchFamily="2" charset="2"/>
              <a:buChar char="ü"/>
            </a:pPr>
            <a:r>
              <a:rPr lang="tr-TR" sz="2400" dirty="0">
                <a:solidFill>
                  <a:schemeClr val="tx2">
                    <a:lumMod val="75000"/>
                  </a:schemeClr>
                </a:solidFill>
              </a:rPr>
              <a:t>Uyumluluk</a:t>
            </a:r>
            <a:r>
              <a:rPr lang="tr-TR" sz="2400" b="0" dirty="0">
                <a:solidFill>
                  <a:schemeClr val="tx2">
                    <a:lumMod val="75000"/>
                  </a:schemeClr>
                </a:solidFill>
              </a:rPr>
              <a:t>: JQuery en çok kullanılan web tarayıcılarında kolaylıkla çalışır. Yani Internet Explorer 6.0 ve üstü, </a:t>
            </a:r>
            <a:r>
              <a:rPr lang="tr-TR" sz="2400" b="0" dirty="0" err="1">
                <a:solidFill>
                  <a:schemeClr val="tx2">
                    <a:lumMod val="75000"/>
                  </a:schemeClr>
                </a:solidFill>
              </a:rPr>
              <a:t>Firefox</a:t>
            </a:r>
            <a:r>
              <a:rPr lang="tr-TR" sz="2400" b="0" dirty="0">
                <a:solidFill>
                  <a:schemeClr val="tx2">
                    <a:lumMod val="75000"/>
                  </a:schemeClr>
                </a:solidFill>
              </a:rPr>
              <a:t> 2.0 ve üstü, Safari 3.0 ve üstü, </a:t>
            </a:r>
            <a:r>
              <a:rPr lang="tr-TR" sz="2400" b="0" dirty="0" err="1">
                <a:solidFill>
                  <a:schemeClr val="tx2">
                    <a:lumMod val="75000"/>
                  </a:schemeClr>
                </a:solidFill>
              </a:rPr>
              <a:t>Chrome</a:t>
            </a:r>
            <a:r>
              <a:rPr lang="tr-TR" sz="2400" b="0" dirty="0">
                <a:solidFill>
                  <a:schemeClr val="tx2">
                    <a:lumMod val="75000"/>
                  </a:schemeClr>
                </a:solidFill>
              </a:rPr>
              <a:t> ve Opera 9.0 ve üstü sürümlerini destekler.</a:t>
            </a:r>
          </a:p>
          <a:p>
            <a:pPr>
              <a:buFont typeface="Wingdings" panose="05000000000000000000" pitchFamily="2" charset="2"/>
              <a:buChar char="ü"/>
            </a:pPr>
            <a:r>
              <a:rPr lang="tr-TR" sz="2400" dirty="0" err="1">
                <a:solidFill>
                  <a:schemeClr val="tx2">
                    <a:lumMod val="75000"/>
                  </a:schemeClr>
                </a:solidFill>
              </a:rPr>
              <a:t>Zincirlenebilirlik</a:t>
            </a:r>
            <a:r>
              <a:rPr lang="tr-TR" sz="2400" b="0" dirty="0">
                <a:solidFill>
                  <a:schemeClr val="tx2">
                    <a:lumMod val="75000"/>
                  </a:schemeClr>
                </a:solidFill>
              </a:rPr>
              <a:t>: JQuery de, '</a:t>
            </a:r>
            <a:r>
              <a:rPr lang="tr-TR" sz="2400" b="0" dirty="0" err="1">
                <a:solidFill>
                  <a:schemeClr val="tx2">
                    <a:lumMod val="75000"/>
                  </a:schemeClr>
                </a:solidFill>
              </a:rPr>
              <a:t>The</a:t>
            </a:r>
            <a:r>
              <a:rPr lang="tr-TR" sz="2400" b="0" dirty="0">
                <a:solidFill>
                  <a:schemeClr val="tx2">
                    <a:lumMod val="75000"/>
                  </a:schemeClr>
                </a:solidFill>
              </a:rPr>
              <a:t> Magic of jQuery' (</a:t>
            </a:r>
            <a:r>
              <a:rPr lang="tr-TR" sz="2400" b="0" dirty="0" err="1">
                <a:solidFill>
                  <a:schemeClr val="tx2">
                    <a:lumMod val="75000"/>
                  </a:schemeClr>
                </a:solidFill>
              </a:rPr>
              <a:t>JQuery'nin</a:t>
            </a:r>
            <a:r>
              <a:rPr lang="tr-TR" sz="2400" b="0" dirty="0">
                <a:solidFill>
                  <a:schemeClr val="tx2">
                    <a:lumMod val="75000"/>
                  </a:schemeClr>
                </a:solidFill>
              </a:rPr>
              <a:t> Sihri) olarak adlandırılan bir özellik sayesinde çok kısa kodlar yazılabilir. Yani JQuery içerisinde yer alan metotları birbirleri ile zincirleyerek birden fazla işlem tek satırda yapılabilir.</a:t>
            </a:r>
          </a:p>
          <a:p>
            <a:pPr>
              <a:buFont typeface="Wingdings" panose="05000000000000000000" pitchFamily="2" charset="2"/>
              <a:buChar char="ü"/>
            </a:pPr>
            <a:r>
              <a:rPr lang="tr-TR" sz="2400" dirty="0">
                <a:solidFill>
                  <a:schemeClr val="tx2">
                    <a:lumMod val="75000"/>
                  </a:schemeClr>
                </a:solidFill>
              </a:rPr>
              <a:t>Eklentiler</a:t>
            </a:r>
            <a:r>
              <a:rPr lang="tr-TR" sz="2400" b="0" dirty="0">
                <a:solidFill>
                  <a:schemeClr val="tx2">
                    <a:lumMod val="75000"/>
                  </a:schemeClr>
                </a:solidFill>
              </a:rPr>
              <a:t>: Belli görevleri yapan ve JQuery üzerinde geliştirilmiş olan kod parçalarına JQuery eklentileri denilmektedir. Mesela web sayfasına mp3 </a:t>
            </a:r>
            <a:r>
              <a:rPr lang="tr-TR" sz="2400" b="0" dirty="0" err="1">
                <a:solidFill>
                  <a:schemeClr val="tx2">
                    <a:lumMod val="75000"/>
                  </a:schemeClr>
                </a:solidFill>
              </a:rPr>
              <a:t>player</a:t>
            </a:r>
            <a:r>
              <a:rPr lang="tr-TR" sz="2400" b="0" dirty="0">
                <a:solidFill>
                  <a:schemeClr val="tx2">
                    <a:lumMod val="75000"/>
                  </a:schemeClr>
                </a:solidFill>
              </a:rPr>
              <a:t> eklenmek istenirse jMP3 eklentisi bu ihtiyacı karşılayacaktır.</a:t>
            </a:r>
          </a:p>
          <a:p>
            <a:pPr>
              <a:buFont typeface="Wingdings" panose="05000000000000000000" pitchFamily="2" charset="2"/>
              <a:buChar char="ü"/>
            </a:pPr>
            <a:r>
              <a:rPr lang="tr-TR" sz="2400" dirty="0">
                <a:solidFill>
                  <a:schemeClr val="tx2">
                    <a:lumMod val="75000"/>
                  </a:schemeClr>
                </a:solidFill>
              </a:rPr>
              <a:t>Efektler</a:t>
            </a:r>
            <a:r>
              <a:rPr lang="tr-TR" sz="2400" b="0" dirty="0">
                <a:solidFill>
                  <a:schemeClr val="tx2">
                    <a:lumMod val="75000"/>
                  </a:schemeClr>
                </a:solidFill>
              </a:rPr>
              <a:t>: </a:t>
            </a:r>
            <a:r>
              <a:rPr lang="tr-TR" sz="2400" b="0" dirty="0" err="1">
                <a:solidFill>
                  <a:schemeClr val="tx2">
                    <a:lumMod val="75000"/>
                  </a:schemeClr>
                </a:solidFill>
              </a:rPr>
              <a:t>JQuery'de</a:t>
            </a:r>
            <a:r>
              <a:rPr lang="tr-TR" sz="2400" b="0" dirty="0">
                <a:solidFill>
                  <a:schemeClr val="tx2">
                    <a:lumMod val="75000"/>
                  </a:schemeClr>
                </a:solidFill>
              </a:rPr>
              <a:t> çok geniş bir efekt kütüphanesi olmasa bile yine de sık kullanılan efektleri bulmak mümkündür.</a:t>
            </a: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6" y="53979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54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JQuery Ne İşe Yarar?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1419723" y="1825625"/>
            <a:ext cx="9583558" cy="4351338"/>
          </a:xfrm>
        </p:spPr>
        <p:txBody>
          <a:bodyPr>
            <a:normAutofit fontScale="92500" lnSpcReduction="10000"/>
          </a:bodyPr>
          <a:lstStyle/>
          <a:p>
            <a:pPr>
              <a:buFont typeface="Wingdings" panose="05000000000000000000" pitchFamily="2" charset="2"/>
              <a:buChar char="ü"/>
            </a:pPr>
            <a:r>
              <a:rPr lang="tr-TR" sz="2400" dirty="0">
                <a:solidFill>
                  <a:schemeClr val="tx2">
                    <a:lumMod val="75000"/>
                  </a:schemeClr>
                </a:solidFill>
              </a:rPr>
              <a:t>Olaylar</a:t>
            </a:r>
            <a:r>
              <a:rPr lang="tr-TR" sz="2400" b="0" dirty="0">
                <a:solidFill>
                  <a:schemeClr val="tx2">
                    <a:lumMod val="75000"/>
                  </a:schemeClr>
                </a:solidFill>
              </a:rPr>
              <a:t>: JQuery; </a:t>
            </a:r>
            <a:r>
              <a:rPr lang="tr-TR" sz="2400" b="0" dirty="0" err="1">
                <a:solidFill>
                  <a:schemeClr val="tx2">
                    <a:lumMod val="75000"/>
                  </a:schemeClr>
                </a:solidFill>
              </a:rPr>
              <a:t>click</a:t>
            </a:r>
            <a:r>
              <a:rPr lang="tr-TR" sz="2400" b="0" dirty="0">
                <a:solidFill>
                  <a:schemeClr val="tx2">
                    <a:lumMod val="75000"/>
                  </a:schemeClr>
                </a:solidFill>
              </a:rPr>
              <a:t>, </a:t>
            </a:r>
            <a:r>
              <a:rPr lang="tr-TR" sz="2400" b="0" dirty="0" err="1">
                <a:solidFill>
                  <a:schemeClr val="tx2">
                    <a:lumMod val="75000"/>
                  </a:schemeClr>
                </a:solidFill>
              </a:rPr>
              <a:t>dblclick</a:t>
            </a:r>
            <a:r>
              <a:rPr lang="tr-TR" sz="2400" b="0" dirty="0">
                <a:solidFill>
                  <a:schemeClr val="tx2">
                    <a:lumMod val="75000"/>
                  </a:schemeClr>
                </a:solidFill>
              </a:rPr>
              <a:t>, </a:t>
            </a:r>
            <a:r>
              <a:rPr lang="tr-TR" sz="2400" b="0" dirty="0" err="1">
                <a:solidFill>
                  <a:schemeClr val="tx2">
                    <a:lumMod val="75000"/>
                  </a:schemeClr>
                </a:solidFill>
              </a:rPr>
              <a:t>mouseenter</a:t>
            </a:r>
            <a:r>
              <a:rPr lang="tr-TR" sz="2400" b="0" dirty="0">
                <a:solidFill>
                  <a:schemeClr val="tx2">
                    <a:lumMod val="75000"/>
                  </a:schemeClr>
                </a:solidFill>
              </a:rPr>
              <a:t>, </a:t>
            </a:r>
            <a:r>
              <a:rPr lang="tr-TR" sz="2400" b="0" dirty="0" err="1">
                <a:solidFill>
                  <a:schemeClr val="tx2">
                    <a:lumMod val="75000"/>
                  </a:schemeClr>
                </a:solidFill>
              </a:rPr>
              <a:t>mouseleave</a:t>
            </a:r>
            <a:r>
              <a:rPr lang="tr-TR" sz="2400" b="0" dirty="0">
                <a:solidFill>
                  <a:schemeClr val="tx2">
                    <a:lumMod val="75000"/>
                  </a:schemeClr>
                </a:solidFill>
              </a:rPr>
              <a:t>, </a:t>
            </a:r>
            <a:r>
              <a:rPr lang="tr-TR" sz="2400" b="0" dirty="0" err="1">
                <a:solidFill>
                  <a:schemeClr val="tx2">
                    <a:lumMod val="75000"/>
                  </a:schemeClr>
                </a:solidFill>
              </a:rPr>
              <a:t>blur</a:t>
            </a:r>
            <a:r>
              <a:rPr lang="tr-TR" sz="2400" b="0" dirty="0">
                <a:solidFill>
                  <a:schemeClr val="tx2">
                    <a:lumMod val="75000"/>
                  </a:schemeClr>
                </a:solidFill>
              </a:rPr>
              <a:t>, </a:t>
            </a:r>
            <a:r>
              <a:rPr lang="tr-TR" sz="2400" b="0" dirty="0" err="1">
                <a:solidFill>
                  <a:schemeClr val="tx2">
                    <a:lumMod val="75000"/>
                  </a:schemeClr>
                </a:solidFill>
              </a:rPr>
              <a:t>keyup</a:t>
            </a:r>
            <a:r>
              <a:rPr lang="tr-TR" sz="2400" b="0" dirty="0">
                <a:solidFill>
                  <a:schemeClr val="tx2">
                    <a:lumMod val="75000"/>
                  </a:schemeClr>
                </a:solidFill>
              </a:rPr>
              <a:t>, </a:t>
            </a:r>
            <a:r>
              <a:rPr lang="tr-TR" sz="2400" b="0" dirty="0" err="1">
                <a:solidFill>
                  <a:schemeClr val="tx2">
                    <a:lumMod val="75000"/>
                  </a:schemeClr>
                </a:solidFill>
              </a:rPr>
              <a:t>keydown</a:t>
            </a:r>
            <a:r>
              <a:rPr lang="tr-TR" sz="2400" b="0" dirty="0">
                <a:solidFill>
                  <a:schemeClr val="tx2">
                    <a:lumMod val="75000"/>
                  </a:schemeClr>
                </a:solidFill>
              </a:rPr>
              <a:t> vb. gibi DOM olaylarına eşdeğer işlevler içerir. Bu işlevler tarayıcılar arası sorunları otomatik olarak çözer.</a:t>
            </a:r>
          </a:p>
          <a:p>
            <a:pPr>
              <a:buFont typeface="Wingdings" panose="05000000000000000000" pitchFamily="2" charset="2"/>
              <a:buChar char="ü"/>
            </a:pPr>
            <a:r>
              <a:rPr lang="tr-TR" sz="2400" dirty="0">
                <a:solidFill>
                  <a:schemeClr val="tx2">
                    <a:lumMod val="75000"/>
                  </a:schemeClr>
                </a:solidFill>
              </a:rPr>
              <a:t>JQuery UI</a:t>
            </a:r>
            <a:r>
              <a:rPr lang="tr-TR" sz="2400" b="0" dirty="0">
                <a:solidFill>
                  <a:schemeClr val="tx2">
                    <a:lumMod val="75000"/>
                  </a:schemeClr>
                </a:solidFill>
              </a:rPr>
              <a:t>: JQuery birçok etkileyici işlem yapmak için oluşturulmuştur. Bunların çoğu da JQuery kütüphanesinde yer almaktadır. Ancak </a:t>
            </a:r>
            <a:r>
              <a:rPr lang="tr-TR" sz="2400" b="0" dirty="0" err="1">
                <a:solidFill>
                  <a:schemeClr val="tx2">
                    <a:lumMod val="75000"/>
                  </a:schemeClr>
                </a:solidFill>
              </a:rPr>
              <a:t>JQuery'de</a:t>
            </a:r>
            <a:r>
              <a:rPr lang="tr-TR" sz="2400" b="0" dirty="0">
                <a:solidFill>
                  <a:schemeClr val="tx2">
                    <a:lumMod val="75000"/>
                  </a:schemeClr>
                </a:solidFill>
              </a:rPr>
              <a:t> yüksek seviyeli yapılar ayrı bir bölümde toplanıp, düzgün bir kütüphane haline getirilerek </a:t>
            </a:r>
            <a:r>
              <a:rPr lang="tr-TR" sz="2400" b="0" dirty="0" err="1">
                <a:solidFill>
                  <a:schemeClr val="tx2">
                    <a:lumMod val="75000"/>
                  </a:schemeClr>
                </a:solidFill>
              </a:rPr>
              <a:t>JQuery'nin</a:t>
            </a:r>
            <a:r>
              <a:rPr lang="tr-TR" sz="2400" b="0" dirty="0">
                <a:solidFill>
                  <a:schemeClr val="tx2">
                    <a:lumMod val="75000"/>
                  </a:schemeClr>
                </a:solidFill>
              </a:rPr>
              <a:t> en üst katmanına yerleştirilmiştir. Bu katmana da (yani kütüphaneye) JQuery UI denilmektedir.</a:t>
            </a:r>
          </a:p>
          <a:p>
            <a:pPr>
              <a:buFont typeface="Wingdings" panose="05000000000000000000" pitchFamily="2" charset="2"/>
              <a:buChar char="ü"/>
            </a:pPr>
            <a:r>
              <a:rPr lang="tr-TR" sz="2400" dirty="0">
                <a:solidFill>
                  <a:schemeClr val="tx2">
                    <a:lumMod val="75000"/>
                  </a:schemeClr>
                </a:solidFill>
              </a:rPr>
              <a:t>AJAX</a:t>
            </a:r>
            <a:r>
              <a:rPr lang="tr-TR" sz="2400" b="0" dirty="0">
                <a:solidFill>
                  <a:schemeClr val="tx2">
                    <a:lumMod val="75000"/>
                  </a:schemeClr>
                </a:solidFill>
              </a:rPr>
              <a:t>: JQuery, AJAX konularında da kullanıcılara kolaylıklar sunar. Bu şekilde de web sayfasının tamamı yüklenmeden, başka bir web sayfası ile etkileşime geçilebilir.</a:t>
            </a:r>
          </a:p>
          <a:p>
            <a:pPr>
              <a:buFont typeface="Wingdings" panose="05000000000000000000" pitchFamily="2" charset="2"/>
              <a:buChar char="ü"/>
            </a:pPr>
            <a:r>
              <a:rPr lang="tr-TR" sz="2400" dirty="0">
                <a:solidFill>
                  <a:schemeClr val="tx2">
                    <a:lumMod val="75000"/>
                  </a:schemeClr>
                </a:solidFill>
              </a:rPr>
              <a:t>Biçimlendirilmenin Temiz Olması</a:t>
            </a:r>
            <a:r>
              <a:rPr lang="tr-TR" sz="2400" b="0" dirty="0">
                <a:solidFill>
                  <a:schemeClr val="tx2">
                    <a:lumMod val="75000"/>
                  </a:schemeClr>
                </a:solidFill>
              </a:rPr>
              <a:t>: JQuery, satır içi kod yazılmasına izin vermemektedir. Bu da daha düzenli ve temiz kod yazma olanağı sunmaktadır. Bu şekilde kod yazarken yanlış yapılma olasılığı da engellenmiş olur.</a:t>
            </a: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6" y="53979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1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jQuery ile Neler Yapılabilir?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1419723" y="1825625"/>
            <a:ext cx="9583558" cy="4351338"/>
          </a:xfrm>
        </p:spPr>
        <p:txBody>
          <a:bodyPr>
            <a:normAutofit/>
          </a:bodyPr>
          <a:lstStyle/>
          <a:p>
            <a:pPr>
              <a:buFont typeface="Wingdings" panose="05000000000000000000" pitchFamily="2" charset="2"/>
              <a:buChar char="ü"/>
            </a:pPr>
            <a:r>
              <a:rPr lang="tr-TR" sz="2400" b="0" dirty="0">
                <a:solidFill>
                  <a:schemeClr val="tx2">
                    <a:lumMod val="75000"/>
                  </a:schemeClr>
                </a:solidFill>
              </a:rPr>
              <a:t> Açılır Menüler: JQuery ile çok düzeyli açılabilir ve fazla yer kaplamayan menüler yapılabilir.</a:t>
            </a:r>
          </a:p>
          <a:p>
            <a:pPr>
              <a:buFont typeface="Wingdings" panose="05000000000000000000" pitchFamily="2" charset="2"/>
              <a:buChar char="ü"/>
            </a:pPr>
            <a:r>
              <a:rPr lang="tr-TR" sz="2400" b="0" dirty="0">
                <a:solidFill>
                  <a:schemeClr val="tx2">
                    <a:lumMod val="75000"/>
                  </a:schemeClr>
                </a:solidFill>
              </a:rPr>
              <a:t>XML (AJAX) İstekleri: Sayfayı yeniden yüklemek zorunda kalmadan, sunucusundan ek veri istemek için </a:t>
            </a:r>
            <a:r>
              <a:rPr lang="tr-TR" sz="2400" b="0" dirty="0" err="1">
                <a:solidFill>
                  <a:schemeClr val="tx2">
                    <a:lumMod val="75000"/>
                  </a:schemeClr>
                </a:solidFill>
              </a:rPr>
              <a:t>JavaScript</a:t>
            </a:r>
            <a:r>
              <a:rPr lang="tr-TR" sz="2400" b="0" dirty="0">
                <a:solidFill>
                  <a:schemeClr val="tx2">
                    <a:lumMod val="75000"/>
                  </a:schemeClr>
                </a:solidFill>
              </a:rPr>
              <a:t> kullanılabilir.</a:t>
            </a:r>
          </a:p>
          <a:p>
            <a:pPr>
              <a:buFont typeface="Wingdings" panose="05000000000000000000" pitchFamily="2" charset="2"/>
              <a:buChar char="ü"/>
            </a:pPr>
            <a:r>
              <a:rPr lang="tr-TR" sz="2400" b="0" dirty="0">
                <a:solidFill>
                  <a:schemeClr val="tx2">
                    <a:lumMod val="75000"/>
                  </a:schemeClr>
                </a:solidFill>
              </a:rPr>
              <a:t>Öğelere Animasyonlu Efektler Ekleme: Web sayfasındaki öğelere çok çeşitli animasyonlar veya efektler eklenebilir.</a:t>
            </a:r>
          </a:p>
          <a:p>
            <a:pPr>
              <a:buFont typeface="Wingdings" panose="05000000000000000000" pitchFamily="2" charset="2"/>
              <a:buChar char="ü"/>
            </a:pPr>
            <a:r>
              <a:rPr lang="tr-TR" sz="2400" b="0" dirty="0">
                <a:solidFill>
                  <a:schemeClr val="tx2">
                    <a:lumMod val="75000"/>
                  </a:schemeClr>
                </a:solidFill>
              </a:rPr>
              <a:t>Elementlerin Özelliklerini Değiştirme: Web sayfasındaki HTML, CSS gibi elementlerin özellikleri ya da sıraları değiştirilebilir.</a:t>
            </a: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6" y="53979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52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jQuery ile Neler Yapılabilir?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1419723" y="1825625"/>
            <a:ext cx="9583558" cy="4351338"/>
          </a:xfrm>
        </p:spPr>
        <p:txBody>
          <a:bodyPr>
            <a:normAutofit fontScale="92500" lnSpcReduction="10000"/>
          </a:bodyPr>
          <a:lstStyle/>
          <a:p>
            <a:pPr>
              <a:buFont typeface="Wingdings" panose="05000000000000000000" pitchFamily="2" charset="2"/>
              <a:buChar char="ü"/>
            </a:pPr>
            <a:r>
              <a:rPr lang="tr-TR" sz="2400" b="0" dirty="0">
                <a:solidFill>
                  <a:schemeClr val="tx2">
                    <a:lumMod val="75000"/>
                  </a:schemeClr>
                </a:solidFill>
              </a:rPr>
              <a:t>Etkileşimli Nesneler: Kullanıcıların web sayfasında fare ya da klavye ile yönetebileceği etkileşimli nesneler yapılabilir.</a:t>
            </a:r>
          </a:p>
          <a:p>
            <a:pPr>
              <a:buFont typeface="Wingdings" panose="05000000000000000000" pitchFamily="2" charset="2"/>
              <a:buChar char="ü"/>
            </a:pPr>
            <a:r>
              <a:rPr lang="tr-TR" sz="2400" b="0" dirty="0">
                <a:solidFill>
                  <a:schemeClr val="tx2">
                    <a:lumMod val="75000"/>
                  </a:schemeClr>
                </a:solidFill>
              </a:rPr>
              <a:t>DOM Kurgulama: Sadece birkaç satır kodla, sayfaya kolayca içerik eklenebilir, kaldırılabilir ya da yeniden sıralanabilir.</a:t>
            </a:r>
          </a:p>
          <a:p>
            <a:pPr>
              <a:buFont typeface="Wingdings" panose="05000000000000000000" pitchFamily="2" charset="2"/>
              <a:buChar char="ü"/>
            </a:pPr>
            <a:r>
              <a:rPr lang="tr-TR" sz="2400" b="0" dirty="0">
                <a:solidFill>
                  <a:schemeClr val="tx2">
                    <a:lumMod val="75000"/>
                  </a:schemeClr>
                </a:solidFill>
              </a:rPr>
              <a:t>Görüntü veya Slayt Gösterileri: Farklı ve güzel animasyonlu slâyt gösterileri veya </a:t>
            </a:r>
            <a:r>
              <a:rPr lang="tr-TR" sz="2400" b="0" dirty="0" err="1">
                <a:solidFill>
                  <a:schemeClr val="tx2">
                    <a:lumMod val="75000"/>
                  </a:schemeClr>
                </a:solidFill>
              </a:rPr>
              <a:t>lightboxlar</a:t>
            </a:r>
            <a:r>
              <a:rPr lang="tr-TR" sz="2400" b="0" dirty="0">
                <a:solidFill>
                  <a:schemeClr val="tx2">
                    <a:lumMod val="75000"/>
                  </a:schemeClr>
                </a:solidFill>
              </a:rPr>
              <a:t> oluşturulabilir.</a:t>
            </a:r>
          </a:p>
          <a:p>
            <a:pPr>
              <a:buFont typeface="Wingdings" panose="05000000000000000000" pitchFamily="2" charset="2"/>
              <a:buChar char="ü"/>
            </a:pPr>
            <a:r>
              <a:rPr lang="tr-TR" sz="2400" b="0" dirty="0">
                <a:solidFill>
                  <a:schemeClr val="tx2">
                    <a:lumMod val="75000"/>
                  </a:schemeClr>
                </a:solidFill>
              </a:rPr>
              <a:t>Sürükle ve Bırak Tarzı </a:t>
            </a:r>
            <a:r>
              <a:rPr lang="tr-TR" sz="2400" b="0" dirty="0" err="1">
                <a:solidFill>
                  <a:schemeClr val="tx2">
                    <a:lumMod val="75000"/>
                  </a:schemeClr>
                </a:solidFill>
              </a:rPr>
              <a:t>Arayüzler</a:t>
            </a:r>
            <a:r>
              <a:rPr lang="tr-TR" sz="2400" b="0" dirty="0">
                <a:solidFill>
                  <a:schemeClr val="tx2">
                    <a:lumMod val="75000"/>
                  </a:schemeClr>
                </a:solidFill>
              </a:rPr>
              <a:t>: Sadece sürükleyip bırakarak yeniden konumlandırılabilen ya da yeniden sıralanabilen öğelere sahip sayfalar oluşturulabilir.</a:t>
            </a:r>
          </a:p>
          <a:p>
            <a:pPr>
              <a:buFont typeface="Wingdings" panose="05000000000000000000" pitchFamily="2" charset="2"/>
              <a:buChar char="ü"/>
            </a:pPr>
            <a:r>
              <a:rPr lang="tr-TR" sz="2400" b="0" dirty="0">
                <a:solidFill>
                  <a:schemeClr val="tx2">
                    <a:lumMod val="75000"/>
                  </a:schemeClr>
                </a:solidFill>
              </a:rPr>
              <a:t>Etkili ve Amaca Uygun Formlar: JQuery ile kolay şekilde birçok veri içeren formların doğrulaması sağlanabilir. Sunucu tarafında ki </a:t>
            </a:r>
            <a:r>
              <a:rPr lang="tr-TR" sz="2400" b="0" dirty="0" err="1">
                <a:solidFill>
                  <a:schemeClr val="tx2">
                    <a:lumMod val="75000"/>
                  </a:schemeClr>
                </a:solidFill>
              </a:rPr>
              <a:t>veritabanından</a:t>
            </a:r>
            <a:r>
              <a:rPr lang="tr-TR" sz="2400" b="0" dirty="0">
                <a:solidFill>
                  <a:schemeClr val="tx2">
                    <a:lumMod val="75000"/>
                  </a:schemeClr>
                </a:solidFill>
              </a:rPr>
              <a:t> otomatik olarak tamamlanan verilerle AJAX metin alanları oluşturabilir ve benzeri işlemleri yapılabilir.</a:t>
            </a: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6" y="53979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12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jQuery </a:t>
            </a:r>
            <a:r>
              <a:rPr lang="tr-TR" sz="5400" dirty="0" err="1">
                <a:solidFill>
                  <a:schemeClr val="tx2">
                    <a:lumMod val="75000"/>
                  </a:schemeClr>
                </a:solidFill>
                <a:effectLst>
                  <a:outerShdw blurRad="38100" dist="38100" dir="2700000" algn="tl">
                    <a:srgbClr val="000000">
                      <a:alpha val="43137"/>
                    </a:srgbClr>
                  </a:outerShdw>
                </a:effectLst>
              </a:rPr>
              <a:t>Mottası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6" y="5397933"/>
            <a:ext cx="1163047" cy="1240584"/>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extLst>
              <a:ext uri="{FF2B5EF4-FFF2-40B4-BE49-F238E27FC236}">
                <a16:creationId xmlns:a16="http://schemas.microsoft.com/office/drawing/2014/main" id="{E7282A75-9A21-4853-AC26-15DCD79BC488}"/>
              </a:ext>
            </a:extLst>
          </p:cNvPr>
          <p:cNvPicPr>
            <a:picLocks noChangeAspect="1"/>
          </p:cNvPicPr>
          <p:nvPr/>
        </p:nvPicPr>
        <p:blipFill>
          <a:blip r:embed="rId4"/>
          <a:stretch>
            <a:fillRect/>
          </a:stretch>
        </p:blipFill>
        <p:spPr>
          <a:xfrm>
            <a:off x="1581714" y="2509952"/>
            <a:ext cx="9028571" cy="1838095"/>
          </a:xfrm>
          <a:prstGeom prst="rect">
            <a:avLst/>
          </a:prstGeom>
        </p:spPr>
      </p:pic>
    </p:spTree>
    <p:extLst>
      <p:ext uri="{BB962C8B-B14F-4D97-AF65-F5344CB8AC3E}">
        <p14:creationId xmlns:p14="http://schemas.microsoft.com/office/powerpoint/2010/main" val="8135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jQuery Nasıl Kullanılır?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1419723" y="1825625"/>
            <a:ext cx="9583558" cy="3254375"/>
          </a:xfrm>
        </p:spPr>
        <p:txBody>
          <a:bodyPr>
            <a:normAutofit fontScale="92500" lnSpcReduction="20000"/>
          </a:bodyPr>
          <a:lstStyle/>
          <a:p>
            <a:pPr>
              <a:buFont typeface="Wingdings" panose="05000000000000000000" pitchFamily="2" charset="2"/>
              <a:buChar char="ü"/>
            </a:pPr>
            <a:r>
              <a:rPr lang="tr-TR" sz="2400" b="0" dirty="0">
                <a:solidFill>
                  <a:schemeClr val="tx2">
                    <a:lumMod val="75000"/>
                  </a:schemeClr>
                </a:solidFill>
              </a:rPr>
              <a:t>jQuery kütüphanesini kullanabilmek için iki yöntem mevcuttur.</a:t>
            </a:r>
          </a:p>
          <a:p>
            <a:pPr>
              <a:buFont typeface="Wingdings" panose="05000000000000000000" pitchFamily="2" charset="2"/>
              <a:buChar char="ü"/>
            </a:pPr>
            <a:endParaRPr lang="tr-TR" sz="2400" b="0" dirty="0">
              <a:solidFill>
                <a:schemeClr val="tx2">
                  <a:lumMod val="75000"/>
                </a:schemeClr>
              </a:solidFill>
            </a:endParaRPr>
          </a:p>
          <a:p>
            <a:pPr>
              <a:buFont typeface="Wingdings" panose="05000000000000000000" pitchFamily="2" charset="2"/>
              <a:buChar char="ü"/>
            </a:pPr>
            <a:r>
              <a:rPr lang="tr-TR" sz="2400" dirty="0">
                <a:solidFill>
                  <a:schemeClr val="tx2">
                    <a:lumMod val="75000"/>
                  </a:schemeClr>
                </a:solidFill>
              </a:rPr>
              <a:t>1. Yöntem :</a:t>
            </a:r>
            <a:r>
              <a:rPr lang="tr-TR" sz="2400" b="0" dirty="0">
                <a:solidFill>
                  <a:schemeClr val="tx2">
                    <a:lumMod val="75000"/>
                  </a:schemeClr>
                </a:solidFill>
              </a:rPr>
              <a:t> jQuery kütüphanesini projemizde kullanabilmek için kendi sitesi üzerinden indirmeniz ve daha sonra çalışma alanına eklemeniz gerekmektedir.</a:t>
            </a:r>
          </a:p>
          <a:p>
            <a:pPr marL="0" indent="0">
              <a:buNone/>
            </a:pPr>
            <a:endParaRPr lang="tr-TR" sz="2400" b="0" dirty="0">
              <a:solidFill>
                <a:schemeClr val="tx2">
                  <a:lumMod val="75000"/>
                </a:schemeClr>
              </a:solidFill>
            </a:endParaRPr>
          </a:p>
          <a:p>
            <a:pPr marL="0" indent="0">
              <a:buNone/>
            </a:pPr>
            <a:r>
              <a:rPr lang="tr-TR" sz="2400" b="0" dirty="0">
                <a:solidFill>
                  <a:schemeClr val="tx2">
                    <a:lumMod val="75000"/>
                  </a:schemeClr>
                </a:solidFill>
              </a:rPr>
              <a:t>		           </a:t>
            </a:r>
            <a:r>
              <a:rPr lang="tr-TR" sz="2400" b="0" dirty="0">
                <a:solidFill>
                  <a:schemeClr val="tx2">
                    <a:lumMod val="75000"/>
                  </a:schemeClr>
                </a:solidFill>
                <a:hlinkClick r:id="rId3"/>
              </a:rPr>
              <a:t>http://jquery.com/download/</a:t>
            </a:r>
            <a:r>
              <a:rPr lang="tr-TR" sz="2400" b="0" dirty="0">
                <a:solidFill>
                  <a:schemeClr val="tx2">
                    <a:lumMod val="75000"/>
                  </a:schemeClr>
                </a:solidFill>
              </a:rPr>
              <a:t> </a:t>
            </a:r>
          </a:p>
          <a:p>
            <a:pPr marL="0" indent="0">
              <a:buNone/>
            </a:pPr>
            <a:endParaRPr lang="tr-TR" sz="2400" b="0" dirty="0">
              <a:solidFill>
                <a:schemeClr val="tx2">
                  <a:lumMod val="75000"/>
                </a:schemeClr>
              </a:solidFill>
            </a:endParaRPr>
          </a:p>
          <a:p>
            <a:pPr>
              <a:buFont typeface="Wingdings" panose="05000000000000000000" pitchFamily="2" charset="2"/>
              <a:buChar char="ü"/>
            </a:pPr>
            <a:r>
              <a:rPr lang="tr-TR" sz="2400" b="0" dirty="0">
                <a:solidFill>
                  <a:schemeClr val="tx2">
                    <a:lumMod val="75000"/>
                  </a:schemeClr>
                </a:solidFill>
              </a:rPr>
              <a:t>Daha sonra aşağıdaki kod satırlarını </a:t>
            </a:r>
            <a:r>
              <a:rPr lang="tr-TR" sz="2400" b="0" dirty="0" err="1">
                <a:solidFill>
                  <a:schemeClr val="tx2">
                    <a:lumMod val="75000"/>
                  </a:schemeClr>
                </a:solidFill>
              </a:rPr>
              <a:t>head</a:t>
            </a:r>
            <a:r>
              <a:rPr lang="tr-TR" sz="2400" b="0" dirty="0">
                <a:solidFill>
                  <a:schemeClr val="tx2">
                    <a:lumMod val="75000"/>
                  </a:schemeClr>
                </a:solidFill>
              </a:rPr>
              <a:t> etiketlerini arasında kullanmak yeterlidir.</a:t>
            </a:r>
          </a:p>
          <a:p>
            <a:pPr>
              <a:buFont typeface="Wingdings" panose="05000000000000000000" pitchFamily="2" charset="2"/>
              <a:buChar char="ü"/>
            </a:pPr>
            <a:endParaRPr lang="tr-TR" sz="2400" b="0" dirty="0">
              <a:solidFill>
                <a:schemeClr val="tx2">
                  <a:lumMod val="75000"/>
                </a:schemeClr>
              </a:solidFill>
            </a:endParaRPr>
          </a:p>
          <a:p>
            <a:pPr>
              <a:buFont typeface="Wingdings" panose="05000000000000000000" pitchFamily="2" charset="2"/>
              <a:buChar char="ü"/>
            </a:pPr>
            <a:endParaRPr lang="tr-TR" sz="2400" b="0" dirty="0">
              <a:solidFill>
                <a:schemeClr val="tx2">
                  <a:lumMod val="75000"/>
                </a:schemeClr>
              </a:solidFill>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76" y="5397933"/>
            <a:ext cx="1163047" cy="1240584"/>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245903DC-C48B-441A-81A1-0096F4C716EF}"/>
              </a:ext>
            </a:extLst>
          </p:cNvPr>
          <p:cNvSpPr txBox="1"/>
          <p:nvPr/>
        </p:nvSpPr>
        <p:spPr>
          <a:xfrm>
            <a:off x="3048000" y="5214937"/>
            <a:ext cx="6096000"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br>
              <a:rPr lang="tr-TR" sz="1800" b="0" dirty="0">
                <a:solidFill>
                  <a:schemeClr val="tx2">
                    <a:lumMod val="75000"/>
                  </a:schemeClr>
                </a:solidFill>
              </a:rPr>
            </a:br>
            <a:r>
              <a:rPr lang="tr-TR" sz="1800" b="0" dirty="0">
                <a:solidFill>
                  <a:schemeClr val="tx2">
                    <a:lumMod val="75000"/>
                  </a:schemeClr>
                </a:solidFill>
              </a:rPr>
              <a:t>&lt;</a:t>
            </a:r>
            <a:r>
              <a:rPr lang="tr-TR" sz="1800" b="1" dirty="0" err="1">
                <a:solidFill>
                  <a:schemeClr val="tx2">
                    <a:lumMod val="75000"/>
                  </a:schemeClr>
                </a:solidFill>
              </a:rPr>
              <a:t>script</a:t>
            </a:r>
            <a:r>
              <a:rPr lang="tr-TR" sz="1800" b="0" dirty="0">
                <a:solidFill>
                  <a:schemeClr val="tx2">
                    <a:lumMod val="75000"/>
                  </a:schemeClr>
                </a:solidFill>
              </a:rPr>
              <a:t> </a:t>
            </a:r>
            <a:r>
              <a:rPr lang="tr-TR" sz="1800" b="0" dirty="0" err="1">
                <a:solidFill>
                  <a:srgbClr val="FF0000"/>
                </a:solidFill>
              </a:rPr>
              <a:t>src</a:t>
            </a:r>
            <a:r>
              <a:rPr lang="tr-TR" sz="1800" b="0" dirty="0">
                <a:solidFill>
                  <a:schemeClr val="tx2">
                    <a:lumMod val="75000"/>
                  </a:schemeClr>
                </a:solidFill>
              </a:rPr>
              <a:t>=‘’jquery.js’’&gt;&lt;/</a:t>
            </a:r>
            <a:r>
              <a:rPr lang="tr-TR" sz="1800" b="1" dirty="0" err="1">
                <a:solidFill>
                  <a:schemeClr val="tx2">
                    <a:lumMod val="75000"/>
                  </a:schemeClr>
                </a:solidFill>
              </a:rPr>
              <a:t>script</a:t>
            </a:r>
            <a:r>
              <a:rPr lang="tr-TR" sz="1800" b="0" dirty="0">
                <a:solidFill>
                  <a:schemeClr val="tx2">
                    <a:lumMod val="75000"/>
                  </a:schemeClr>
                </a:solidFill>
              </a:rPr>
              <a:t>&gt;</a:t>
            </a:r>
            <a:br>
              <a:rPr lang="tr-TR" sz="1800" b="0" dirty="0">
                <a:solidFill>
                  <a:schemeClr val="tx2">
                    <a:lumMod val="75000"/>
                  </a:schemeClr>
                </a:solidFill>
              </a:rPr>
            </a:br>
            <a:endParaRPr lang="tr-TR" dirty="0"/>
          </a:p>
        </p:txBody>
      </p:sp>
    </p:spTree>
    <p:extLst>
      <p:ext uri="{BB962C8B-B14F-4D97-AF65-F5344CB8AC3E}">
        <p14:creationId xmlns:p14="http://schemas.microsoft.com/office/powerpoint/2010/main" val="234637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jQuery Nasıl Kullanılır?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a:xfrm>
            <a:off x="1419723" y="1825626"/>
            <a:ext cx="9583558" cy="1240584"/>
          </a:xfrm>
        </p:spPr>
        <p:txBody>
          <a:bodyPr>
            <a:normAutofit/>
          </a:bodyPr>
          <a:lstStyle/>
          <a:p>
            <a:pPr>
              <a:buFont typeface="Wingdings" panose="05000000000000000000" pitchFamily="2" charset="2"/>
              <a:buChar char="ü"/>
            </a:pPr>
            <a:r>
              <a:rPr lang="tr-TR" sz="2400" dirty="0">
                <a:solidFill>
                  <a:schemeClr val="tx2">
                    <a:lumMod val="75000"/>
                  </a:schemeClr>
                </a:solidFill>
              </a:rPr>
              <a:t>2. Yöntem :</a:t>
            </a:r>
            <a:r>
              <a:rPr lang="tr-TR" sz="2400" b="0" dirty="0">
                <a:solidFill>
                  <a:schemeClr val="tx2">
                    <a:lumMod val="75000"/>
                  </a:schemeClr>
                </a:solidFill>
              </a:rPr>
              <a:t> jQuery kütüphanesini indirmeye gerek kalmadan direk CDN(Content Delivery Network) ile projenize entegre etmektir.</a:t>
            </a:r>
          </a:p>
          <a:p>
            <a:pPr>
              <a:buFont typeface="Wingdings" panose="05000000000000000000" pitchFamily="2" charset="2"/>
              <a:buChar char="ü"/>
            </a:pPr>
            <a:endParaRPr lang="tr-TR" sz="2400" b="0" dirty="0">
              <a:solidFill>
                <a:schemeClr val="tx2">
                  <a:lumMod val="75000"/>
                </a:schemeClr>
              </a:solidFill>
            </a:endParaRPr>
          </a:p>
          <a:p>
            <a:pPr>
              <a:buFont typeface="Wingdings" panose="05000000000000000000" pitchFamily="2" charset="2"/>
              <a:buChar char="ü"/>
            </a:pPr>
            <a:endParaRPr lang="tr-TR" sz="2400" b="0" dirty="0">
              <a:solidFill>
                <a:schemeClr val="tx2">
                  <a:lumMod val="75000"/>
                </a:schemeClr>
              </a:solidFill>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6" y="5397933"/>
            <a:ext cx="1163047" cy="1240584"/>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245903DC-C48B-441A-81A1-0096F4C716EF}"/>
              </a:ext>
            </a:extLst>
          </p:cNvPr>
          <p:cNvSpPr txBox="1"/>
          <p:nvPr/>
        </p:nvSpPr>
        <p:spPr>
          <a:xfrm>
            <a:off x="1864360" y="3066210"/>
            <a:ext cx="8463280"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br>
              <a:rPr lang="tr-TR" sz="1800" b="0" dirty="0">
                <a:solidFill>
                  <a:schemeClr val="tx2">
                    <a:lumMod val="75000"/>
                  </a:schemeClr>
                </a:solidFill>
              </a:rPr>
            </a:br>
            <a:r>
              <a:rPr lang="tr-TR" sz="1800" b="0" dirty="0">
                <a:solidFill>
                  <a:schemeClr val="tx2">
                    <a:lumMod val="75000"/>
                  </a:schemeClr>
                </a:solidFill>
              </a:rPr>
              <a:t>&lt;</a:t>
            </a:r>
            <a:r>
              <a:rPr lang="tr-TR" sz="1800" b="1" dirty="0" err="1">
                <a:solidFill>
                  <a:schemeClr val="tx2">
                    <a:lumMod val="75000"/>
                  </a:schemeClr>
                </a:solidFill>
              </a:rPr>
              <a:t>script</a:t>
            </a:r>
            <a:r>
              <a:rPr lang="tr-TR" sz="1800" b="0" dirty="0">
                <a:solidFill>
                  <a:schemeClr val="tx2">
                    <a:lumMod val="75000"/>
                  </a:schemeClr>
                </a:solidFill>
              </a:rPr>
              <a:t> </a:t>
            </a:r>
            <a:r>
              <a:rPr lang="tr-TR" sz="1800" b="0" dirty="0" err="1">
                <a:solidFill>
                  <a:srgbClr val="FF0000"/>
                </a:solidFill>
              </a:rPr>
              <a:t>src</a:t>
            </a:r>
            <a:r>
              <a:rPr lang="tr-TR" sz="1800" b="0" dirty="0">
                <a:solidFill>
                  <a:schemeClr val="tx2">
                    <a:lumMod val="75000"/>
                  </a:schemeClr>
                </a:solidFill>
              </a:rPr>
              <a:t>=‘’ https://code.jquery.com/jquery-latest.min.js’’&gt;&lt;/</a:t>
            </a:r>
            <a:r>
              <a:rPr lang="tr-TR" sz="1800" b="1" dirty="0">
                <a:solidFill>
                  <a:schemeClr val="tx2">
                    <a:lumMod val="75000"/>
                  </a:schemeClr>
                </a:solidFill>
              </a:rPr>
              <a:t>script</a:t>
            </a:r>
            <a:r>
              <a:rPr lang="tr-TR" sz="1800" b="0" dirty="0">
                <a:solidFill>
                  <a:schemeClr val="tx2">
                    <a:lumMod val="75000"/>
                  </a:schemeClr>
                </a:solidFill>
              </a:rPr>
              <a:t>&gt;</a:t>
            </a:r>
            <a:br>
              <a:rPr lang="tr-TR" sz="1800" b="0" dirty="0">
                <a:solidFill>
                  <a:schemeClr val="tx2">
                    <a:lumMod val="75000"/>
                  </a:schemeClr>
                </a:solidFill>
              </a:rPr>
            </a:br>
            <a:endParaRPr lang="tr-TR" dirty="0"/>
          </a:p>
        </p:txBody>
      </p:sp>
    </p:spTree>
    <p:extLst>
      <p:ext uri="{BB962C8B-B14F-4D97-AF65-F5344CB8AC3E}">
        <p14:creationId xmlns:p14="http://schemas.microsoft.com/office/powerpoint/2010/main" val="400306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pPr algn="r"/>
            <a:r>
              <a:rPr lang="tr-TR" sz="5400" dirty="0">
                <a:solidFill>
                  <a:schemeClr val="tx2">
                    <a:lumMod val="75000"/>
                  </a:schemeClr>
                </a:solidFill>
                <a:effectLst>
                  <a:outerShdw blurRad="38100" dist="38100" dir="2700000" algn="tl">
                    <a:srgbClr val="000000">
                      <a:alpha val="43137"/>
                    </a:srgbClr>
                  </a:outerShdw>
                </a:effectLst>
              </a:rPr>
              <a:t>C# (C </a:t>
            </a:r>
            <a:r>
              <a:rPr lang="tr-TR" sz="5400" dirty="0" err="1">
                <a:solidFill>
                  <a:schemeClr val="tx2">
                    <a:lumMod val="75000"/>
                  </a:schemeClr>
                </a:solidFill>
                <a:effectLst>
                  <a:outerShdw blurRad="38100" dist="38100" dir="2700000" algn="tl">
                    <a:srgbClr val="000000">
                      <a:alpha val="43137"/>
                    </a:srgbClr>
                  </a:outerShdw>
                </a:effectLst>
              </a:rPr>
              <a:t>Sharp</a:t>
            </a:r>
            <a:r>
              <a:rPr lang="tr-TR" sz="5400" dirty="0">
                <a:solidFill>
                  <a:schemeClr val="tx2">
                    <a:lumMod val="75000"/>
                  </a:schemeClr>
                </a:solidFill>
                <a:effectLst>
                  <a:outerShdw blurRad="38100" dist="38100" dir="2700000" algn="tl">
                    <a:srgbClr val="000000">
                      <a:alpha val="43137"/>
                    </a:srgbClr>
                  </a:outerShdw>
                </a:effectLst>
              </a:rPr>
              <a:t>) Programlama Dili</a:t>
            </a:r>
          </a:p>
        </p:txBody>
      </p:sp>
      <p:sp>
        <p:nvSpPr>
          <p:cNvPr id="11" name="Başlık 1">
            <a:extLst>
              <a:ext uri="{FF2B5EF4-FFF2-40B4-BE49-F238E27FC236}">
                <a16:creationId xmlns:a16="http://schemas.microsoft.com/office/drawing/2014/main" id="{99D462A8-B624-4705-B5FD-0037DAEB75D3}"/>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r>
              <a:rPr lang="tr-TR" sz="2000" dirty="0">
                <a:solidFill>
                  <a:schemeClr val="tx2">
                    <a:lumMod val="75000"/>
                  </a:schemeClr>
                </a:solidFill>
                <a:effectLst>
                  <a:outerShdw blurRad="38100" dist="38100" dir="2700000" algn="tl">
                    <a:srgbClr val="000000">
                      <a:alpha val="43137"/>
                    </a:srgbClr>
                  </a:outerShdw>
                </a:effectLst>
              </a:rPr>
              <a:t>Örnek Kod Parçası</a:t>
            </a:r>
          </a:p>
        </p:txBody>
      </p:sp>
      <p:pic>
        <p:nvPicPr>
          <p:cNvPr id="4" name="Resim 3" descr="metin içeren bir resim&#10;&#10;Açıklama otomatik olarak oluşturuldu">
            <a:extLst>
              <a:ext uri="{FF2B5EF4-FFF2-40B4-BE49-F238E27FC236}">
                <a16:creationId xmlns:a16="http://schemas.microsoft.com/office/drawing/2014/main" id="{616E12F5-2303-4F60-A00E-2FBEF951F5AD}"/>
              </a:ext>
            </a:extLst>
          </p:cNvPr>
          <p:cNvPicPr>
            <a:picLocks noChangeAspect="1"/>
          </p:cNvPicPr>
          <p:nvPr/>
        </p:nvPicPr>
        <p:blipFill>
          <a:blip r:embed="rId2"/>
          <a:stretch>
            <a:fillRect/>
          </a:stretch>
        </p:blipFill>
        <p:spPr>
          <a:xfrm>
            <a:off x="3123211" y="2245568"/>
            <a:ext cx="5945578" cy="3743041"/>
          </a:xfrm>
          <a:prstGeom prst="rect">
            <a:avLst/>
          </a:prstGeom>
        </p:spPr>
      </p:pic>
    </p:spTree>
    <p:extLst>
      <p:ext uri="{BB962C8B-B14F-4D97-AF65-F5344CB8AC3E}">
        <p14:creationId xmlns:p14="http://schemas.microsoft.com/office/powerpoint/2010/main" val="22419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941070"/>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Code</a:t>
            </a:r>
            <a:r>
              <a:rPr lang="tr-TR" sz="5400" dirty="0">
                <a:solidFill>
                  <a:schemeClr val="tx2">
                    <a:lumMod val="75000"/>
                  </a:schemeClr>
                </a:solidFill>
                <a:effectLst>
                  <a:outerShdw blurRad="38100" dist="38100" dir="2700000" algn="tl">
                    <a:srgbClr val="000000">
                      <a:alpha val="43137"/>
                    </a:srgbClr>
                  </a:outerShdw>
                </a:effectLst>
              </a:rPr>
              <a:t> ile JQuery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a:xfrm>
            <a:off x="1524000" y="4420745"/>
            <a:ext cx="9144000" cy="1655762"/>
          </a:xfrm>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476" y="13847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34999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Selectors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476" y="13847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43456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Events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476" y="13847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91883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Animations</a:t>
            </a:r>
            <a:r>
              <a:rPr lang="tr-TR" sz="5400" dirty="0">
                <a:solidFill>
                  <a:schemeClr val="tx2">
                    <a:lumMod val="75000"/>
                  </a:schemeClr>
                </a:solidFill>
                <a:effectLst>
                  <a:outerShdw blurRad="38100" dist="38100" dir="2700000" algn="tl">
                    <a:srgbClr val="000000">
                      <a:alpha val="43137"/>
                    </a:srgbClr>
                  </a:outerShdw>
                </a:effectLst>
              </a:rPr>
              <a:t> &amp; </a:t>
            </a:r>
            <a:r>
              <a:rPr lang="tr-TR" sz="5400" dirty="0" err="1">
                <a:solidFill>
                  <a:schemeClr val="tx2">
                    <a:lumMod val="75000"/>
                  </a:schemeClr>
                </a:solidFill>
                <a:effectLst>
                  <a:outerShdw blurRad="38100" dist="38100" dir="2700000" algn="tl">
                    <a:srgbClr val="000000">
                      <a:alpha val="43137"/>
                    </a:srgbClr>
                  </a:outerShdw>
                </a:effectLst>
              </a:rPr>
              <a:t>Chaining</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476" y="13847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87168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 </a:t>
            </a:r>
            <a:r>
              <a:rPr lang="tr-TR" sz="5400" dirty="0" err="1">
                <a:solidFill>
                  <a:schemeClr val="tx2">
                    <a:lumMod val="75000"/>
                  </a:schemeClr>
                </a:solidFill>
                <a:effectLst>
                  <a:outerShdw blurRad="38100" dist="38100" dir="2700000" algn="tl">
                    <a:srgbClr val="000000">
                      <a:alpha val="43137"/>
                    </a:srgbClr>
                  </a:outerShdw>
                </a:effectLst>
              </a:rPr>
              <a:t>Manipulation</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476" y="13847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682266"/>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AJAX Nedir</a:t>
            </a:r>
            <a:r>
              <a:rPr lang="tr-TR" sz="5400" dirty="0">
                <a:solidFill>
                  <a:schemeClr val="tx2">
                    <a:lumMod val="75000"/>
                  </a:schemeClr>
                </a:solidFill>
                <a:effectLst>
                  <a:outerShdw blurRad="38100" dist="38100" dir="2700000" algn="tl">
                    <a:srgbClr val="000000">
                      <a:alpha val="43137"/>
                    </a:srgbClr>
                  </a:outerShdw>
                </a:effectLst>
              </a:rPr>
              <a:t>?</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476" y="13847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08780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AJAX </a:t>
            </a:r>
            <a:r>
              <a:rPr lang="tr-TR" sz="5400" dirty="0">
                <a:solidFill>
                  <a:schemeClr val="tx2">
                    <a:lumMod val="75000"/>
                  </a:schemeClr>
                </a:solidFill>
                <a:effectLst>
                  <a:outerShdw blurRad="38100" dist="38100" dir="2700000" algn="tl">
                    <a:srgbClr val="000000">
                      <a:alpha val="43137"/>
                    </a:srgbClr>
                  </a:outerShdw>
                </a:effectLst>
              </a:rPr>
              <a:t>ile Web Servis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JavaScript Programlama</a:t>
            </a:r>
            <a:endParaRPr lang="tr-TR" dirty="0">
              <a:solidFill>
                <a:srgbClr val="FF0000"/>
              </a:solidFill>
              <a:effectLst>
                <a:outerShdw blurRad="38100" dist="38100" dir="2700000" algn="tl">
                  <a:srgbClr val="000000">
                    <a:alpha val="43137"/>
                  </a:srgbClr>
                </a:outerShdw>
              </a:effectLst>
            </a:endParaRPr>
          </a:p>
        </p:txBody>
      </p:sp>
      <p:pic>
        <p:nvPicPr>
          <p:cNvPr id="6" name="Picture 10" descr="Jquery Icon #206165 - Free Icons Library">
            <a:extLst>
              <a:ext uri="{FF2B5EF4-FFF2-40B4-BE49-F238E27FC236}">
                <a16:creationId xmlns:a16="http://schemas.microsoft.com/office/drawing/2014/main" id="{8442A814-AF7E-4A47-8201-947CFE376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476" y="1384733"/>
            <a:ext cx="1163047" cy="124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34924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Bootstrap</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Web Programlama</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07069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Bootstrap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Web Programlama</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2036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Bootstrap Nedir?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idx="1"/>
          </p:nvPr>
        </p:nvSpPr>
        <p:spPr/>
        <p:txBody>
          <a:bodyPr/>
          <a:lstStyle/>
          <a:p>
            <a:pPr>
              <a:buFont typeface="Wingdings" panose="05000000000000000000" pitchFamily="2" charset="2"/>
              <a:buChar char="ü"/>
            </a:pPr>
            <a:r>
              <a:rPr lang="tr-TR" sz="2400" b="0" dirty="0">
                <a:solidFill>
                  <a:schemeClr val="tx2">
                    <a:lumMod val="75000"/>
                  </a:schemeClr>
                </a:solidFill>
              </a:rPr>
              <a:t>Ücretsiz bir CSS </a:t>
            </a:r>
            <a:r>
              <a:rPr lang="tr-TR" sz="2400" b="0" dirty="0" err="1">
                <a:solidFill>
                  <a:schemeClr val="tx2">
                    <a:lumMod val="75000"/>
                  </a:schemeClr>
                </a:solidFill>
              </a:rPr>
              <a:t>framework</a:t>
            </a:r>
            <a:r>
              <a:rPr lang="tr-TR" sz="2400" b="0" dirty="0">
                <a:solidFill>
                  <a:schemeClr val="tx2">
                    <a:lumMod val="75000"/>
                  </a:schemeClr>
                </a:solidFill>
              </a:rPr>
              <a:t> dür. Açık kaynak kodlu bir tasarım aracıdır.</a:t>
            </a:r>
          </a:p>
          <a:p>
            <a:pPr>
              <a:buFont typeface="Wingdings" panose="05000000000000000000" pitchFamily="2" charset="2"/>
              <a:buChar char="ü"/>
            </a:pPr>
            <a:r>
              <a:rPr lang="tr-TR" sz="2400" b="0" dirty="0">
                <a:solidFill>
                  <a:schemeClr val="tx2">
                    <a:lumMod val="75000"/>
                  </a:schemeClr>
                </a:solidFill>
              </a:rPr>
              <a:t>Telefon, tablet ve masaüstü bilgisayarlar için farklı ve cihazınızın büyüklüğüyle orantılı şekilde sitenizin görünmesini sağlayan tema ve tasarımları kolaylıkla yapabilirsiniz.</a:t>
            </a:r>
          </a:p>
          <a:p>
            <a:pPr>
              <a:buFont typeface="Wingdings" panose="05000000000000000000" pitchFamily="2" charset="2"/>
              <a:buChar char="ü"/>
            </a:pPr>
            <a:r>
              <a:rPr lang="tr-TR" sz="2400" b="0" dirty="0">
                <a:solidFill>
                  <a:schemeClr val="tx2">
                    <a:lumMod val="75000"/>
                  </a:schemeClr>
                </a:solidFill>
              </a:rPr>
              <a:t>Bir site için gerekli olan bütün unsurları içerisinde barındıran Bootstrap ile tasarım yaparken bu hazır unsurları kullanarak tüm cihazlara uygun tasarımlar yapmanızı sağlar.</a:t>
            </a:r>
          </a:p>
          <a:p>
            <a:pPr>
              <a:buFont typeface="Wingdings" panose="05000000000000000000" pitchFamily="2" charset="2"/>
              <a:buChar char="ü"/>
            </a:pPr>
            <a:r>
              <a:rPr lang="tr-TR" sz="2400" b="0" dirty="0" err="1">
                <a:solidFill>
                  <a:schemeClr val="tx2">
                    <a:lumMod val="75000"/>
                  </a:schemeClr>
                </a:solidFill>
              </a:rPr>
              <a:t>Chrome</a:t>
            </a:r>
            <a:r>
              <a:rPr lang="tr-TR" sz="2400" b="0" dirty="0">
                <a:solidFill>
                  <a:schemeClr val="tx2">
                    <a:lumMod val="75000"/>
                  </a:schemeClr>
                </a:solidFill>
              </a:rPr>
              <a:t>, Safari, </a:t>
            </a:r>
            <a:r>
              <a:rPr lang="tr-TR" sz="2400" b="0" dirty="0" err="1">
                <a:solidFill>
                  <a:schemeClr val="tx2">
                    <a:lumMod val="75000"/>
                  </a:schemeClr>
                </a:solidFill>
              </a:rPr>
              <a:t>Firefox</a:t>
            </a:r>
            <a:r>
              <a:rPr lang="tr-TR" sz="2400" b="0" dirty="0">
                <a:solidFill>
                  <a:schemeClr val="tx2">
                    <a:lumMod val="75000"/>
                  </a:schemeClr>
                </a:solidFill>
              </a:rPr>
              <a:t>, Internet Explorer, Opera gibi neredeyse her internet tarayıcısının son sürümlerinden sorunsuz şekilde çalışır.</a:t>
            </a: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 y="5848512"/>
            <a:ext cx="1123365" cy="92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9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pPr algn="r"/>
            <a:r>
              <a:rPr lang="tr-TR" sz="5400" dirty="0">
                <a:solidFill>
                  <a:schemeClr val="tx2">
                    <a:lumMod val="75000"/>
                  </a:schemeClr>
                </a:solidFill>
                <a:effectLst>
                  <a:outerShdw blurRad="38100" dist="38100" dir="2700000" algn="tl">
                    <a:srgbClr val="000000">
                      <a:alpha val="43137"/>
                    </a:srgbClr>
                  </a:outerShdw>
                </a:effectLst>
              </a:rPr>
              <a:t>C# (C </a:t>
            </a:r>
            <a:r>
              <a:rPr lang="tr-TR" sz="5400" dirty="0" err="1">
                <a:solidFill>
                  <a:schemeClr val="tx2">
                    <a:lumMod val="75000"/>
                  </a:schemeClr>
                </a:solidFill>
                <a:effectLst>
                  <a:outerShdw blurRad="38100" dist="38100" dir="2700000" algn="tl">
                    <a:srgbClr val="000000">
                      <a:alpha val="43137"/>
                    </a:srgbClr>
                  </a:outerShdw>
                </a:effectLst>
              </a:rPr>
              <a:t>Sharp</a:t>
            </a:r>
            <a:r>
              <a:rPr lang="tr-TR" sz="5400" dirty="0">
                <a:solidFill>
                  <a:schemeClr val="tx2">
                    <a:lumMod val="75000"/>
                  </a:schemeClr>
                </a:solidFill>
                <a:effectLst>
                  <a:outerShdw blurRad="38100" dist="38100" dir="2700000" algn="tl">
                    <a:srgbClr val="000000">
                      <a:alpha val="43137"/>
                    </a:srgbClr>
                  </a:outerShdw>
                </a:effectLst>
              </a:rPr>
              <a:t>) Programlama Dili</a:t>
            </a:r>
          </a:p>
        </p:txBody>
      </p:sp>
      <p:sp>
        <p:nvSpPr>
          <p:cNvPr id="9" name="Başlık 1">
            <a:extLst>
              <a:ext uri="{FF2B5EF4-FFF2-40B4-BE49-F238E27FC236}">
                <a16:creationId xmlns:a16="http://schemas.microsoft.com/office/drawing/2014/main" id="{BE16F2D5-82B9-4D25-B413-0071A171E2CE}"/>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r>
              <a:rPr lang="tr-TR" sz="2000" dirty="0">
                <a:solidFill>
                  <a:schemeClr val="tx2">
                    <a:lumMod val="75000"/>
                  </a:schemeClr>
                </a:solidFill>
                <a:effectLst>
                  <a:outerShdw blurRad="38100" dist="38100" dir="2700000" algn="tl">
                    <a:srgbClr val="000000">
                      <a:alpha val="43137"/>
                    </a:srgbClr>
                  </a:outerShdw>
                </a:effectLst>
              </a:rPr>
              <a:t>Tarihçe ve Bazı Özellikleri</a:t>
            </a:r>
          </a:p>
        </p:txBody>
      </p:sp>
      <p:sp>
        <p:nvSpPr>
          <p:cNvPr id="10" name="Başlık 1">
            <a:extLst>
              <a:ext uri="{FF2B5EF4-FFF2-40B4-BE49-F238E27FC236}">
                <a16:creationId xmlns:a16="http://schemas.microsoft.com/office/drawing/2014/main" id="{2C3196BF-680A-4263-B5A4-431C33CC13A5}"/>
              </a:ext>
            </a:extLst>
          </p:cNvPr>
          <p:cNvSpPr txBox="1">
            <a:spLocks/>
          </p:cNvSpPr>
          <p:nvPr/>
        </p:nvSpPr>
        <p:spPr>
          <a:xfrm>
            <a:off x="958516" y="2349683"/>
            <a:ext cx="8806962" cy="28720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marL="342900" indent="-342900">
              <a:lnSpc>
                <a:spcPct val="170000"/>
              </a:lnSpc>
              <a:buFont typeface="Wingdings" panose="05000000000000000000" pitchFamily="2" charset="2"/>
              <a:buChar char="ü"/>
            </a:pPr>
            <a:r>
              <a:rPr lang="tr-TR" sz="1800" dirty="0" err="1">
                <a:solidFill>
                  <a:schemeClr val="tx2">
                    <a:lumMod val="75000"/>
                  </a:schemeClr>
                </a:solidFill>
              </a:rPr>
              <a:t>Anders</a:t>
            </a:r>
            <a:r>
              <a:rPr lang="tr-TR" sz="1800" dirty="0">
                <a:solidFill>
                  <a:schemeClr val="tx2">
                    <a:lumMod val="75000"/>
                  </a:schemeClr>
                </a:solidFill>
              </a:rPr>
              <a:t> </a:t>
            </a:r>
            <a:r>
              <a:rPr lang="tr-TR" sz="1800" dirty="0" err="1">
                <a:solidFill>
                  <a:schemeClr val="tx2">
                    <a:lumMod val="75000"/>
                  </a:schemeClr>
                </a:solidFill>
              </a:rPr>
              <a:t>Heljsberg</a:t>
            </a:r>
            <a:r>
              <a:rPr lang="tr-TR" sz="1800" b="0" dirty="0">
                <a:solidFill>
                  <a:schemeClr val="tx2">
                    <a:lumMod val="75000"/>
                  </a:schemeClr>
                </a:solidFill>
              </a:rPr>
              <a:t> ve ekibi tarafından </a:t>
            </a:r>
            <a:r>
              <a:rPr lang="tr-TR" sz="1800" dirty="0">
                <a:solidFill>
                  <a:schemeClr val="tx2">
                    <a:lumMod val="75000"/>
                  </a:schemeClr>
                </a:solidFill>
              </a:rPr>
              <a:t>2000</a:t>
            </a:r>
            <a:r>
              <a:rPr lang="tr-TR" sz="1800" b="0" dirty="0">
                <a:solidFill>
                  <a:schemeClr val="tx2">
                    <a:lumMod val="75000"/>
                  </a:schemeClr>
                </a:solidFill>
              </a:rPr>
              <a:t> yılında geliştirmesi başlandı.</a:t>
            </a:r>
          </a:p>
          <a:p>
            <a:pPr marL="342900" indent="-342900">
              <a:lnSpc>
                <a:spcPct val="170000"/>
              </a:lnSpc>
              <a:buFont typeface="Wingdings" panose="05000000000000000000" pitchFamily="2" charset="2"/>
              <a:buChar char="ü"/>
            </a:pPr>
            <a:r>
              <a:rPr lang="tr-TR" sz="1800" dirty="0">
                <a:solidFill>
                  <a:schemeClr val="tx2">
                    <a:lumMod val="75000"/>
                  </a:schemeClr>
                </a:solidFill>
              </a:rPr>
              <a:t>2002</a:t>
            </a:r>
            <a:r>
              <a:rPr lang="tr-TR" sz="1800" b="0" dirty="0">
                <a:solidFill>
                  <a:schemeClr val="tx2">
                    <a:lumMod val="75000"/>
                  </a:schemeClr>
                </a:solidFill>
              </a:rPr>
              <a:t> yılında </a:t>
            </a:r>
            <a:r>
              <a:rPr lang="tr-TR" sz="1800" dirty="0">
                <a:solidFill>
                  <a:schemeClr val="tx2">
                    <a:lumMod val="75000"/>
                  </a:schemeClr>
                </a:solidFill>
              </a:rPr>
              <a:t>C# 1.0 </a:t>
            </a:r>
            <a:r>
              <a:rPr lang="tr-TR" sz="1800" b="0" dirty="0">
                <a:solidFill>
                  <a:schemeClr val="tx2">
                    <a:lumMod val="75000"/>
                  </a:schemeClr>
                </a:solidFill>
              </a:rPr>
              <a:t>yayınlandı.</a:t>
            </a:r>
          </a:p>
          <a:p>
            <a:pPr marL="342900" indent="-342900">
              <a:lnSpc>
                <a:spcPct val="170000"/>
              </a:lnSpc>
              <a:buFont typeface="Wingdings" panose="05000000000000000000" pitchFamily="2" charset="2"/>
              <a:buChar char="ü"/>
            </a:pPr>
            <a:r>
              <a:rPr lang="pl-PL" sz="1800" b="0" dirty="0">
                <a:solidFill>
                  <a:schemeClr val="tx2">
                    <a:lumMod val="75000"/>
                  </a:schemeClr>
                </a:solidFill>
              </a:rPr>
              <a:t>C++ diline yeni eklentiler yapılarak </a:t>
            </a:r>
            <a:r>
              <a:rPr lang="pl-PL" sz="1800" dirty="0">
                <a:solidFill>
                  <a:schemeClr val="tx2">
                    <a:lumMod val="75000"/>
                  </a:schemeClr>
                </a:solidFill>
              </a:rPr>
              <a:t>((C++)++)</a:t>
            </a:r>
            <a:r>
              <a:rPr lang="tr-TR" sz="1800" dirty="0">
                <a:solidFill>
                  <a:schemeClr val="tx2">
                    <a:lumMod val="75000"/>
                  </a:schemeClr>
                </a:solidFill>
              </a:rPr>
              <a:t> yani C# </a:t>
            </a:r>
          </a:p>
          <a:p>
            <a:pPr marL="342900" indent="-342900">
              <a:lnSpc>
                <a:spcPct val="170000"/>
              </a:lnSpc>
              <a:buFont typeface="Wingdings" panose="05000000000000000000" pitchFamily="2" charset="2"/>
              <a:buChar char="ü"/>
            </a:pPr>
            <a:r>
              <a:rPr lang="tr-TR" sz="1800" b="0" dirty="0">
                <a:solidFill>
                  <a:schemeClr val="tx2">
                    <a:lumMod val="75000"/>
                  </a:schemeClr>
                </a:solidFill>
              </a:rPr>
              <a:t>Nesneye yönelik programlama dili (Object </a:t>
            </a:r>
            <a:r>
              <a:rPr lang="tr-TR" sz="1800" b="0" dirty="0" err="1">
                <a:solidFill>
                  <a:schemeClr val="tx2">
                    <a:lumMod val="75000"/>
                  </a:schemeClr>
                </a:solidFill>
              </a:rPr>
              <a:t>Oriented</a:t>
            </a:r>
            <a:r>
              <a:rPr lang="tr-TR" sz="1800" b="0" dirty="0">
                <a:solidFill>
                  <a:schemeClr val="tx2">
                    <a:lumMod val="75000"/>
                  </a:schemeClr>
                </a:solidFill>
              </a:rPr>
              <a:t> Programming, </a:t>
            </a:r>
            <a:r>
              <a:rPr lang="tr-TR" sz="1800" dirty="0">
                <a:solidFill>
                  <a:schemeClr val="tx2">
                    <a:lumMod val="75000"/>
                  </a:schemeClr>
                </a:solidFill>
              </a:rPr>
              <a:t>OOP</a:t>
            </a:r>
            <a:r>
              <a:rPr lang="tr-TR" sz="1800" b="0" dirty="0">
                <a:solidFill>
                  <a:schemeClr val="tx2">
                    <a:lumMod val="75000"/>
                  </a:schemeClr>
                </a:solidFill>
              </a:rPr>
              <a:t>)</a:t>
            </a:r>
          </a:p>
          <a:p>
            <a:pPr marL="342900" indent="-342900">
              <a:lnSpc>
                <a:spcPct val="170000"/>
              </a:lnSpc>
              <a:buFont typeface="Wingdings" panose="05000000000000000000" pitchFamily="2" charset="2"/>
              <a:buChar char="ü"/>
            </a:pPr>
            <a:r>
              <a:rPr lang="tr-TR" sz="1800" b="0" dirty="0">
                <a:solidFill>
                  <a:schemeClr val="tx2">
                    <a:lumMod val="75000"/>
                  </a:schemeClr>
                </a:solidFill>
              </a:rPr>
              <a:t>Güçlü tipleme Kontrolü (</a:t>
            </a:r>
            <a:r>
              <a:rPr lang="tr-TR" sz="1800" dirty="0" err="1">
                <a:solidFill>
                  <a:schemeClr val="tx2">
                    <a:lumMod val="75000"/>
                  </a:schemeClr>
                </a:solidFill>
              </a:rPr>
              <a:t>Strong</a:t>
            </a:r>
            <a:r>
              <a:rPr lang="tr-TR" sz="1800" dirty="0">
                <a:solidFill>
                  <a:schemeClr val="tx2">
                    <a:lumMod val="75000"/>
                  </a:schemeClr>
                </a:solidFill>
              </a:rPr>
              <a:t> </a:t>
            </a:r>
            <a:r>
              <a:rPr lang="tr-TR" sz="1800" dirty="0" err="1">
                <a:solidFill>
                  <a:schemeClr val="tx2">
                    <a:lumMod val="75000"/>
                  </a:schemeClr>
                </a:solidFill>
              </a:rPr>
              <a:t>Type</a:t>
            </a:r>
            <a:r>
              <a:rPr lang="tr-TR" sz="1800" b="0" dirty="0">
                <a:solidFill>
                  <a:schemeClr val="tx2">
                    <a:lumMod val="75000"/>
                  </a:schemeClr>
                </a:solidFill>
              </a:rPr>
              <a:t>)</a:t>
            </a:r>
          </a:p>
          <a:p>
            <a:pPr marL="342900" indent="-342900">
              <a:lnSpc>
                <a:spcPct val="170000"/>
              </a:lnSpc>
              <a:buFont typeface="Wingdings" panose="05000000000000000000" pitchFamily="2" charset="2"/>
              <a:buChar char="ü"/>
            </a:pPr>
            <a:r>
              <a:rPr lang="tr-TR" sz="1800" b="0" dirty="0">
                <a:solidFill>
                  <a:schemeClr val="tx2">
                    <a:lumMod val="75000"/>
                  </a:schemeClr>
                </a:solidFill>
              </a:rPr>
              <a:t>Orta seviye programlama dillerindendir.</a:t>
            </a:r>
          </a:p>
        </p:txBody>
      </p:sp>
    </p:spTree>
    <p:extLst>
      <p:ext uri="{BB962C8B-B14F-4D97-AF65-F5344CB8AC3E}">
        <p14:creationId xmlns:p14="http://schemas.microsoft.com/office/powerpoint/2010/main" val="366358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Bootstrap Nedir?</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 y="5848512"/>
            <a:ext cx="1123365" cy="926776"/>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3992430E-7092-4456-8C8D-A95204077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6149" y="1578649"/>
            <a:ext cx="5624624" cy="4008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Resim 7">
            <a:extLst>
              <a:ext uri="{FF2B5EF4-FFF2-40B4-BE49-F238E27FC236}">
                <a16:creationId xmlns:a16="http://schemas.microsoft.com/office/drawing/2014/main" id="{C2F62B43-3846-4D8E-A917-F74B3A393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291" y="2495472"/>
            <a:ext cx="5377353" cy="3719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08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Bootstrap </a:t>
            </a:r>
            <a:r>
              <a:rPr lang="tr-TR" sz="5400" dirty="0" err="1">
                <a:solidFill>
                  <a:schemeClr val="tx2">
                    <a:lumMod val="75000"/>
                  </a:schemeClr>
                </a:solidFill>
                <a:effectLst>
                  <a:outerShdw blurRad="38100" dist="38100" dir="2700000" algn="tl">
                    <a:srgbClr val="000000">
                      <a:alpha val="43137"/>
                    </a:srgbClr>
                  </a:outerShdw>
                </a:effectLst>
              </a:rPr>
              <a:t>Download</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idx="1"/>
          </p:nvPr>
        </p:nvSpPr>
        <p:spPr>
          <a:xfrm>
            <a:off x="838200" y="1825624"/>
            <a:ext cx="10515600" cy="2140319"/>
          </a:xfrm>
        </p:spPr>
        <p:txBody>
          <a:bodyPr>
            <a:normAutofit/>
          </a:bodyPr>
          <a:lstStyle/>
          <a:p>
            <a:pPr>
              <a:buFont typeface="Wingdings" panose="05000000000000000000" pitchFamily="2" charset="2"/>
              <a:buChar char="ü"/>
            </a:pPr>
            <a:r>
              <a:rPr lang="tr-TR" sz="2400" dirty="0">
                <a:solidFill>
                  <a:schemeClr val="tx2">
                    <a:lumMod val="75000"/>
                  </a:schemeClr>
                </a:solidFill>
              </a:rPr>
              <a:t>1. Yöntem :</a:t>
            </a:r>
            <a:r>
              <a:rPr lang="tr-TR" sz="2400" b="0" dirty="0">
                <a:solidFill>
                  <a:schemeClr val="tx2">
                    <a:lumMod val="75000"/>
                  </a:schemeClr>
                </a:solidFill>
              </a:rPr>
              <a:t> Sitesinden yükleyerek kullanma.</a:t>
            </a:r>
            <a:br>
              <a:rPr lang="tr-TR" sz="2400" b="0" dirty="0">
                <a:solidFill>
                  <a:schemeClr val="tx2">
                    <a:lumMod val="75000"/>
                  </a:schemeClr>
                </a:solidFill>
              </a:rPr>
            </a:br>
            <a:br>
              <a:rPr lang="tr-TR" sz="2400" b="0" dirty="0">
                <a:solidFill>
                  <a:schemeClr val="tx2">
                    <a:lumMod val="75000"/>
                  </a:schemeClr>
                </a:solidFill>
              </a:rPr>
            </a:br>
            <a:r>
              <a:rPr lang="tr-TR" sz="2400" b="0" dirty="0">
                <a:solidFill>
                  <a:schemeClr val="tx2">
                    <a:lumMod val="75000"/>
                  </a:schemeClr>
                </a:solidFill>
                <a:hlinkClick r:id="rId3"/>
              </a:rPr>
              <a:t>https://getbootstrap.com/docs/5.1/getting-started/download/</a:t>
            </a:r>
            <a:r>
              <a:rPr lang="tr-TR" sz="2400" b="0" dirty="0">
                <a:solidFill>
                  <a:schemeClr val="tx2">
                    <a:lumMod val="75000"/>
                  </a:schemeClr>
                </a:solidFill>
              </a:rPr>
              <a:t> </a:t>
            </a:r>
            <a:br>
              <a:rPr lang="tr-TR" sz="2400" b="0" dirty="0">
                <a:solidFill>
                  <a:schemeClr val="tx2">
                    <a:lumMod val="75000"/>
                  </a:schemeClr>
                </a:solidFill>
              </a:rPr>
            </a:br>
            <a:endParaRPr lang="tr-TR" sz="2400" b="0" dirty="0">
              <a:solidFill>
                <a:schemeClr val="tx2">
                  <a:lumMod val="75000"/>
                </a:schemeClr>
              </a:solidFill>
            </a:endParaRPr>
          </a:p>
          <a:p>
            <a:pPr>
              <a:buFont typeface="Wingdings" panose="05000000000000000000" pitchFamily="2" charset="2"/>
              <a:buChar char="ü"/>
            </a:pPr>
            <a:r>
              <a:rPr lang="tr-TR" sz="2400" dirty="0">
                <a:solidFill>
                  <a:schemeClr val="tx2">
                    <a:lumMod val="75000"/>
                  </a:schemeClr>
                </a:solidFill>
              </a:rPr>
              <a:t>2. Yöntem :</a:t>
            </a:r>
            <a:r>
              <a:rPr lang="tr-TR" sz="2400" b="0" dirty="0">
                <a:solidFill>
                  <a:schemeClr val="tx2">
                    <a:lumMod val="75000"/>
                  </a:schemeClr>
                </a:solidFill>
              </a:rPr>
              <a:t> CDN üzerinden kullanma</a:t>
            </a:r>
            <a:br>
              <a:rPr lang="tr-TR" sz="2400" b="0" dirty="0">
                <a:solidFill>
                  <a:schemeClr val="tx2">
                    <a:lumMod val="75000"/>
                  </a:schemeClr>
                </a:solidFill>
              </a:rPr>
            </a:br>
            <a:endParaRPr lang="tr-TR" sz="2000" b="0" dirty="0">
              <a:solidFill>
                <a:schemeClr val="tx2">
                  <a:lumMod val="75000"/>
                </a:schemeClr>
              </a:solidFill>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47" y="5848512"/>
            <a:ext cx="1123365" cy="926776"/>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4E85514A-BA83-4D9E-A2F0-AF3C8567BA41}"/>
              </a:ext>
            </a:extLst>
          </p:cNvPr>
          <p:cNvSpPr txBox="1"/>
          <p:nvPr/>
        </p:nvSpPr>
        <p:spPr>
          <a:xfrm>
            <a:off x="1446028" y="3965943"/>
            <a:ext cx="9569302"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tr-TR" sz="1800" b="0" dirty="0">
                <a:solidFill>
                  <a:schemeClr val="tx2">
                    <a:lumMod val="75000"/>
                  </a:schemeClr>
                </a:solidFill>
              </a:rPr>
              <a:t>&lt;link </a:t>
            </a:r>
            <a:r>
              <a:rPr lang="tr-TR" sz="1800" b="0" dirty="0" err="1">
                <a:solidFill>
                  <a:schemeClr val="tx2">
                    <a:lumMod val="75000"/>
                  </a:schemeClr>
                </a:solidFill>
              </a:rPr>
              <a:t>href</a:t>
            </a:r>
            <a:r>
              <a:rPr lang="tr-TR" sz="1800" b="0" dirty="0">
                <a:solidFill>
                  <a:schemeClr val="tx2">
                    <a:lumMod val="75000"/>
                  </a:schemeClr>
                </a:solidFill>
              </a:rPr>
              <a:t>="https://cdn.jsdelivr.net/npm/bootstrap@5.1.3/dist/css/bootstrap.min.css" &gt;</a:t>
            </a:r>
            <a:br>
              <a:rPr lang="tr-TR" sz="1800" b="0" dirty="0">
                <a:solidFill>
                  <a:schemeClr val="tx2">
                    <a:lumMod val="75000"/>
                  </a:schemeClr>
                </a:solidFill>
              </a:rPr>
            </a:br>
            <a:endParaRPr lang="tr-TR" sz="1800" b="0" dirty="0">
              <a:solidFill>
                <a:schemeClr val="tx2">
                  <a:lumMod val="75000"/>
                </a:schemeClr>
              </a:solidFill>
            </a:endParaRPr>
          </a:p>
          <a:p>
            <a:pPr marL="0" indent="0">
              <a:buNone/>
            </a:pPr>
            <a:r>
              <a:rPr lang="tr-TR" sz="1800" b="0" dirty="0">
                <a:solidFill>
                  <a:schemeClr val="tx2">
                    <a:lumMod val="75000"/>
                  </a:schemeClr>
                </a:solidFill>
              </a:rPr>
              <a:t>&lt;</a:t>
            </a:r>
            <a:r>
              <a:rPr lang="tr-TR" sz="1800" b="0" dirty="0" err="1">
                <a:solidFill>
                  <a:schemeClr val="tx2">
                    <a:lumMod val="75000"/>
                  </a:schemeClr>
                </a:solidFill>
              </a:rPr>
              <a:t>script</a:t>
            </a:r>
            <a:r>
              <a:rPr lang="tr-TR" sz="1800" b="0" dirty="0">
                <a:solidFill>
                  <a:schemeClr val="tx2">
                    <a:lumMod val="75000"/>
                  </a:schemeClr>
                </a:solidFill>
              </a:rPr>
              <a:t> </a:t>
            </a:r>
            <a:r>
              <a:rPr lang="tr-TR" sz="1800" b="0" dirty="0" err="1">
                <a:solidFill>
                  <a:schemeClr val="tx2">
                    <a:lumMod val="75000"/>
                  </a:schemeClr>
                </a:solidFill>
              </a:rPr>
              <a:t>src</a:t>
            </a:r>
            <a:r>
              <a:rPr lang="tr-TR" sz="1800" b="0" dirty="0">
                <a:solidFill>
                  <a:schemeClr val="tx2">
                    <a:lumMod val="75000"/>
                  </a:schemeClr>
                </a:solidFill>
              </a:rPr>
              <a:t>="https://cdn.jsdelivr.net/npm/bootstrap@5.1.3/dist/js/bootstrap.bundle.min.js"&gt;</a:t>
            </a:r>
            <a:br>
              <a:rPr lang="tr-TR" sz="1800" b="0" dirty="0">
                <a:solidFill>
                  <a:schemeClr val="tx2">
                    <a:lumMod val="75000"/>
                  </a:schemeClr>
                </a:solidFill>
              </a:rPr>
            </a:br>
            <a:r>
              <a:rPr lang="tr-TR" sz="1800" b="0" dirty="0">
                <a:solidFill>
                  <a:schemeClr val="tx2">
                    <a:lumMod val="75000"/>
                  </a:schemeClr>
                </a:solidFill>
              </a:rPr>
              <a:t>&lt;/script&gt;</a:t>
            </a:r>
          </a:p>
        </p:txBody>
      </p:sp>
    </p:spTree>
    <p:extLst>
      <p:ext uri="{BB962C8B-B14F-4D97-AF65-F5344CB8AC3E}">
        <p14:creationId xmlns:p14="http://schemas.microsoft.com/office/powerpoint/2010/main" val="92790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Zen </a:t>
            </a:r>
            <a:r>
              <a:rPr lang="tr-TR" sz="5400" dirty="0" err="1">
                <a:solidFill>
                  <a:schemeClr val="tx2">
                    <a:lumMod val="75000"/>
                  </a:schemeClr>
                </a:solidFill>
                <a:effectLst>
                  <a:outerShdw blurRad="38100" dist="38100" dir="2700000" algn="tl">
                    <a:srgbClr val="000000">
                      <a:alpha val="43137"/>
                    </a:srgbClr>
                  </a:outerShdw>
                </a:effectLst>
              </a:rPr>
              <a:t>Coding</a:t>
            </a:r>
            <a:r>
              <a:rPr lang="tr-TR" sz="5400" dirty="0">
                <a:solidFill>
                  <a:schemeClr val="tx2">
                    <a:lumMod val="75000"/>
                  </a:schemeClr>
                </a:solidFill>
                <a:effectLst>
                  <a:outerShdw blurRad="38100" dist="38100" dir="2700000" algn="tl">
                    <a:srgbClr val="000000">
                      <a:alpha val="43137"/>
                    </a:srgbClr>
                  </a:outerShdw>
                </a:effectLst>
              </a:rPr>
              <a:t> (</a:t>
            </a:r>
            <a:r>
              <a:rPr lang="tr-TR" sz="5400" dirty="0" err="1">
                <a:solidFill>
                  <a:schemeClr val="tx2">
                    <a:lumMod val="75000"/>
                  </a:schemeClr>
                </a:solidFill>
                <a:effectLst>
                  <a:outerShdw blurRad="38100" dist="38100" dir="2700000" algn="tl">
                    <a:srgbClr val="000000">
                      <a:alpha val="43137"/>
                    </a:srgbClr>
                  </a:outerShdw>
                </a:effectLst>
              </a:rPr>
              <a:t>Emmet</a:t>
            </a:r>
            <a:r>
              <a:rPr lang="tr-TR" sz="5400" dirty="0">
                <a:solidFill>
                  <a:schemeClr val="tx2">
                    <a:lumMod val="75000"/>
                  </a:schemeClr>
                </a:solidFill>
                <a:effectLst>
                  <a:outerShdw blurRad="38100" dist="38100" dir="2700000" algn="tl">
                    <a:srgbClr val="000000">
                      <a:alpha val="43137"/>
                    </a:srgbClr>
                  </a:outerShdw>
                </a:effectLst>
              </a:rPr>
              <a:t>)</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Bootstrap</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64325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Grid Sistemi</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Bootstrap</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19880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Heading</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Text</a:t>
            </a:r>
            <a:r>
              <a:rPr lang="tr-TR" sz="5400" dirty="0">
                <a:solidFill>
                  <a:schemeClr val="tx2">
                    <a:lumMod val="75000"/>
                  </a:schemeClr>
                </a:solidFill>
                <a:effectLst>
                  <a:outerShdw blurRad="38100" dist="38100" dir="2700000" algn="tl">
                    <a:srgbClr val="000000">
                      <a:alpha val="43137"/>
                    </a:srgbClr>
                  </a:outerShdw>
                </a:effectLst>
              </a:rPr>
              <a:t>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Bootstrap</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775163"/>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Button</a:t>
            </a:r>
            <a:r>
              <a:rPr lang="tr-TR" sz="5400" dirty="0">
                <a:solidFill>
                  <a:schemeClr val="tx2">
                    <a:lumMod val="75000"/>
                  </a:schemeClr>
                </a:solidFill>
                <a:effectLst>
                  <a:outerShdw blurRad="38100" dist="38100" dir="2700000" algn="tl">
                    <a:srgbClr val="000000">
                      <a:alpha val="43137"/>
                    </a:srgbClr>
                  </a:outerShdw>
                </a:effectLst>
              </a:rPr>
              <a:t> ve Renklerin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Bootstrap</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987643"/>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Margin</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Padding</a:t>
            </a:r>
            <a:r>
              <a:rPr lang="tr-TR" sz="5400" dirty="0">
                <a:solidFill>
                  <a:schemeClr val="tx2">
                    <a:lumMod val="75000"/>
                  </a:schemeClr>
                </a:solidFill>
                <a:effectLst>
                  <a:outerShdw blurRad="38100" dist="38100" dir="2700000" algn="tl">
                    <a:srgbClr val="000000">
                      <a:alpha val="43137"/>
                    </a:srgbClr>
                  </a:outerShdw>
                </a:effectLst>
              </a:rPr>
              <a:t>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Bootstrap</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808751"/>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Tablo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Bootstrap</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46807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Liste, </a:t>
            </a:r>
            <a:r>
              <a:rPr lang="tr-TR" sz="5400" dirty="0" err="1">
                <a:solidFill>
                  <a:schemeClr val="tx2">
                    <a:lumMod val="75000"/>
                  </a:schemeClr>
                </a:solidFill>
                <a:effectLst>
                  <a:outerShdw blurRad="38100" dist="38100" dir="2700000" algn="tl">
                    <a:srgbClr val="000000">
                      <a:alpha val="43137"/>
                    </a:srgbClr>
                  </a:outerShdw>
                </a:effectLst>
              </a:rPr>
              <a:t>Alert</a:t>
            </a:r>
            <a:r>
              <a:rPr lang="tr-TR" sz="5400" dirty="0">
                <a:solidFill>
                  <a:schemeClr val="tx2">
                    <a:lumMod val="75000"/>
                  </a:schemeClr>
                </a:solidFill>
                <a:effectLst>
                  <a:outerShdw blurRad="38100" dist="38100" dir="2700000" algn="tl">
                    <a:srgbClr val="000000">
                      <a:alpha val="43137"/>
                    </a:srgbClr>
                  </a:outerShdw>
                </a:effectLst>
              </a:rPr>
              <a:t> ve </a:t>
            </a:r>
            <a:r>
              <a:rPr lang="tr-TR" sz="5400" dirty="0" err="1">
                <a:solidFill>
                  <a:schemeClr val="tx2">
                    <a:lumMod val="75000"/>
                  </a:schemeClr>
                </a:solidFill>
                <a:effectLst>
                  <a:outerShdw blurRad="38100" dist="38100" dir="2700000" algn="tl">
                    <a:srgbClr val="000000">
                      <a:alpha val="43137"/>
                    </a:srgbClr>
                  </a:outerShdw>
                </a:effectLst>
              </a:rPr>
              <a:t>Card</a:t>
            </a:r>
            <a:r>
              <a:rPr lang="tr-TR" sz="5400" dirty="0">
                <a:solidFill>
                  <a:schemeClr val="tx2">
                    <a:lumMod val="75000"/>
                  </a:schemeClr>
                </a:solidFill>
                <a:effectLst>
                  <a:outerShdw blurRad="38100" dist="38100" dir="2700000" algn="tl">
                    <a:srgbClr val="000000">
                      <a:alpha val="43137"/>
                    </a:srgbClr>
                  </a:outerShdw>
                </a:effectLst>
              </a:rPr>
              <a:t>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Bootstrap</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56380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Formlarla Çalışmak</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Bootstrap</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767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NET Framework &amp; NET </a:t>
            </a:r>
            <a:r>
              <a:rPr lang="tr-TR" sz="5400" dirty="0" err="1">
                <a:solidFill>
                  <a:schemeClr val="tx2">
                    <a:lumMod val="75000"/>
                  </a:schemeClr>
                </a:solidFill>
                <a:effectLst>
                  <a:outerShdw blurRad="38100" dist="38100" dir="2700000" algn="tl">
                    <a:srgbClr val="000000">
                      <a:alpha val="43137"/>
                    </a:srgbClr>
                  </a:outerShdw>
                </a:effectLst>
              </a:rPr>
              <a:t>Core</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80293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Modal</a:t>
            </a:r>
            <a:r>
              <a:rPr lang="tr-TR" sz="5400" dirty="0">
                <a:solidFill>
                  <a:schemeClr val="tx2">
                    <a:lumMod val="75000"/>
                  </a:schemeClr>
                </a:solidFill>
                <a:effectLst>
                  <a:outerShdw blurRad="38100" dist="38100" dir="2700000" algn="tl">
                    <a:srgbClr val="000000">
                      <a:alpha val="43137"/>
                    </a:srgbClr>
                  </a:outerShdw>
                </a:effectLst>
              </a:rPr>
              <a:t>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Bootstrap</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409930"/>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Modal</a:t>
            </a:r>
            <a:r>
              <a:rPr lang="tr-TR" sz="5400" dirty="0">
                <a:solidFill>
                  <a:schemeClr val="tx2">
                    <a:lumMod val="75000"/>
                  </a:schemeClr>
                </a:solidFill>
                <a:effectLst>
                  <a:outerShdw blurRad="38100" dist="38100" dir="2700000" algn="tl">
                    <a:srgbClr val="000000">
                      <a:alpha val="43137"/>
                    </a:srgbClr>
                  </a:outerShdw>
                </a:effectLst>
              </a:rPr>
              <a:t> Kullanımı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a:solidFill>
                  <a:schemeClr val="tx2">
                    <a:lumMod val="75000"/>
                  </a:schemeClr>
                </a:solidFill>
                <a:effectLst>
                  <a:outerShdw blurRad="38100" dist="38100" dir="2700000" algn="tl">
                    <a:srgbClr val="000000">
                      <a:alpha val="43137"/>
                    </a:srgbClr>
                  </a:outerShdw>
                </a:effectLst>
              </a:rPr>
              <a:t>Bootstrap</a:t>
            </a:r>
            <a:endParaRPr lang="tr-TR" dirty="0">
              <a:solidFill>
                <a:srgbClr val="FF0000"/>
              </a:solidFill>
              <a:effectLst>
                <a:outerShdw blurRad="38100" dist="38100" dir="2700000" algn="tl">
                  <a:srgbClr val="000000">
                    <a:alpha val="43137"/>
                  </a:srgbClr>
                </a:outerShdw>
              </a:effectLst>
            </a:endParaRPr>
          </a:p>
        </p:txBody>
      </p:sp>
      <p:pic>
        <p:nvPicPr>
          <p:cNvPr id="1026" name="Picture 2" descr="GitHub - twbs/icons: Official open source SVG icon library for Bootstrap.">
            <a:extLst>
              <a:ext uri="{FF2B5EF4-FFF2-40B4-BE49-F238E27FC236}">
                <a16:creationId xmlns:a16="http://schemas.microsoft.com/office/drawing/2014/main" id="{C4CB3146-F4EA-441C-A086-3373685C2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826" y="1103694"/>
            <a:ext cx="2296347" cy="189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21664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Web Projesi Yayınlama</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err="1">
                <a:solidFill>
                  <a:schemeClr val="tx2">
                    <a:lumMod val="75000"/>
                  </a:schemeClr>
                </a:solidFill>
                <a:effectLst>
                  <a:outerShdw blurRad="38100" dist="38100" dir="2700000" algn="tl">
                    <a:srgbClr val="000000">
                      <a:alpha val="43137"/>
                    </a:srgbClr>
                  </a:outerShdw>
                </a:effectLst>
              </a:rPr>
              <a:t>Publish</a:t>
            </a:r>
            <a:endParaRPr lang="tr-TR" dirty="0">
              <a:solidFill>
                <a:srgbClr val="FF0000"/>
              </a:solidFill>
              <a:effectLst>
                <a:outerShdw blurRad="38100" dist="38100" dir="2700000" algn="tl">
                  <a:srgbClr val="000000">
                    <a:alpha val="43137"/>
                  </a:srgbClr>
                </a:outerShdw>
              </a:effectLst>
            </a:endParaRPr>
          </a:p>
        </p:txBody>
      </p:sp>
      <p:pic>
        <p:nvPicPr>
          <p:cNvPr id="3074" name="Picture 2" descr="Publish To Web Site Svg Png Icon Free Download (#161399) -  OnlineWebFonts.COM">
            <a:extLst>
              <a:ext uri="{FF2B5EF4-FFF2-40B4-BE49-F238E27FC236}">
                <a16:creationId xmlns:a16="http://schemas.microsoft.com/office/drawing/2014/main" id="{40E749CF-EF95-41DD-9710-F9ADD354C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099" y="1276378"/>
            <a:ext cx="1721802" cy="172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2136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Web Projesi Yayınlama</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sz="2400" dirty="0" err="1">
                <a:solidFill>
                  <a:schemeClr val="tx2">
                    <a:lumMod val="75000"/>
                  </a:schemeClr>
                </a:solidFill>
                <a:effectLst>
                  <a:outerShdw blurRad="38100" dist="38100" dir="2700000" algn="tl">
                    <a:srgbClr val="000000">
                      <a:alpha val="43137"/>
                    </a:srgbClr>
                  </a:outerShdw>
                </a:effectLst>
              </a:rPr>
              <a:t>Publish</a:t>
            </a:r>
            <a:endParaRPr lang="tr-TR" dirty="0">
              <a:solidFill>
                <a:srgbClr val="FF0000"/>
              </a:solidFill>
              <a:effectLst>
                <a:outerShdw blurRad="38100" dist="38100" dir="2700000" algn="tl">
                  <a:srgbClr val="000000">
                    <a:alpha val="43137"/>
                  </a:srgbClr>
                </a:outerShdw>
              </a:effectLst>
            </a:endParaRPr>
          </a:p>
        </p:txBody>
      </p:sp>
      <p:pic>
        <p:nvPicPr>
          <p:cNvPr id="3074" name="Picture 2" descr="Publish To Web Site Svg Png Icon Free Download (#161399) -  OnlineWebFonts.COM">
            <a:extLst>
              <a:ext uri="{FF2B5EF4-FFF2-40B4-BE49-F238E27FC236}">
                <a16:creationId xmlns:a16="http://schemas.microsoft.com/office/drawing/2014/main" id="{40E749CF-EF95-41DD-9710-F9ADD354C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099" y="1276378"/>
            <a:ext cx="1721802" cy="172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564440"/>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227486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Ayarları</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4662460"/>
            <a:ext cx="9144000" cy="1397979"/>
          </a:xfrm>
        </p:spPr>
        <p:txBody>
          <a:bodyPr/>
          <a:lstStyle/>
          <a:p>
            <a:r>
              <a:rPr lang="tr-TR" sz="2400" dirty="0" err="1">
                <a:solidFill>
                  <a:schemeClr val="tx2">
                    <a:lumMod val="75000"/>
                  </a:schemeClr>
                </a:solidFill>
                <a:effectLst>
                  <a:outerShdw blurRad="38100" dist="38100" dir="2700000" algn="tl">
                    <a:srgbClr val="000000">
                      <a:alpha val="43137"/>
                    </a:srgbClr>
                  </a:outerShdw>
                </a:effectLst>
              </a:rPr>
              <a:t>Publish</a:t>
            </a:r>
            <a:endParaRPr lang="tr-TR" dirty="0">
              <a:solidFill>
                <a:srgbClr val="FF0000"/>
              </a:solidFill>
              <a:effectLst>
                <a:outerShdw blurRad="38100" dist="38100" dir="2700000" algn="tl">
                  <a:srgbClr val="000000">
                    <a:alpha val="43137"/>
                  </a:srgbClr>
                </a:outerShdw>
              </a:effectLst>
            </a:endParaRPr>
          </a:p>
        </p:txBody>
      </p:sp>
      <p:pic>
        <p:nvPicPr>
          <p:cNvPr id="3074" name="Picture 2" descr="Publish To Web Site Svg Png Icon Free Download (#161399) -  OnlineWebFonts.COM">
            <a:extLst>
              <a:ext uri="{FF2B5EF4-FFF2-40B4-BE49-F238E27FC236}">
                <a16:creationId xmlns:a16="http://schemas.microsoft.com/office/drawing/2014/main" id="{40E749CF-EF95-41DD-9710-F9ADD354C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099" y="1276378"/>
            <a:ext cx="1721802" cy="172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78316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5" name="Resim 4">
            <a:extLst>
              <a:ext uri="{FF2B5EF4-FFF2-40B4-BE49-F238E27FC236}">
                <a16:creationId xmlns:a16="http://schemas.microsoft.com/office/drawing/2014/main" id="{7EE27346-584A-4E54-A7BF-D0E8D2DFD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89" y="1690688"/>
            <a:ext cx="3661797" cy="3421464"/>
          </a:xfrm>
          <a:prstGeom prst="rect">
            <a:avLst/>
          </a:prstGeom>
          <a:ln>
            <a:noFill/>
          </a:ln>
          <a:effectLst>
            <a:outerShdw blurRad="190500" algn="tl" rotWithShape="0">
              <a:srgbClr val="000000">
                <a:alpha val="70000"/>
              </a:srgbClr>
            </a:outerShdw>
          </a:effectLst>
        </p:spPr>
      </p:pic>
      <p:pic>
        <p:nvPicPr>
          <p:cNvPr id="6" name="Resim 5">
            <a:extLst>
              <a:ext uri="{FF2B5EF4-FFF2-40B4-BE49-F238E27FC236}">
                <a16:creationId xmlns:a16="http://schemas.microsoft.com/office/drawing/2014/main" id="{7C8B44C6-8C85-444D-93D7-8796E2C5C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2349" y="1690688"/>
            <a:ext cx="6042364" cy="42856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070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7" name="Resim 6">
            <a:extLst>
              <a:ext uri="{FF2B5EF4-FFF2-40B4-BE49-F238E27FC236}">
                <a16:creationId xmlns:a16="http://schemas.microsoft.com/office/drawing/2014/main" id="{D8453FEC-2B00-4E7F-B24F-99EB0BC5F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69" y="2017604"/>
            <a:ext cx="3599817" cy="2401557"/>
          </a:xfrm>
          <a:prstGeom prst="rect">
            <a:avLst/>
          </a:prstGeom>
          <a:ln>
            <a:noFill/>
          </a:ln>
          <a:effectLst>
            <a:outerShdw blurRad="190500" algn="tl" rotWithShape="0">
              <a:srgbClr val="000000">
                <a:alpha val="70000"/>
              </a:srgbClr>
            </a:outerShdw>
          </a:effectLst>
        </p:spPr>
      </p:pic>
      <p:pic>
        <p:nvPicPr>
          <p:cNvPr id="8" name="Resim 7">
            <a:extLst>
              <a:ext uri="{FF2B5EF4-FFF2-40B4-BE49-F238E27FC236}">
                <a16:creationId xmlns:a16="http://schemas.microsoft.com/office/drawing/2014/main" id="{EDEB8930-4C19-4F12-9773-04D60A31A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733" y="3352378"/>
            <a:ext cx="3682534" cy="3140497"/>
          </a:xfrm>
          <a:prstGeom prst="rect">
            <a:avLst/>
          </a:prstGeom>
          <a:ln>
            <a:noFill/>
          </a:ln>
          <a:effectLst>
            <a:outerShdw blurRad="190500" algn="tl" rotWithShape="0">
              <a:srgbClr val="000000">
                <a:alpha val="70000"/>
              </a:srgbClr>
            </a:outerShdw>
          </a:effectLst>
        </p:spPr>
      </p:pic>
      <p:pic>
        <p:nvPicPr>
          <p:cNvPr id="9" name="Resim 8">
            <a:extLst>
              <a:ext uri="{FF2B5EF4-FFF2-40B4-BE49-F238E27FC236}">
                <a16:creationId xmlns:a16="http://schemas.microsoft.com/office/drawing/2014/main" id="{534DFFA9-8A7A-4979-AF32-1EB3E1474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3514" y="2017604"/>
            <a:ext cx="3417726" cy="35118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243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6" name="Resim 5">
            <a:extLst>
              <a:ext uri="{FF2B5EF4-FFF2-40B4-BE49-F238E27FC236}">
                <a16:creationId xmlns:a16="http://schemas.microsoft.com/office/drawing/2014/main" id="{462A1D85-5998-40AA-97C3-C1C7365CF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15" y="1511383"/>
            <a:ext cx="2948007" cy="2953197"/>
          </a:xfrm>
          <a:prstGeom prst="rect">
            <a:avLst/>
          </a:prstGeom>
          <a:ln>
            <a:noFill/>
          </a:ln>
          <a:effectLst>
            <a:outerShdw blurRad="190500" algn="tl" rotWithShape="0">
              <a:srgbClr val="000000">
                <a:alpha val="70000"/>
              </a:srgbClr>
            </a:outerShdw>
          </a:effectLst>
        </p:spPr>
      </p:pic>
      <p:pic>
        <p:nvPicPr>
          <p:cNvPr id="10" name="Resim 9">
            <a:extLst>
              <a:ext uri="{FF2B5EF4-FFF2-40B4-BE49-F238E27FC236}">
                <a16:creationId xmlns:a16="http://schemas.microsoft.com/office/drawing/2014/main" id="{A11936F7-FF37-4072-B6EB-75CB96546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779" y="2265011"/>
            <a:ext cx="3813930" cy="3019530"/>
          </a:xfrm>
          <a:prstGeom prst="rect">
            <a:avLst/>
          </a:prstGeom>
          <a:ln>
            <a:noFill/>
          </a:ln>
          <a:effectLst>
            <a:outerShdw blurRad="190500" algn="tl" rotWithShape="0">
              <a:srgbClr val="000000">
                <a:alpha val="70000"/>
              </a:srgbClr>
            </a:outerShdw>
          </a:effectLst>
        </p:spPr>
      </p:pic>
      <p:pic>
        <p:nvPicPr>
          <p:cNvPr id="11" name="Resim 10">
            <a:extLst>
              <a:ext uri="{FF2B5EF4-FFF2-40B4-BE49-F238E27FC236}">
                <a16:creationId xmlns:a16="http://schemas.microsoft.com/office/drawing/2014/main" id="{95AB83F4-4452-4CB5-877F-BE0D155CA5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5934" y="3663198"/>
            <a:ext cx="6261049" cy="24997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6595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0F50295E-3225-404E-A666-264A5453A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72" y="1690688"/>
            <a:ext cx="5807628" cy="2426090"/>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C16DCA96-3F2B-4595-8858-EA605608F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3120" y="2597269"/>
            <a:ext cx="6109078" cy="2625918"/>
          </a:xfrm>
          <a:prstGeom prst="rect">
            <a:avLst/>
          </a:prstGeom>
          <a:ln>
            <a:noFill/>
          </a:ln>
          <a:effectLst>
            <a:outerShdw blurRad="190500" algn="tl" rotWithShape="0">
              <a:srgbClr val="000000">
                <a:alpha val="70000"/>
              </a:srgbClr>
            </a:outerShdw>
          </a:effectLst>
        </p:spPr>
      </p:pic>
      <p:pic>
        <p:nvPicPr>
          <p:cNvPr id="5" name="Resim 4">
            <a:extLst>
              <a:ext uri="{FF2B5EF4-FFF2-40B4-BE49-F238E27FC236}">
                <a16:creationId xmlns:a16="http://schemas.microsoft.com/office/drawing/2014/main" id="{37283A4D-54A3-4478-B38B-D5242196A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8689" y="4116778"/>
            <a:ext cx="5445887" cy="18753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9661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6B8345D1-7499-4B72-974B-3BAA3FC48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2" y="1690688"/>
            <a:ext cx="6241527" cy="2189568"/>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C52FA500-D523-4536-9FAE-BFC5F7557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795" y="4027175"/>
            <a:ext cx="5220232" cy="2321583"/>
          </a:xfrm>
          <a:prstGeom prst="rect">
            <a:avLst/>
          </a:prstGeom>
          <a:ln>
            <a:noFill/>
          </a:ln>
          <a:effectLst>
            <a:outerShdw blurRad="190500" algn="tl" rotWithShape="0">
              <a:srgbClr val="000000">
                <a:alpha val="70000"/>
              </a:srgbClr>
            </a:outerShdw>
          </a:effectLst>
        </p:spPr>
      </p:pic>
      <p:pic>
        <p:nvPicPr>
          <p:cNvPr id="5" name="Resim 4">
            <a:extLst>
              <a:ext uri="{FF2B5EF4-FFF2-40B4-BE49-F238E27FC236}">
                <a16:creationId xmlns:a16="http://schemas.microsoft.com/office/drawing/2014/main" id="{D23F70ED-6C00-42C9-8B2C-AAC442A5D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9027" y="2339466"/>
            <a:ext cx="5372973" cy="26604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52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pPr algn="r"/>
            <a:r>
              <a:rPr lang="tr-TR" sz="5400" dirty="0">
                <a:solidFill>
                  <a:schemeClr val="tx2">
                    <a:lumMod val="75000"/>
                  </a:schemeClr>
                </a:solidFill>
                <a:effectLst>
                  <a:outerShdw blurRad="38100" dist="38100" dir="2700000" algn="tl">
                    <a:srgbClr val="000000">
                      <a:alpha val="43137"/>
                    </a:srgbClr>
                  </a:outerShdw>
                </a:effectLst>
              </a:rPr>
              <a:t>NET Framework &amp; NET </a:t>
            </a:r>
            <a:r>
              <a:rPr lang="tr-TR" sz="5400" dirty="0" err="1">
                <a:solidFill>
                  <a:schemeClr val="tx2">
                    <a:lumMod val="75000"/>
                  </a:schemeClr>
                </a:solidFill>
                <a:effectLst>
                  <a:outerShdw blurRad="38100" dist="38100" dir="2700000" algn="tl">
                    <a:srgbClr val="000000">
                      <a:alpha val="43137"/>
                    </a:srgbClr>
                  </a:outerShdw>
                </a:effectLst>
              </a:rPr>
              <a:t>Core</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9" name="Başlık 1">
            <a:extLst>
              <a:ext uri="{FF2B5EF4-FFF2-40B4-BE49-F238E27FC236}">
                <a16:creationId xmlns:a16="http://schemas.microsoft.com/office/drawing/2014/main" id="{BE16F2D5-82B9-4D25-B413-0071A171E2CE}"/>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r>
              <a:rPr lang="tr-TR" sz="2000" dirty="0">
                <a:solidFill>
                  <a:schemeClr val="tx2">
                    <a:lumMod val="75000"/>
                  </a:schemeClr>
                </a:solidFill>
                <a:effectLst>
                  <a:outerShdw blurRad="38100" dist="38100" dir="2700000" algn="tl">
                    <a:srgbClr val="000000">
                      <a:alpha val="43137"/>
                    </a:srgbClr>
                  </a:outerShdw>
                </a:effectLst>
              </a:rPr>
              <a:t>NET Framework</a:t>
            </a:r>
          </a:p>
        </p:txBody>
      </p:sp>
      <p:sp>
        <p:nvSpPr>
          <p:cNvPr id="10" name="Başlık 1">
            <a:extLst>
              <a:ext uri="{FF2B5EF4-FFF2-40B4-BE49-F238E27FC236}">
                <a16:creationId xmlns:a16="http://schemas.microsoft.com/office/drawing/2014/main" id="{2C3196BF-680A-4263-B5A4-431C33CC13A5}"/>
              </a:ext>
            </a:extLst>
          </p:cNvPr>
          <p:cNvSpPr txBox="1">
            <a:spLocks/>
          </p:cNvSpPr>
          <p:nvPr/>
        </p:nvSpPr>
        <p:spPr>
          <a:xfrm>
            <a:off x="302258" y="2089309"/>
            <a:ext cx="7621491" cy="16729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marL="342900" indent="-342900">
              <a:lnSpc>
                <a:spcPct val="170000"/>
              </a:lnSpc>
              <a:buFont typeface="Wingdings" panose="05000000000000000000" pitchFamily="2" charset="2"/>
              <a:buChar char="ü"/>
            </a:pPr>
            <a:r>
              <a:rPr lang="tr-TR" sz="1800" b="0" dirty="0">
                <a:solidFill>
                  <a:schemeClr val="tx2">
                    <a:lumMod val="75000"/>
                  </a:schemeClr>
                </a:solidFill>
              </a:rPr>
              <a:t>Microsoft tarafından geliştirilen, uygulama geliştirme çatısı(</a:t>
            </a:r>
            <a:r>
              <a:rPr lang="tr-TR" sz="1800" b="0" dirty="0" err="1">
                <a:solidFill>
                  <a:schemeClr val="tx2">
                    <a:lumMod val="75000"/>
                  </a:schemeClr>
                </a:solidFill>
              </a:rPr>
              <a:t>framework</a:t>
            </a:r>
            <a:r>
              <a:rPr lang="tr-TR" sz="1800" b="0" dirty="0">
                <a:solidFill>
                  <a:schemeClr val="tx2">
                    <a:lumMod val="75000"/>
                  </a:schemeClr>
                </a:solidFill>
              </a:rPr>
              <a:t>) </a:t>
            </a:r>
            <a:r>
              <a:rPr lang="tr-TR" sz="1800" b="0" dirty="0" err="1">
                <a:solidFill>
                  <a:schemeClr val="tx2">
                    <a:lumMod val="75000"/>
                  </a:schemeClr>
                </a:solidFill>
              </a:rPr>
              <a:t>dır</a:t>
            </a:r>
            <a:r>
              <a:rPr lang="tr-TR" sz="1800" b="0" dirty="0">
                <a:solidFill>
                  <a:schemeClr val="tx2">
                    <a:lumMod val="75000"/>
                  </a:schemeClr>
                </a:solidFill>
              </a:rPr>
              <a:t>.</a:t>
            </a:r>
          </a:p>
          <a:p>
            <a:pPr marL="342900" indent="-342900">
              <a:lnSpc>
                <a:spcPct val="170000"/>
              </a:lnSpc>
              <a:buFont typeface="Wingdings" panose="05000000000000000000" pitchFamily="2" charset="2"/>
              <a:buChar char="ü"/>
            </a:pPr>
            <a:r>
              <a:rPr lang="tr-TR" sz="1800" b="0" dirty="0">
                <a:solidFill>
                  <a:schemeClr val="tx2">
                    <a:lumMod val="75000"/>
                  </a:schemeClr>
                </a:solidFill>
              </a:rPr>
              <a:t>Masaüstü, Web ve farklı platformlarda uygulama geliştirme desteği</a:t>
            </a:r>
          </a:p>
          <a:p>
            <a:pPr marL="342900" indent="-342900">
              <a:lnSpc>
                <a:spcPct val="170000"/>
              </a:lnSpc>
              <a:buFont typeface="Wingdings" panose="05000000000000000000" pitchFamily="2" charset="2"/>
              <a:buChar char="ü"/>
            </a:pPr>
            <a:r>
              <a:rPr lang="tr-TR" sz="1800" b="0" dirty="0">
                <a:solidFill>
                  <a:schemeClr val="tx2">
                    <a:lumMod val="75000"/>
                  </a:schemeClr>
                </a:solidFill>
              </a:rPr>
              <a:t>Windows işletim sistemi ile çalışır.</a:t>
            </a:r>
            <a:endParaRPr lang="tr-TR" sz="1800" dirty="0">
              <a:solidFill>
                <a:schemeClr val="tx2">
                  <a:lumMod val="75000"/>
                </a:schemeClr>
              </a:solidFill>
            </a:endParaRPr>
          </a:p>
        </p:txBody>
      </p:sp>
      <p:pic>
        <p:nvPicPr>
          <p:cNvPr id="4" name="Resim 3">
            <a:extLst>
              <a:ext uri="{FF2B5EF4-FFF2-40B4-BE49-F238E27FC236}">
                <a16:creationId xmlns:a16="http://schemas.microsoft.com/office/drawing/2014/main" id="{0FE845C2-5664-4CA3-A814-F69733653B38}"/>
              </a:ext>
            </a:extLst>
          </p:cNvPr>
          <p:cNvPicPr>
            <a:picLocks noChangeAspect="1"/>
          </p:cNvPicPr>
          <p:nvPr/>
        </p:nvPicPr>
        <p:blipFill>
          <a:blip r:embed="rId3"/>
          <a:stretch>
            <a:fillRect/>
          </a:stretch>
        </p:blipFill>
        <p:spPr>
          <a:xfrm>
            <a:off x="490625" y="4932912"/>
            <a:ext cx="3782340" cy="1672958"/>
          </a:xfrm>
          <a:prstGeom prst="rect">
            <a:avLst/>
          </a:prstGeom>
        </p:spPr>
      </p:pic>
      <p:pic>
        <p:nvPicPr>
          <p:cNvPr id="1026" name="Picture 2" descr=".NET Framework">
            <a:extLst>
              <a:ext uri="{FF2B5EF4-FFF2-40B4-BE49-F238E27FC236}">
                <a16:creationId xmlns:a16="http://schemas.microsoft.com/office/drawing/2014/main" id="{193E15AF-D627-42B1-B674-396C63653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76" r="22608" b="98"/>
          <a:stretch/>
        </p:blipFill>
        <p:spPr bwMode="auto">
          <a:xfrm>
            <a:off x="4542241" y="4563047"/>
            <a:ext cx="1996611" cy="20759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 5">
            <a:extLst>
              <a:ext uri="{FF2B5EF4-FFF2-40B4-BE49-F238E27FC236}">
                <a16:creationId xmlns:a16="http://schemas.microsoft.com/office/drawing/2014/main" id="{50AC319A-16D3-4F72-BB29-DD72701EACAE}"/>
              </a:ext>
            </a:extLst>
          </p:cNvPr>
          <p:cNvGrpSpPr/>
          <p:nvPr/>
        </p:nvGrpSpPr>
        <p:grpSpPr>
          <a:xfrm>
            <a:off x="8043356" y="1874099"/>
            <a:ext cx="3203612" cy="3925078"/>
            <a:chOff x="5862821" y="759834"/>
            <a:chExt cx="4297178" cy="5378498"/>
          </a:xfrm>
        </p:grpSpPr>
        <p:sp>
          <p:nvSpPr>
            <p:cNvPr id="7" name="Serbest Form: Şekil 6">
              <a:extLst>
                <a:ext uri="{FF2B5EF4-FFF2-40B4-BE49-F238E27FC236}">
                  <a16:creationId xmlns:a16="http://schemas.microsoft.com/office/drawing/2014/main" id="{9A8B91C7-24CB-4B59-AABA-6B60661F8011}"/>
                </a:ext>
              </a:extLst>
            </p:cNvPr>
            <p:cNvSpPr/>
            <p:nvPr/>
          </p:nvSpPr>
          <p:spPr>
            <a:xfrm>
              <a:off x="5887346" y="759834"/>
              <a:ext cx="825499"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92758" tIns="92758" rIns="92758" bIns="92758" numCol="1" spcCol="1270" anchor="ctr" anchorCtr="0">
              <a:noAutofit/>
            </a:bodyPr>
            <a:lstStyle/>
            <a:p>
              <a:pPr marL="0" lvl="0" indent="0" algn="ctr" defTabSz="800100">
                <a:lnSpc>
                  <a:spcPct val="90000"/>
                </a:lnSpc>
                <a:spcBef>
                  <a:spcPct val="0"/>
                </a:spcBef>
                <a:spcAft>
                  <a:spcPct val="35000"/>
                </a:spcAft>
                <a:buNone/>
              </a:pPr>
              <a:r>
                <a:rPr lang="tr-TR" sz="1800" kern="1200" dirty="0"/>
                <a:t>C#</a:t>
              </a:r>
            </a:p>
          </p:txBody>
        </p:sp>
        <p:sp>
          <p:nvSpPr>
            <p:cNvPr id="8" name="Serbest Form: Şekil 7">
              <a:extLst>
                <a:ext uri="{FF2B5EF4-FFF2-40B4-BE49-F238E27FC236}">
                  <a16:creationId xmlns:a16="http://schemas.microsoft.com/office/drawing/2014/main" id="{712E52B5-9EC3-4112-B7D3-9AB4DD90487C}"/>
                </a:ext>
              </a:extLst>
            </p:cNvPr>
            <p:cNvSpPr/>
            <p:nvPr/>
          </p:nvSpPr>
          <p:spPr>
            <a:xfrm>
              <a:off x="6761386" y="759834"/>
              <a:ext cx="825499"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92758" tIns="92758" rIns="92758" bIns="92758" numCol="1" spcCol="1270" anchor="ctr" anchorCtr="0">
              <a:noAutofit/>
            </a:bodyPr>
            <a:lstStyle/>
            <a:p>
              <a:pPr marL="0" lvl="0" indent="0" algn="ctr" defTabSz="800100">
                <a:lnSpc>
                  <a:spcPct val="90000"/>
                </a:lnSpc>
                <a:spcBef>
                  <a:spcPct val="0"/>
                </a:spcBef>
                <a:spcAft>
                  <a:spcPct val="35000"/>
                </a:spcAft>
                <a:buNone/>
              </a:pPr>
              <a:r>
                <a:rPr lang="tr-TR" sz="1800" kern="1200" dirty="0"/>
                <a:t>VB</a:t>
              </a:r>
            </a:p>
          </p:txBody>
        </p:sp>
        <p:sp>
          <p:nvSpPr>
            <p:cNvPr id="11" name="Serbest Form: Şekil 10">
              <a:extLst>
                <a:ext uri="{FF2B5EF4-FFF2-40B4-BE49-F238E27FC236}">
                  <a16:creationId xmlns:a16="http://schemas.microsoft.com/office/drawing/2014/main" id="{8ABF7153-2D60-44C4-B276-9ED685A0F10C}"/>
                </a:ext>
              </a:extLst>
            </p:cNvPr>
            <p:cNvSpPr/>
            <p:nvPr/>
          </p:nvSpPr>
          <p:spPr>
            <a:xfrm>
              <a:off x="7648550" y="761586"/>
              <a:ext cx="825498"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92758" tIns="92758" rIns="92758" bIns="92758" numCol="1" spcCol="1270" anchor="ctr" anchorCtr="0">
              <a:noAutofit/>
            </a:bodyPr>
            <a:lstStyle/>
            <a:p>
              <a:pPr marL="0" lvl="0" indent="0" algn="ctr" defTabSz="800100">
                <a:lnSpc>
                  <a:spcPct val="90000"/>
                </a:lnSpc>
                <a:spcBef>
                  <a:spcPct val="0"/>
                </a:spcBef>
                <a:spcAft>
                  <a:spcPct val="35000"/>
                </a:spcAft>
                <a:buNone/>
              </a:pPr>
              <a:r>
                <a:rPr lang="tr-TR" sz="1800" kern="1200" dirty="0"/>
                <a:t>C++</a:t>
              </a:r>
            </a:p>
          </p:txBody>
        </p:sp>
        <p:sp>
          <p:nvSpPr>
            <p:cNvPr id="12" name="Serbest Form: Şekil 11">
              <a:extLst>
                <a:ext uri="{FF2B5EF4-FFF2-40B4-BE49-F238E27FC236}">
                  <a16:creationId xmlns:a16="http://schemas.microsoft.com/office/drawing/2014/main" id="{FE8223B9-900E-4A94-A6AC-227C75172E90}"/>
                </a:ext>
              </a:extLst>
            </p:cNvPr>
            <p:cNvSpPr/>
            <p:nvPr/>
          </p:nvSpPr>
          <p:spPr>
            <a:xfrm>
              <a:off x="8529928" y="759834"/>
              <a:ext cx="825499"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92758" tIns="92758" rIns="92758" bIns="92758" numCol="1" spcCol="1270" anchor="ctr" anchorCtr="0">
              <a:noAutofit/>
            </a:bodyPr>
            <a:lstStyle/>
            <a:p>
              <a:pPr marL="0" lvl="0" indent="0" algn="ctr" defTabSz="800100">
                <a:lnSpc>
                  <a:spcPct val="90000"/>
                </a:lnSpc>
                <a:spcBef>
                  <a:spcPct val="0"/>
                </a:spcBef>
                <a:spcAft>
                  <a:spcPct val="35000"/>
                </a:spcAft>
                <a:buNone/>
              </a:pPr>
              <a:r>
                <a:rPr lang="tr-TR" sz="1400" kern="1200" dirty="0"/>
                <a:t>JScript</a:t>
              </a:r>
              <a:endParaRPr lang="tr-TR" sz="1800" kern="1200" dirty="0"/>
            </a:p>
          </p:txBody>
        </p:sp>
        <p:sp>
          <p:nvSpPr>
            <p:cNvPr id="13" name="Serbest Form: Şekil 12">
              <a:extLst>
                <a:ext uri="{FF2B5EF4-FFF2-40B4-BE49-F238E27FC236}">
                  <a16:creationId xmlns:a16="http://schemas.microsoft.com/office/drawing/2014/main" id="{E7FF64A5-5C65-4AE0-970B-050A6D2EB344}"/>
                </a:ext>
              </a:extLst>
            </p:cNvPr>
            <p:cNvSpPr/>
            <p:nvPr/>
          </p:nvSpPr>
          <p:spPr>
            <a:xfrm>
              <a:off x="9408383" y="759836"/>
              <a:ext cx="751616" cy="844020"/>
            </a:xfrm>
            <a:custGeom>
              <a:avLst/>
              <a:gdLst>
                <a:gd name="connsiteX0" fmla="*/ 0 w 751616"/>
                <a:gd name="connsiteY0" fmla="*/ 75162 h 844020"/>
                <a:gd name="connsiteX1" fmla="*/ 75162 w 751616"/>
                <a:gd name="connsiteY1" fmla="*/ 0 h 844020"/>
                <a:gd name="connsiteX2" fmla="*/ 676454 w 751616"/>
                <a:gd name="connsiteY2" fmla="*/ 0 h 844020"/>
                <a:gd name="connsiteX3" fmla="*/ 751616 w 751616"/>
                <a:gd name="connsiteY3" fmla="*/ 75162 h 844020"/>
                <a:gd name="connsiteX4" fmla="*/ 751616 w 751616"/>
                <a:gd name="connsiteY4" fmla="*/ 768858 h 844020"/>
                <a:gd name="connsiteX5" fmla="*/ 676454 w 751616"/>
                <a:gd name="connsiteY5" fmla="*/ 844020 h 844020"/>
                <a:gd name="connsiteX6" fmla="*/ 75162 w 751616"/>
                <a:gd name="connsiteY6" fmla="*/ 844020 h 844020"/>
                <a:gd name="connsiteX7" fmla="*/ 0 w 751616"/>
                <a:gd name="connsiteY7" fmla="*/ 768858 h 844020"/>
                <a:gd name="connsiteX8" fmla="*/ 0 w 751616"/>
                <a:gd name="connsiteY8" fmla="*/ 75162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616" h="844020">
                  <a:moveTo>
                    <a:pt x="0" y="75162"/>
                  </a:moveTo>
                  <a:cubicBezTo>
                    <a:pt x="0" y="33651"/>
                    <a:pt x="33651" y="0"/>
                    <a:pt x="75162" y="0"/>
                  </a:cubicBezTo>
                  <a:lnTo>
                    <a:pt x="676454" y="0"/>
                  </a:lnTo>
                  <a:cubicBezTo>
                    <a:pt x="717965" y="0"/>
                    <a:pt x="751616" y="33651"/>
                    <a:pt x="751616" y="75162"/>
                  </a:cubicBezTo>
                  <a:lnTo>
                    <a:pt x="751616" y="768858"/>
                  </a:lnTo>
                  <a:cubicBezTo>
                    <a:pt x="751616" y="810369"/>
                    <a:pt x="717965" y="844020"/>
                    <a:pt x="676454" y="844020"/>
                  </a:cubicBezTo>
                  <a:lnTo>
                    <a:pt x="75162" y="844020"/>
                  </a:lnTo>
                  <a:cubicBezTo>
                    <a:pt x="33651" y="844020"/>
                    <a:pt x="0" y="810369"/>
                    <a:pt x="0" y="768858"/>
                  </a:cubicBezTo>
                  <a:lnTo>
                    <a:pt x="0" y="7516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90594" tIns="90594" rIns="90594" bIns="90594" numCol="1" spcCol="1270" anchor="ctr" anchorCtr="0">
              <a:noAutofit/>
            </a:bodyPr>
            <a:lstStyle/>
            <a:p>
              <a:pPr marL="0" lvl="0" indent="0" algn="ctr" defTabSz="800100">
                <a:lnSpc>
                  <a:spcPct val="90000"/>
                </a:lnSpc>
                <a:spcBef>
                  <a:spcPct val="0"/>
                </a:spcBef>
                <a:spcAft>
                  <a:spcPct val="35000"/>
                </a:spcAft>
                <a:buNone/>
              </a:pPr>
              <a:r>
                <a:rPr lang="tr-TR" sz="1800" kern="1200" dirty="0"/>
                <a:t>…</a:t>
              </a:r>
            </a:p>
          </p:txBody>
        </p:sp>
        <p:sp>
          <p:nvSpPr>
            <p:cNvPr id="14" name="Serbest Form: Şekil 13">
              <a:extLst>
                <a:ext uri="{FF2B5EF4-FFF2-40B4-BE49-F238E27FC236}">
                  <a16:creationId xmlns:a16="http://schemas.microsoft.com/office/drawing/2014/main" id="{E70F4A97-46B5-4A66-B282-52D7B23A7F52}"/>
                </a:ext>
              </a:extLst>
            </p:cNvPr>
            <p:cNvSpPr/>
            <p:nvPr/>
          </p:nvSpPr>
          <p:spPr>
            <a:xfrm>
              <a:off x="5891276" y="1655158"/>
              <a:ext cx="4266183" cy="844020"/>
            </a:xfrm>
            <a:custGeom>
              <a:avLst/>
              <a:gdLst>
                <a:gd name="connsiteX0" fmla="*/ 0 w 4266183"/>
                <a:gd name="connsiteY0" fmla="*/ 84402 h 844020"/>
                <a:gd name="connsiteX1" fmla="*/ 84402 w 4266183"/>
                <a:gd name="connsiteY1" fmla="*/ 0 h 844020"/>
                <a:gd name="connsiteX2" fmla="*/ 4181781 w 4266183"/>
                <a:gd name="connsiteY2" fmla="*/ 0 h 844020"/>
                <a:gd name="connsiteX3" fmla="*/ 4266183 w 4266183"/>
                <a:gd name="connsiteY3" fmla="*/ 84402 h 844020"/>
                <a:gd name="connsiteX4" fmla="*/ 4266183 w 4266183"/>
                <a:gd name="connsiteY4" fmla="*/ 759618 h 844020"/>
                <a:gd name="connsiteX5" fmla="*/ 4181781 w 4266183"/>
                <a:gd name="connsiteY5" fmla="*/ 844020 h 844020"/>
                <a:gd name="connsiteX6" fmla="*/ 84402 w 4266183"/>
                <a:gd name="connsiteY6" fmla="*/ 844020 h 844020"/>
                <a:gd name="connsiteX7" fmla="*/ 0 w 4266183"/>
                <a:gd name="connsiteY7" fmla="*/ 759618 h 844020"/>
                <a:gd name="connsiteX8" fmla="*/ 0 w 4266183"/>
                <a:gd name="connsiteY8" fmla="*/ 84402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6183" h="844020">
                  <a:moveTo>
                    <a:pt x="0" y="84402"/>
                  </a:moveTo>
                  <a:cubicBezTo>
                    <a:pt x="0" y="37788"/>
                    <a:pt x="37788" y="0"/>
                    <a:pt x="84402" y="0"/>
                  </a:cubicBezTo>
                  <a:lnTo>
                    <a:pt x="4181781" y="0"/>
                  </a:lnTo>
                  <a:cubicBezTo>
                    <a:pt x="4228395" y="0"/>
                    <a:pt x="4266183" y="37788"/>
                    <a:pt x="4266183" y="84402"/>
                  </a:cubicBezTo>
                  <a:lnTo>
                    <a:pt x="4266183" y="759618"/>
                  </a:lnTo>
                  <a:cubicBezTo>
                    <a:pt x="4266183" y="806232"/>
                    <a:pt x="4228395" y="844020"/>
                    <a:pt x="4181781" y="844020"/>
                  </a:cubicBezTo>
                  <a:lnTo>
                    <a:pt x="84402" y="844020"/>
                  </a:lnTo>
                  <a:cubicBezTo>
                    <a:pt x="37788" y="844020"/>
                    <a:pt x="0" y="806232"/>
                    <a:pt x="0" y="759618"/>
                  </a:cubicBezTo>
                  <a:lnTo>
                    <a:pt x="0" y="84402"/>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93301" tIns="93301" rIns="93301" bIns="93301" numCol="1" spcCol="1270" anchor="ctr" anchorCtr="0">
              <a:noAutofit/>
            </a:bodyPr>
            <a:lstStyle/>
            <a:p>
              <a:pPr marL="0" lvl="0" indent="0" algn="ctr" defTabSz="800100">
                <a:lnSpc>
                  <a:spcPct val="90000"/>
                </a:lnSpc>
                <a:spcBef>
                  <a:spcPct val="0"/>
                </a:spcBef>
                <a:spcAft>
                  <a:spcPct val="35000"/>
                </a:spcAft>
                <a:buNone/>
              </a:pPr>
              <a:r>
                <a:rPr lang="tr-TR" sz="1800" kern="1200" dirty="0" err="1"/>
                <a:t>Common</a:t>
              </a:r>
              <a:r>
                <a:rPr lang="tr-TR" sz="1800" kern="1200" dirty="0"/>
                <a:t> Language </a:t>
              </a:r>
              <a:r>
                <a:rPr lang="tr-TR" sz="1800" kern="1200" dirty="0" err="1"/>
                <a:t>Specification</a:t>
              </a:r>
              <a:endParaRPr lang="tr-TR" sz="1800" kern="1200" dirty="0"/>
            </a:p>
          </p:txBody>
        </p:sp>
        <p:sp>
          <p:nvSpPr>
            <p:cNvPr id="15" name="Serbest Form: Şekil 14">
              <a:extLst>
                <a:ext uri="{FF2B5EF4-FFF2-40B4-BE49-F238E27FC236}">
                  <a16:creationId xmlns:a16="http://schemas.microsoft.com/office/drawing/2014/main" id="{A3E98A4B-1389-4D10-A403-693207BB3525}"/>
                </a:ext>
              </a:extLst>
            </p:cNvPr>
            <p:cNvSpPr/>
            <p:nvPr/>
          </p:nvSpPr>
          <p:spPr>
            <a:xfrm>
              <a:off x="5891276" y="2549529"/>
              <a:ext cx="825499"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73708" tIns="73708" rIns="73708" bIns="73708" numCol="1" spcCol="1270" anchor="ctr" anchorCtr="0">
              <a:noAutofit/>
            </a:bodyPr>
            <a:lstStyle/>
            <a:p>
              <a:pPr marL="0" lvl="0" indent="0" algn="ctr" defTabSz="577850">
                <a:lnSpc>
                  <a:spcPct val="90000"/>
                </a:lnSpc>
                <a:spcBef>
                  <a:spcPct val="0"/>
                </a:spcBef>
                <a:spcAft>
                  <a:spcPct val="35000"/>
                </a:spcAft>
                <a:buNone/>
              </a:pPr>
              <a:r>
                <a:rPr lang="tr-TR" sz="1200" kern="1200" dirty="0"/>
                <a:t>ASP.NET</a:t>
              </a:r>
            </a:p>
          </p:txBody>
        </p:sp>
        <p:sp>
          <p:nvSpPr>
            <p:cNvPr id="16" name="Serbest Form: Şekil 15">
              <a:extLst>
                <a:ext uri="{FF2B5EF4-FFF2-40B4-BE49-F238E27FC236}">
                  <a16:creationId xmlns:a16="http://schemas.microsoft.com/office/drawing/2014/main" id="{DDEB9881-E6F7-4884-BF82-6966FD98B6B1}"/>
                </a:ext>
              </a:extLst>
            </p:cNvPr>
            <p:cNvSpPr/>
            <p:nvPr/>
          </p:nvSpPr>
          <p:spPr>
            <a:xfrm>
              <a:off x="6751446" y="2549529"/>
              <a:ext cx="825499"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73708" tIns="73708" rIns="73708" bIns="73708" numCol="1" spcCol="1270" anchor="ctr" anchorCtr="0">
              <a:noAutofit/>
            </a:bodyPr>
            <a:lstStyle/>
            <a:p>
              <a:pPr marL="0" lvl="0" indent="0" algn="ctr" defTabSz="577850">
                <a:lnSpc>
                  <a:spcPct val="90000"/>
                </a:lnSpc>
                <a:spcBef>
                  <a:spcPct val="0"/>
                </a:spcBef>
                <a:spcAft>
                  <a:spcPct val="35000"/>
                </a:spcAft>
                <a:buNone/>
              </a:pPr>
              <a:r>
                <a:rPr lang="tr-TR" sz="1200" kern="1200" dirty="0"/>
                <a:t>Web Forms</a:t>
              </a:r>
            </a:p>
          </p:txBody>
        </p:sp>
        <p:sp>
          <p:nvSpPr>
            <p:cNvPr id="17" name="Serbest Form: Şekil 16">
              <a:extLst>
                <a:ext uri="{FF2B5EF4-FFF2-40B4-BE49-F238E27FC236}">
                  <a16:creationId xmlns:a16="http://schemas.microsoft.com/office/drawing/2014/main" id="{F15B2152-F155-4BA6-8D7C-70D58C5DAE80}"/>
                </a:ext>
              </a:extLst>
            </p:cNvPr>
            <p:cNvSpPr/>
            <p:nvPr/>
          </p:nvSpPr>
          <p:spPr>
            <a:xfrm>
              <a:off x="7611617" y="2549529"/>
              <a:ext cx="825499"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73708" tIns="73708" rIns="73708" bIns="73708" numCol="1" spcCol="1270" anchor="ctr" anchorCtr="0">
              <a:noAutofit/>
            </a:bodyPr>
            <a:lstStyle/>
            <a:p>
              <a:pPr marL="0" lvl="0" indent="0" algn="ctr" defTabSz="577850">
                <a:lnSpc>
                  <a:spcPct val="90000"/>
                </a:lnSpc>
                <a:spcBef>
                  <a:spcPct val="0"/>
                </a:spcBef>
                <a:spcAft>
                  <a:spcPct val="35000"/>
                </a:spcAft>
                <a:buNone/>
              </a:pPr>
              <a:r>
                <a:rPr lang="tr-TR" sz="1100" kern="1200" dirty="0"/>
                <a:t>Windows Forms</a:t>
              </a:r>
            </a:p>
          </p:txBody>
        </p:sp>
        <p:sp>
          <p:nvSpPr>
            <p:cNvPr id="18" name="Serbest Form: Şekil 17">
              <a:extLst>
                <a:ext uri="{FF2B5EF4-FFF2-40B4-BE49-F238E27FC236}">
                  <a16:creationId xmlns:a16="http://schemas.microsoft.com/office/drawing/2014/main" id="{D88BB41D-8DBB-4F75-ABB9-CD9B710C9F90}"/>
                </a:ext>
              </a:extLst>
            </p:cNvPr>
            <p:cNvSpPr/>
            <p:nvPr/>
          </p:nvSpPr>
          <p:spPr>
            <a:xfrm>
              <a:off x="8471788" y="2549529"/>
              <a:ext cx="825499"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73708" tIns="73708" rIns="73708" bIns="73708" numCol="1" spcCol="1270" anchor="ctr" anchorCtr="0">
              <a:noAutofit/>
            </a:bodyPr>
            <a:lstStyle/>
            <a:p>
              <a:pPr marL="0" lvl="0" indent="0" algn="ctr" defTabSz="577850">
                <a:lnSpc>
                  <a:spcPct val="90000"/>
                </a:lnSpc>
                <a:spcBef>
                  <a:spcPct val="0"/>
                </a:spcBef>
                <a:spcAft>
                  <a:spcPct val="35000"/>
                </a:spcAft>
                <a:buNone/>
              </a:pPr>
              <a:r>
                <a:rPr lang="tr-TR" sz="1200" kern="1200" dirty="0"/>
                <a:t>WPF</a:t>
              </a:r>
            </a:p>
          </p:txBody>
        </p:sp>
        <p:sp>
          <p:nvSpPr>
            <p:cNvPr id="19" name="Serbest Form: Şekil 18">
              <a:extLst>
                <a:ext uri="{FF2B5EF4-FFF2-40B4-BE49-F238E27FC236}">
                  <a16:creationId xmlns:a16="http://schemas.microsoft.com/office/drawing/2014/main" id="{A4D87406-06C2-4EE8-B95F-AC2AF94C9D5A}"/>
                </a:ext>
              </a:extLst>
            </p:cNvPr>
            <p:cNvSpPr/>
            <p:nvPr/>
          </p:nvSpPr>
          <p:spPr>
            <a:xfrm>
              <a:off x="9331959" y="2549529"/>
              <a:ext cx="825499"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73708" tIns="73708" rIns="73708" bIns="73708" numCol="1" spcCol="1270" anchor="ctr" anchorCtr="0">
              <a:noAutofit/>
            </a:bodyPr>
            <a:lstStyle/>
            <a:p>
              <a:pPr marL="0" lvl="0" indent="0" algn="ctr" defTabSz="577850">
                <a:lnSpc>
                  <a:spcPct val="90000"/>
                </a:lnSpc>
                <a:spcBef>
                  <a:spcPct val="0"/>
                </a:spcBef>
                <a:spcAft>
                  <a:spcPct val="35000"/>
                </a:spcAft>
                <a:buNone/>
              </a:pPr>
              <a:r>
                <a:rPr lang="tr-TR" sz="1200" kern="1200" dirty="0"/>
                <a:t>…</a:t>
              </a:r>
            </a:p>
          </p:txBody>
        </p:sp>
        <p:sp>
          <p:nvSpPr>
            <p:cNvPr id="20" name="Serbest Form: Şekil 19">
              <a:extLst>
                <a:ext uri="{FF2B5EF4-FFF2-40B4-BE49-F238E27FC236}">
                  <a16:creationId xmlns:a16="http://schemas.microsoft.com/office/drawing/2014/main" id="{8AAD927D-AC22-47BA-BCC4-FD44ABB20E51}"/>
                </a:ext>
              </a:extLst>
            </p:cNvPr>
            <p:cNvSpPr/>
            <p:nvPr/>
          </p:nvSpPr>
          <p:spPr>
            <a:xfrm>
              <a:off x="5862821" y="3449549"/>
              <a:ext cx="4294637"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93301" tIns="93301" rIns="93301" bIns="93301" numCol="1" spcCol="1270" anchor="ctr" anchorCtr="0">
              <a:noAutofit/>
            </a:bodyPr>
            <a:lstStyle/>
            <a:p>
              <a:pPr algn="ctr" defTabSz="800100">
                <a:lnSpc>
                  <a:spcPct val="90000"/>
                </a:lnSpc>
                <a:spcBef>
                  <a:spcPct val="0"/>
                </a:spcBef>
                <a:spcAft>
                  <a:spcPct val="35000"/>
                </a:spcAft>
              </a:pPr>
              <a:r>
                <a:rPr lang="tr-TR" dirty="0"/>
                <a:t>Data &amp; XML </a:t>
              </a:r>
              <a:r>
                <a:rPr lang="tr-TR" dirty="0" err="1"/>
                <a:t>Classes</a:t>
              </a:r>
              <a:endParaRPr lang="tr-TR" dirty="0"/>
            </a:p>
          </p:txBody>
        </p:sp>
        <p:sp>
          <p:nvSpPr>
            <p:cNvPr id="21" name="Serbest Form: Şekil 20">
              <a:extLst>
                <a:ext uri="{FF2B5EF4-FFF2-40B4-BE49-F238E27FC236}">
                  <a16:creationId xmlns:a16="http://schemas.microsoft.com/office/drawing/2014/main" id="{016E9B0A-3D0E-4038-9C1D-4116F23DDF25}"/>
                </a:ext>
              </a:extLst>
            </p:cNvPr>
            <p:cNvSpPr/>
            <p:nvPr/>
          </p:nvSpPr>
          <p:spPr>
            <a:xfrm>
              <a:off x="5862821" y="4376794"/>
              <a:ext cx="4294637"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93301" tIns="93301" rIns="93301" bIns="93301" numCol="1" spcCol="1270" anchor="ctr" anchorCtr="0">
              <a:noAutofit/>
            </a:bodyPr>
            <a:lstStyle/>
            <a:p>
              <a:pPr algn="ctr" defTabSz="800100">
                <a:lnSpc>
                  <a:spcPct val="90000"/>
                </a:lnSpc>
                <a:spcBef>
                  <a:spcPct val="0"/>
                </a:spcBef>
                <a:spcAft>
                  <a:spcPct val="35000"/>
                </a:spcAft>
              </a:pPr>
              <a:r>
                <a:rPr lang="tr-TR" dirty="0"/>
                <a:t>Framework Class Library</a:t>
              </a:r>
            </a:p>
          </p:txBody>
        </p:sp>
        <p:sp>
          <p:nvSpPr>
            <p:cNvPr id="22" name="Serbest Form: Şekil 21">
              <a:extLst>
                <a:ext uri="{FF2B5EF4-FFF2-40B4-BE49-F238E27FC236}">
                  <a16:creationId xmlns:a16="http://schemas.microsoft.com/office/drawing/2014/main" id="{0CDD0F99-9E89-46F0-941C-0753E40A2E61}"/>
                </a:ext>
              </a:extLst>
            </p:cNvPr>
            <p:cNvSpPr/>
            <p:nvPr/>
          </p:nvSpPr>
          <p:spPr>
            <a:xfrm>
              <a:off x="5869565" y="5294312"/>
              <a:ext cx="4287893" cy="844020"/>
            </a:xfrm>
            <a:custGeom>
              <a:avLst/>
              <a:gdLst>
                <a:gd name="connsiteX0" fmla="*/ 0 w 825499"/>
                <a:gd name="connsiteY0" fmla="*/ 82550 h 844020"/>
                <a:gd name="connsiteX1" fmla="*/ 82550 w 825499"/>
                <a:gd name="connsiteY1" fmla="*/ 0 h 844020"/>
                <a:gd name="connsiteX2" fmla="*/ 742949 w 825499"/>
                <a:gd name="connsiteY2" fmla="*/ 0 h 844020"/>
                <a:gd name="connsiteX3" fmla="*/ 825499 w 825499"/>
                <a:gd name="connsiteY3" fmla="*/ 82550 h 844020"/>
                <a:gd name="connsiteX4" fmla="*/ 825499 w 825499"/>
                <a:gd name="connsiteY4" fmla="*/ 761470 h 844020"/>
                <a:gd name="connsiteX5" fmla="*/ 742949 w 825499"/>
                <a:gd name="connsiteY5" fmla="*/ 844020 h 844020"/>
                <a:gd name="connsiteX6" fmla="*/ 82550 w 825499"/>
                <a:gd name="connsiteY6" fmla="*/ 844020 h 844020"/>
                <a:gd name="connsiteX7" fmla="*/ 0 w 825499"/>
                <a:gd name="connsiteY7" fmla="*/ 761470 h 844020"/>
                <a:gd name="connsiteX8" fmla="*/ 0 w 825499"/>
                <a:gd name="connsiteY8" fmla="*/ 82550 h 84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499" h="844020">
                  <a:moveTo>
                    <a:pt x="0" y="82550"/>
                  </a:moveTo>
                  <a:cubicBezTo>
                    <a:pt x="0" y="36959"/>
                    <a:pt x="36959" y="0"/>
                    <a:pt x="82550" y="0"/>
                  </a:cubicBezTo>
                  <a:lnTo>
                    <a:pt x="742949" y="0"/>
                  </a:lnTo>
                  <a:cubicBezTo>
                    <a:pt x="788540" y="0"/>
                    <a:pt x="825499" y="36959"/>
                    <a:pt x="825499" y="82550"/>
                  </a:cubicBezTo>
                  <a:lnTo>
                    <a:pt x="825499" y="761470"/>
                  </a:lnTo>
                  <a:cubicBezTo>
                    <a:pt x="825499" y="807061"/>
                    <a:pt x="788540" y="844020"/>
                    <a:pt x="742949" y="844020"/>
                  </a:cubicBezTo>
                  <a:lnTo>
                    <a:pt x="82550" y="844020"/>
                  </a:lnTo>
                  <a:cubicBezTo>
                    <a:pt x="36959" y="844020"/>
                    <a:pt x="0" y="807061"/>
                    <a:pt x="0" y="761470"/>
                  </a:cubicBezTo>
                  <a:lnTo>
                    <a:pt x="0" y="825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93301" tIns="93301" rIns="93301" bIns="93301" numCol="1" spcCol="1270" anchor="ctr" anchorCtr="0">
              <a:noAutofit/>
            </a:bodyPr>
            <a:lstStyle/>
            <a:p>
              <a:pPr algn="ctr" defTabSz="800100">
                <a:lnSpc>
                  <a:spcPct val="90000"/>
                </a:lnSpc>
                <a:spcBef>
                  <a:spcPct val="0"/>
                </a:spcBef>
                <a:spcAft>
                  <a:spcPct val="35000"/>
                </a:spcAft>
              </a:pPr>
              <a:r>
                <a:rPr lang="tr-TR" dirty="0" err="1"/>
                <a:t>Common</a:t>
              </a:r>
              <a:r>
                <a:rPr lang="tr-TR" dirty="0"/>
                <a:t> Language Runtime (CLR)</a:t>
              </a:r>
            </a:p>
          </p:txBody>
        </p:sp>
      </p:grpSp>
    </p:spTree>
    <p:extLst>
      <p:ext uri="{BB962C8B-B14F-4D97-AF65-F5344CB8AC3E}">
        <p14:creationId xmlns:p14="http://schemas.microsoft.com/office/powerpoint/2010/main" val="83664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79C48D77-EC03-4E3B-B69B-A70FCA128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0" y="1858452"/>
            <a:ext cx="5241733" cy="3141095"/>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9FBC8844-0085-463E-B845-637AEF291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7749" y="3439042"/>
            <a:ext cx="4957627" cy="3170630"/>
          </a:xfrm>
          <a:prstGeom prst="rect">
            <a:avLst/>
          </a:prstGeom>
          <a:ln>
            <a:noFill/>
          </a:ln>
          <a:effectLst>
            <a:outerShdw blurRad="190500" algn="tl" rotWithShape="0">
              <a:srgbClr val="000000">
                <a:alpha val="70000"/>
              </a:srgbClr>
            </a:outerShdw>
          </a:effectLst>
        </p:spPr>
      </p:pic>
      <p:pic>
        <p:nvPicPr>
          <p:cNvPr id="5" name="Resim 4">
            <a:extLst>
              <a:ext uri="{FF2B5EF4-FFF2-40B4-BE49-F238E27FC236}">
                <a16:creationId xmlns:a16="http://schemas.microsoft.com/office/drawing/2014/main" id="{3977B066-77A9-4862-A80D-D692FA7E3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880" y="1858452"/>
            <a:ext cx="5229120" cy="35502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514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1522BA29-D1BA-4A86-94AB-2774CBB05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40738"/>
            <a:ext cx="5145224" cy="3841200"/>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FB1DC719-1CFE-4B63-878E-6660E8DD5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166" y="1940738"/>
            <a:ext cx="5044273" cy="3840156"/>
          </a:xfrm>
          <a:prstGeom prst="rect">
            <a:avLst/>
          </a:prstGeom>
          <a:ln>
            <a:noFill/>
          </a:ln>
          <a:effectLst>
            <a:outerShdw blurRad="190500" algn="tl" rotWithShape="0">
              <a:srgbClr val="000000">
                <a:alpha val="70000"/>
              </a:srgbClr>
            </a:outerShdw>
          </a:effectLst>
        </p:spPr>
      </p:pic>
      <p:sp>
        <p:nvSpPr>
          <p:cNvPr id="5" name="Dikdörtgen 4">
            <a:extLst>
              <a:ext uri="{FF2B5EF4-FFF2-40B4-BE49-F238E27FC236}">
                <a16:creationId xmlns:a16="http://schemas.microsoft.com/office/drawing/2014/main" id="{7B711D30-124B-4A72-A388-B0766B33E6E7}"/>
              </a:ext>
            </a:extLst>
          </p:cNvPr>
          <p:cNvSpPr/>
          <p:nvPr/>
        </p:nvSpPr>
        <p:spPr>
          <a:xfrm>
            <a:off x="8757920" y="4055896"/>
            <a:ext cx="203200" cy="7922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r-TR"/>
          </a:p>
        </p:txBody>
      </p:sp>
      <p:sp>
        <p:nvSpPr>
          <p:cNvPr id="6" name="Dikdörtgen 5">
            <a:extLst>
              <a:ext uri="{FF2B5EF4-FFF2-40B4-BE49-F238E27FC236}">
                <a16:creationId xmlns:a16="http://schemas.microsoft.com/office/drawing/2014/main" id="{C7F5A535-6E26-4189-B80E-992B990FACBB}"/>
              </a:ext>
            </a:extLst>
          </p:cNvPr>
          <p:cNvSpPr/>
          <p:nvPr/>
        </p:nvSpPr>
        <p:spPr>
          <a:xfrm>
            <a:off x="8757920" y="4305946"/>
            <a:ext cx="203200" cy="7922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9978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F182B082-EBC8-40E5-B7C4-6986FCEA2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18" y="2421093"/>
            <a:ext cx="5800587" cy="3267157"/>
          </a:xfrm>
          <a:prstGeom prst="rect">
            <a:avLst/>
          </a:prstGeom>
          <a:ln>
            <a:noFill/>
          </a:ln>
          <a:effectLst>
            <a:outerShdw blurRad="190500" algn="tl" rotWithShape="0">
              <a:srgbClr val="000000">
                <a:alpha val="70000"/>
              </a:srgbClr>
            </a:outerShdw>
          </a:effectLst>
        </p:spPr>
      </p:pic>
      <p:pic>
        <p:nvPicPr>
          <p:cNvPr id="6" name="Resim 5">
            <a:extLst>
              <a:ext uri="{FF2B5EF4-FFF2-40B4-BE49-F238E27FC236}">
                <a16:creationId xmlns:a16="http://schemas.microsoft.com/office/drawing/2014/main" id="{FD12D29A-0678-4E06-AE37-B5998729E26F}"/>
              </a:ext>
            </a:extLst>
          </p:cNvPr>
          <p:cNvPicPr>
            <a:picLocks noChangeAspect="1"/>
          </p:cNvPicPr>
          <p:nvPr/>
        </p:nvPicPr>
        <p:blipFill>
          <a:blip r:embed="rId4"/>
          <a:stretch>
            <a:fillRect/>
          </a:stretch>
        </p:blipFill>
        <p:spPr>
          <a:xfrm>
            <a:off x="6306251" y="2275573"/>
            <a:ext cx="5800587" cy="3660215"/>
          </a:xfrm>
          <a:prstGeom prst="rect">
            <a:avLst/>
          </a:prstGeom>
        </p:spPr>
      </p:pic>
    </p:spTree>
    <p:extLst>
      <p:ext uri="{BB962C8B-B14F-4D97-AF65-F5344CB8AC3E}">
        <p14:creationId xmlns:p14="http://schemas.microsoft.com/office/powerpoint/2010/main" val="15960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B190BDE9-3FF8-4F69-8E8C-844EDD2F23A0}"/>
              </a:ext>
            </a:extLst>
          </p:cNvPr>
          <p:cNvPicPr>
            <a:picLocks noChangeAspect="1"/>
          </p:cNvPicPr>
          <p:nvPr/>
        </p:nvPicPr>
        <p:blipFill rotWithShape="1">
          <a:blip r:embed="rId3">
            <a:extLst>
              <a:ext uri="{28A0092B-C50C-407E-A947-70E740481C1C}">
                <a14:useLocalDpi xmlns:a14="http://schemas.microsoft.com/office/drawing/2010/main" val="0"/>
              </a:ext>
            </a:extLst>
          </a:blip>
          <a:srcRect l="15650"/>
          <a:stretch/>
        </p:blipFill>
        <p:spPr>
          <a:xfrm>
            <a:off x="199451" y="1846121"/>
            <a:ext cx="5596932" cy="2782226"/>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2B4E15FB-8644-4DB5-89CA-80E3B04C5BF9}"/>
              </a:ext>
            </a:extLst>
          </p:cNvPr>
          <p:cNvPicPr>
            <a:picLocks noChangeAspect="1"/>
          </p:cNvPicPr>
          <p:nvPr/>
        </p:nvPicPr>
        <p:blipFill rotWithShape="1">
          <a:blip r:embed="rId4">
            <a:extLst>
              <a:ext uri="{28A0092B-C50C-407E-A947-70E740481C1C}">
                <a14:useLocalDpi xmlns:a14="http://schemas.microsoft.com/office/drawing/2010/main" val="0"/>
              </a:ext>
            </a:extLst>
          </a:blip>
          <a:srcRect l="16700" t="5894" r="19698"/>
          <a:stretch/>
        </p:blipFill>
        <p:spPr>
          <a:xfrm>
            <a:off x="5796383" y="3097254"/>
            <a:ext cx="4642340" cy="3421021"/>
          </a:xfrm>
          <a:prstGeom prst="rect">
            <a:avLst/>
          </a:prstGeom>
          <a:ln>
            <a:noFill/>
          </a:ln>
          <a:effectLst>
            <a:outerShdw blurRad="190500" algn="tl" rotWithShape="0">
              <a:srgbClr val="000000">
                <a:alpha val="70000"/>
              </a:srgbClr>
            </a:outerShdw>
          </a:effectLst>
        </p:spPr>
      </p:pic>
      <p:pic>
        <p:nvPicPr>
          <p:cNvPr id="5" name="Resim 4">
            <a:extLst>
              <a:ext uri="{FF2B5EF4-FFF2-40B4-BE49-F238E27FC236}">
                <a16:creationId xmlns:a16="http://schemas.microsoft.com/office/drawing/2014/main" id="{4473D158-4293-4999-890E-B737785C9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3912" y="1846121"/>
            <a:ext cx="3678088" cy="21838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496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309AF01F-0304-42E4-8919-55C565330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9537207" cy="47513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4332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3487978E-ADBA-45CD-8718-27A5EDDCD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80" y="1690688"/>
            <a:ext cx="5209351" cy="4607169"/>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B1B25871-4132-46BA-BF95-518267018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869" y="3660640"/>
            <a:ext cx="7908053" cy="22453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0941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175BC503-CF3B-4785-BCC5-982901612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93" y="1516413"/>
            <a:ext cx="6433483" cy="4280257"/>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AF75C914-A08B-4C1B-8728-16C2EF822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042" y="2115811"/>
            <a:ext cx="6034995" cy="40124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7362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17BCC44C-394D-4300-BA3B-E9CE05048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81" y="1591881"/>
            <a:ext cx="4604801" cy="4582229"/>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D9DB35CF-8481-4C81-B7C9-7326547EF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984" y="1591881"/>
            <a:ext cx="5175163" cy="45822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247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C533E353-A3B3-429A-BC99-6F0A88312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66" y="1690688"/>
            <a:ext cx="6302766" cy="3611610"/>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88B142AB-C4BF-45D0-B5B9-FB01E5CD5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686" y="1690688"/>
            <a:ext cx="5288135" cy="44067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3894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F64A5EEF-FA74-4982-92FA-C6EC8C042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79" y="1690688"/>
            <a:ext cx="7194619" cy="2939534"/>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363AB0BE-8560-44FB-80A2-7DE307B87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0011" y="2319724"/>
            <a:ext cx="6747324" cy="39375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9042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pPr algn="r"/>
            <a:r>
              <a:rPr lang="tr-TR" sz="5400" dirty="0">
                <a:solidFill>
                  <a:schemeClr val="tx2">
                    <a:lumMod val="75000"/>
                  </a:schemeClr>
                </a:solidFill>
                <a:effectLst>
                  <a:outerShdw blurRad="38100" dist="38100" dir="2700000" algn="tl">
                    <a:srgbClr val="000000">
                      <a:alpha val="43137"/>
                    </a:srgbClr>
                  </a:outerShdw>
                </a:effectLst>
              </a:rPr>
              <a:t>NET Framework &amp; NET </a:t>
            </a:r>
            <a:r>
              <a:rPr lang="tr-TR" sz="5400" dirty="0" err="1">
                <a:solidFill>
                  <a:schemeClr val="tx2">
                    <a:lumMod val="75000"/>
                  </a:schemeClr>
                </a:solidFill>
                <a:effectLst>
                  <a:outerShdw blurRad="38100" dist="38100" dir="2700000" algn="tl">
                    <a:srgbClr val="000000">
                      <a:alpha val="43137"/>
                    </a:srgbClr>
                  </a:outerShdw>
                </a:effectLst>
              </a:rPr>
              <a:t>Core</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9" name="Başlık 1">
            <a:extLst>
              <a:ext uri="{FF2B5EF4-FFF2-40B4-BE49-F238E27FC236}">
                <a16:creationId xmlns:a16="http://schemas.microsoft.com/office/drawing/2014/main" id="{BE16F2D5-82B9-4D25-B413-0071A171E2CE}"/>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r>
              <a:rPr lang="tr-TR" sz="2000" dirty="0">
                <a:solidFill>
                  <a:schemeClr val="tx2">
                    <a:lumMod val="75000"/>
                  </a:schemeClr>
                </a:solidFill>
                <a:effectLst>
                  <a:outerShdw blurRad="38100" dist="38100" dir="2700000" algn="tl">
                    <a:srgbClr val="000000">
                      <a:alpha val="43137"/>
                    </a:srgbClr>
                  </a:outerShdw>
                </a:effectLst>
              </a:rPr>
              <a:t>Nasıl Çalışır</a:t>
            </a:r>
          </a:p>
        </p:txBody>
      </p:sp>
      <p:sp>
        <p:nvSpPr>
          <p:cNvPr id="23" name="Serbest Form: Şekil 22">
            <a:extLst>
              <a:ext uri="{FF2B5EF4-FFF2-40B4-BE49-F238E27FC236}">
                <a16:creationId xmlns:a16="http://schemas.microsoft.com/office/drawing/2014/main" id="{2B5346C5-3FAB-4781-98EE-4ECC6A5A1972}"/>
              </a:ext>
            </a:extLst>
          </p:cNvPr>
          <p:cNvSpPr/>
          <p:nvPr/>
        </p:nvSpPr>
        <p:spPr>
          <a:xfrm>
            <a:off x="978327" y="3429299"/>
            <a:ext cx="1279418" cy="1103872"/>
          </a:xfrm>
          <a:custGeom>
            <a:avLst/>
            <a:gdLst>
              <a:gd name="connsiteX0" fmla="*/ 0 w 1279418"/>
              <a:gd name="connsiteY0" fmla="*/ 110387 h 1103872"/>
              <a:gd name="connsiteX1" fmla="*/ 110387 w 1279418"/>
              <a:gd name="connsiteY1" fmla="*/ 0 h 1103872"/>
              <a:gd name="connsiteX2" fmla="*/ 1169031 w 1279418"/>
              <a:gd name="connsiteY2" fmla="*/ 0 h 1103872"/>
              <a:gd name="connsiteX3" fmla="*/ 1279418 w 1279418"/>
              <a:gd name="connsiteY3" fmla="*/ 110387 h 1103872"/>
              <a:gd name="connsiteX4" fmla="*/ 1279418 w 1279418"/>
              <a:gd name="connsiteY4" fmla="*/ 993485 h 1103872"/>
              <a:gd name="connsiteX5" fmla="*/ 1169031 w 1279418"/>
              <a:gd name="connsiteY5" fmla="*/ 1103872 h 1103872"/>
              <a:gd name="connsiteX6" fmla="*/ 110387 w 1279418"/>
              <a:gd name="connsiteY6" fmla="*/ 1103872 h 1103872"/>
              <a:gd name="connsiteX7" fmla="*/ 0 w 1279418"/>
              <a:gd name="connsiteY7" fmla="*/ 993485 h 1103872"/>
              <a:gd name="connsiteX8" fmla="*/ 0 w 1279418"/>
              <a:gd name="connsiteY8" fmla="*/ 110387 h 110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418" h="1103872">
                <a:moveTo>
                  <a:pt x="0" y="110387"/>
                </a:moveTo>
                <a:cubicBezTo>
                  <a:pt x="0" y="49422"/>
                  <a:pt x="49422" y="0"/>
                  <a:pt x="110387" y="0"/>
                </a:cubicBezTo>
                <a:lnTo>
                  <a:pt x="1169031" y="0"/>
                </a:lnTo>
                <a:cubicBezTo>
                  <a:pt x="1229996" y="0"/>
                  <a:pt x="1279418" y="49422"/>
                  <a:pt x="1279418" y="110387"/>
                </a:cubicBezTo>
                <a:lnTo>
                  <a:pt x="1279418" y="993485"/>
                </a:lnTo>
                <a:cubicBezTo>
                  <a:pt x="1279418" y="1054450"/>
                  <a:pt x="1229996" y="1103872"/>
                  <a:pt x="1169031" y="1103872"/>
                </a:cubicBezTo>
                <a:lnTo>
                  <a:pt x="110387" y="1103872"/>
                </a:lnTo>
                <a:cubicBezTo>
                  <a:pt x="49422" y="1103872"/>
                  <a:pt x="0" y="1054450"/>
                  <a:pt x="0" y="993485"/>
                </a:cubicBezTo>
                <a:lnTo>
                  <a:pt x="0" y="110387"/>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3291" tIns="93291" rIns="93291" bIns="93291" numCol="1" spcCol="1270" anchor="ctr" anchorCtr="0">
            <a:noAutofit/>
          </a:bodyPr>
          <a:lstStyle/>
          <a:p>
            <a:pPr marL="0" lvl="0" indent="0" algn="ctr" defTabSz="711200">
              <a:lnSpc>
                <a:spcPct val="90000"/>
              </a:lnSpc>
              <a:spcBef>
                <a:spcPct val="0"/>
              </a:spcBef>
              <a:spcAft>
                <a:spcPct val="35000"/>
              </a:spcAft>
              <a:buNone/>
            </a:pPr>
            <a:r>
              <a:rPr lang="tr-TR" sz="1600" kern="1200" dirty="0"/>
              <a:t>C# ,VB, F# …</a:t>
            </a:r>
          </a:p>
        </p:txBody>
      </p:sp>
      <p:sp>
        <p:nvSpPr>
          <p:cNvPr id="24" name="Serbest Form: Şekil 23">
            <a:extLst>
              <a:ext uri="{FF2B5EF4-FFF2-40B4-BE49-F238E27FC236}">
                <a16:creationId xmlns:a16="http://schemas.microsoft.com/office/drawing/2014/main" id="{D2DCDFFE-E944-48A7-8EF2-6EC161179E45}"/>
              </a:ext>
            </a:extLst>
          </p:cNvPr>
          <p:cNvSpPr/>
          <p:nvPr/>
        </p:nvSpPr>
        <p:spPr>
          <a:xfrm>
            <a:off x="2385686" y="3822587"/>
            <a:ext cx="271236" cy="317295"/>
          </a:xfrm>
          <a:custGeom>
            <a:avLst/>
            <a:gdLst>
              <a:gd name="connsiteX0" fmla="*/ 0 w 271236"/>
              <a:gd name="connsiteY0" fmla="*/ 63459 h 317295"/>
              <a:gd name="connsiteX1" fmla="*/ 135618 w 271236"/>
              <a:gd name="connsiteY1" fmla="*/ 63459 h 317295"/>
              <a:gd name="connsiteX2" fmla="*/ 135618 w 271236"/>
              <a:gd name="connsiteY2" fmla="*/ 0 h 317295"/>
              <a:gd name="connsiteX3" fmla="*/ 271236 w 271236"/>
              <a:gd name="connsiteY3" fmla="*/ 158648 h 317295"/>
              <a:gd name="connsiteX4" fmla="*/ 135618 w 271236"/>
              <a:gd name="connsiteY4" fmla="*/ 317295 h 317295"/>
              <a:gd name="connsiteX5" fmla="*/ 135618 w 271236"/>
              <a:gd name="connsiteY5" fmla="*/ 253836 h 317295"/>
              <a:gd name="connsiteX6" fmla="*/ 0 w 271236"/>
              <a:gd name="connsiteY6" fmla="*/ 253836 h 317295"/>
              <a:gd name="connsiteX7" fmla="*/ 0 w 271236"/>
              <a:gd name="connsiteY7" fmla="*/ 63459 h 31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36" h="317295">
                <a:moveTo>
                  <a:pt x="0" y="63459"/>
                </a:moveTo>
                <a:lnTo>
                  <a:pt x="135618" y="63459"/>
                </a:lnTo>
                <a:lnTo>
                  <a:pt x="135618" y="0"/>
                </a:lnTo>
                <a:lnTo>
                  <a:pt x="271236" y="158648"/>
                </a:lnTo>
                <a:lnTo>
                  <a:pt x="135618" y="317295"/>
                </a:lnTo>
                <a:lnTo>
                  <a:pt x="135618" y="253836"/>
                </a:lnTo>
                <a:lnTo>
                  <a:pt x="0" y="253836"/>
                </a:lnTo>
                <a:lnTo>
                  <a:pt x="0" y="63459"/>
                </a:lnTo>
                <a:close/>
              </a:path>
            </a:pathLst>
          </a:cu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63459" rIns="81371" bIns="63459" numCol="1" spcCol="1270" anchor="ctr" anchorCtr="0">
            <a:noAutofit/>
          </a:bodyPr>
          <a:lstStyle/>
          <a:p>
            <a:pPr marL="0" lvl="0" indent="0" algn="ctr" defTabSz="577850">
              <a:lnSpc>
                <a:spcPct val="90000"/>
              </a:lnSpc>
              <a:spcBef>
                <a:spcPct val="0"/>
              </a:spcBef>
              <a:spcAft>
                <a:spcPct val="35000"/>
              </a:spcAft>
              <a:buNone/>
            </a:pPr>
            <a:endParaRPr lang="tr-TR" sz="1300" kern="1200"/>
          </a:p>
        </p:txBody>
      </p:sp>
      <p:sp>
        <p:nvSpPr>
          <p:cNvPr id="25" name="Serbest Form: Şekil 24">
            <a:extLst>
              <a:ext uri="{FF2B5EF4-FFF2-40B4-BE49-F238E27FC236}">
                <a16:creationId xmlns:a16="http://schemas.microsoft.com/office/drawing/2014/main" id="{226904DB-EED8-499C-B5C5-C616F85758E3}"/>
              </a:ext>
            </a:extLst>
          </p:cNvPr>
          <p:cNvSpPr/>
          <p:nvPr/>
        </p:nvSpPr>
        <p:spPr>
          <a:xfrm>
            <a:off x="2769512" y="3429299"/>
            <a:ext cx="1279418" cy="1103872"/>
          </a:xfrm>
          <a:custGeom>
            <a:avLst/>
            <a:gdLst>
              <a:gd name="connsiteX0" fmla="*/ 0 w 1279418"/>
              <a:gd name="connsiteY0" fmla="*/ 110387 h 1103872"/>
              <a:gd name="connsiteX1" fmla="*/ 110387 w 1279418"/>
              <a:gd name="connsiteY1" fmla="*/ 0 h 1103872"/>
              <a:gd name="connsiteX2" fmla="*/ 1169031 w 1279418"/>
              <a:gd name="connsiteY2" fmla="*/ 0 h 1103872"/>
              <a:gd name="connsiteX3" fmla="*/ 1279418 w 1279418"/>
              <a:gd name="connsiteY3" fmla="*/ 110387 h 1103872"/>
              <a:gd name="connsiteX4" fmla="*/ 1279418 w 1279418"/>
              <a:gd name="connsiteY4" fmla="*/ 993485 h 1103872"/>
              <a:gd name="connsiteX5" fmla="*/ 1169031 w 1279418"/>
              <a:gd name="connsiteY5" fmla="*/ 1103872 h 1103872"/>
              <a:gd name="connsiteX6" fmla="*/ 110387 w 1279418"/>
              <a:gd name="connsiteY6" fmla="*/ 1103872 h 1103872"/>
              <a:gd name="connsiteX7" fmla="*/ 0 w 1279418"/>
              <a:gd name="connsiteY7" fmla="*/ 993485 h 1103872"/>
              <a:gd name="connsiteX8" fmla="*/ 0 w 1279418"/>
              <a:gd name="connsiteY8" fmla="*/ 110387 h 110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418" h="1103872">
                <a:moveTo>
                  <a:pt x="0" y="110387"/>
                </a:moveTo>
                <a:cubicBezTo>
                  <a:pt x="0" y="49422"/>
                  <a:pt x="49422" y="0"/>
                  <a:pt x="110387" y="0"/>
                </a:cubicBezTo>
                <a:lnTo>
                  <a:pt x="1169031" y="0"/>
                </a:lnTo>
                <a:cubicBezTo>
                  <a:pt x="1229996" y="0"/>
                  <a:pt x="1279418" y="49422"/>
                  <a:pt x="1279418" y="110387"/>
                </a:cubicBezTo>
                <a:lnTo>
                  <a:pt x="1279418" y="993485"/>
                </a:lnTo>
                <a:cubicBezTo>
                  <a:pt x="1279418" y="1054450"/>
                  <a:pt x="1229996" y="1103872"/>
                  <a:pt x="1169031" y="1103872"/>
                </a:cubicBezTo>
                <a:lnTo>
                  <a:pt x="110387" y="1103872"/>
                </a:lnTo>
                <a:cubicBezTo>
                  <a:pt x="49422" y="1103872"/>
                  <a:pt x="0" y="1054450"/>
                  <a:pt x="0" y="993485"/>
                </a:cubicBezTo>
                <a:lnTo>
                  <a:pt x="0" y="110387"/>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3291" tIns="93291" rIns="93291" bIns="93291" numCol="1" spcCol="1270" anchor="ctr" anchorCtr="0">
            <a:noAutofit/>
          </a:bodyPr>
          <a:lstStyle/>
          <a:p>
            <a:pPr marL="0" lvl="0" indent="0" algn="ctr" defTabSz="711200">
              <a:lnSpc>
                <a:spcPct val="90000"/>
              </a:lnSpc>
              <a:spcBef>
                <a:spcPct val="0"/>
              </a:spcBef>
              <a:spcAft>
                <a:spcPct val="35000"/>
              </a:spcAft>
              <a:buNone/>
            </a:pPr>
            <a:r>
              <a:rPr lang="tr-TR" sz="1600" kern="1200" dirty="0" err="1"/>
              <a:t>Intermediate</a:t>
            </a:r>
            <a:r>
              <a:rPr lang="tr-TR" sz="1600" kern="1200" dirty="0"/>
              <a:t> Language (IL/MSIL)</a:t>
            </a:r>
          </a:p>
        </p:txBody>
      </p:sp>
      <p:sp>
        <p:nvSpPr>
          <p:cNvPr id="26" name="Serbest Form: Şekil 25">
            <a:extLst>
              <a:ext uri="{FF2B5EF4-FFF2-40B4-BE49-F238E27FC236}">
                <a16:creationId xmlns:a16="http://schemas.microsoft.com/office/drawing/2014/main" id="{285782C0-A5DB-47F0-9F0A-504F94B2358E}"/>
              </a:ext>
            </a:extLst>
          </p:cNvPr>
          <p:cNvSpPr/>
          <p:nvPr/>
        </p:nvSpPr>
        <p:spPr>
          <a:xfrm>
            <a:off x="4176872" y="3822587"/>
            <a:ext cx="271236" cy="317295"/>
          </a:xfrm>
          <a:custGeom>
            <a:avLst/>
            <a:gdLst>
              <a:gd name="connsiteX0" fmla="*/ 0 w 271236"/>
              <a:gd name="connsiteY0" fmla="*/ 63459 h 317295"/>
              <a:gd name="connsiteX1" fmla="*/ 135618 w 271236"/>
              <a:gd name="connsiteY1" fmla="*/ 63459 h 317295"/>
              <a:gd name="connsiteX2" fmla="*/ 135618 w 271236"/>
              <a:gd name="connsiteY2" fmla="*/ 0 h 317295"/>
              <a:gd name="connsiteX3" fmla="*/ 271236 w 271236"/>
              <a:gd name="connsiteY3" fmla="*/ 158648 h 317295"/>
              <a:gd name="connsiteX4" fmla="*/ 135618 w 271236"/>
              <a:gd name="connsiteY4" fmla="*/ 317295 h 317295"/>
              <a:gd name="connsiteX5" fmla="*/ 135618 w 271236"/>
              <a:gd name="connsiteY5" fmla="*/ 253836 h 317295"/>
              <a:gd name="connsiteX6" fmla="*/ 0 w 271236"/>
              <a:gd name="connsiteY6" fmla="*/ 253836 h 317295"/>
              <a:gd name="connsiteX7" fmla="*/ 0 w 271236"/>
              <a:gd name="connsiteY7" fmla="*/ 63459 h 31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36" h="317295">
                <a:moveTo>
                  <a:pt x="0" y="63459"/>
                </a:moveTo>
                <a:lnTo>
                  <a:pt x="135618" y="63459"/>
                </a:lnTo>
                <a:lnTo>
                  <a:pt x="135618" y="0"/>
                </a:lnTo>
                <a:lnTo>
                  <a:pt x="271236" y="158648"/>
                </a:lnTo>
                <a:lnTo>
                  <a:pt x="135618" y="317295"/>
                </a:lnTo>
                <a:lnTo>
                  <a:pt x="135618" y="253836"/>
                </a:lnTo>
                <a:lnTo>
                  <a:pt x="0" y="253836"/>
                </a:lnTo>
                <a:lnTo>
                  <a:pt x="0" y="63459"/>
                </a:lnTo>
                <a:close/>
              </a:path>
            </a:pathLst>
          </a:cu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63459" rIns="81371" bIns="63459" numCol="1" spcCol="1270" anchor="ctr" anchorCtr="0">
            <a:noAutofit/>
          </a:bodyPr>
          <a:lstStyle/>
          <a:p>
            <a:pPr marL="0" lvl="0" indent="0" algn="ctr" defTabSz="577850">
              <a:lnSpc>
                <a:spcPct val="90000"/>
              </a:lnSpc>
              <a:spcBef>
                <a:spcPct val="0"/>
              </a:spcBef>
              <a:spcAft>
                <a:spcPct val="35000"/>
              </a:spcAft>
              <a:buNone/>
            </a:pPr>
            <a:endParaRPr lang="tr-TR" sz="1300" kern="1200"/>
          </a:p>
        </p:txBody>
      </p:sp>
      <p:sp>
        <p:nvSpPr>
          <p:cNvPr id="27" name="Serbest Form: Şekil 26">
            <a:extLst>
              <a:ext uri="{FF2B5EF4-FFF2-40B4-BE49-F238E27FC236}">
                <a16:creationId xmlns:a16="http://schemas.microsoft.com/office/drawing/2014/main" id="{1F6F55DB-5F82-45A7-8687-DFF4317FDBEF}"/>
              </a:ext>
            </a:extLst>
          </p:cNvPr>
          <p:cNvSpPr/>
          <p:nvPr/>
        </p:nvSpPr>
        <p:spPr>
          <a:xfrm>
            <a:off x="4560697" y="3429299"/>
            <a:ext cx="1279418" cy="1103872"/>
          </a:xfrm>
          <a:custGeom>
            <a:avLst/>
            <a:gdLst>
              <a:gd name="connsiteX0" fmla="*/ 0 w 1279418"/>
              <a:gd name="connsiteY0" fmla="*/ 110387 h 1103872"/>
              <a:gd name="connsiteX1" fmla="*/ 110387 w 1279418"/>
              <a:gd name="connsiteY1" fmla="*/ 0 h 1103872"/>
              <a:gd name="connsiteX2" fmla="*/ 1169031 w 1279418"/>
              <a:gd name="connsiteY2" fmla="*/ 0 h 1103872"/>
              <a:gd name="connsiteX3" fmla="*/ 1279418 w 1279418"/>
              <a:gd name="connsiteY3" fmla="*/ 110387 h 1103872"/>
              <a:gd name="connsiteX4" fmla="*/ 1279418 w 1279418"/>
              <a:gd name="connsiteY4" fmla="*/ 993485 h 1103872"/>
              <a:gd name="connsiteX5" fmla="*/ 1169031 w 1279418"/>
              <a:gd name="connsiteY5" fmla="*/ 1103872 h 1103872"/>
              <a:gd name="connsiteX6" fmla="*/ 110387 w 1279418"/>
              <a:gd name="connsiteY6" fmla="*/ 1103872 h 1103872"/>
              <a:gd name="connsiteX7" fmla="*/ 0 w 1279418"/>
              <a:gd name="connsiteY7" fmla="*/ 993485 h 1103872"/>
              <a:gd name="connsiteX8" fmla="*/ 0 w 1279418"/>
              <a:gd name="connsiteY8" fmla="*/ 110387 h 110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418" h="1103872">
                <a:moveTo>
                  <a:pt x="0" y="110387"/>
                </a:moveTo>
                <a:cubicBezTo>
                  <a:pt x="0" y="49422"/>
                  <a:pt x="49422" y="0"/>
                  <a:pt x="110387" y="0"/>
                </a:cubicBezTo>
                <a:lnTo>
                  <a:pt x="1169031" y="0"/>
                </a:lnTo>
                <a:cubicBezTo>
                  <a:pt x="1229996" y="0"/>
                  <a:pt x="1279418" y="49422"/>
                  <a:pt x="1279418" y="110387"/>
                </a:cubicBezTo>
                <a:lnTo>
                  <a:pt x="1279418" y="993485"/>
                </a:lnTo>
                <a:cubicBezTo>
                  <a:pt x="1279418" y="1054450"/>
                  <a:pt x="1229996" y="1103872"/>
                  <a:pt x="1169031" y="1103872"/>
                </a:cubicBezTo>
                <a:lnTo>
                  <a:pt x="110387" y="1103872"/>
                </a:lnTo>
                <a:cubicBezTo>
                  <a:pt x="49422" y="1103872"/>
                  <a:pt x="0" y="1054450"/>
                  <a:pt x="0" y="993485"/>
                </a:cubicBezTo>
                <a:lnTo>
                  <a:pt x="0" y="110387"/>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3291" tIns="93291" rIns="93291" bIns="93291" numCol="1" spcCol="1270" anchor="ctr" anchorCtr="0">
            <a:noAutofit/>
          </a:bodyPr>
          <a:lstStyle/>
          <a:p>
            <a:pPr marL="0" lvl="0" indent="0" algn="ctr" defTabSz="711200">
              <a:lnSpc>
                <a:spcPct val="90000"/>
              </a:lnSpc>
              <a:spcBef>
                <a:spcPct val="0"/>
              </a:spcBef>
              <a:spcAft>
                <a:spcPct val="35000"/>
              </a:spcAft>
              <a:buNone/>
            </a:pPr>
            <a:r>
              <a:rPr lang="tr-TR" sz="1600" kern="1200" dirty="0"/>
              <a:t>DLL / EXE</a:t>
            </a:r>
          </a:p>
        </p:txBody>
      </p:sp>
      <p:sp>
        <p:nvSpPr>
          <p:cNvPr id="28" name="Serbest Form: Şekil 27">
            <a:extLst>
              <a:ext uri="{FF2B5EF4-FFF2-40B4-BE49-F238E27FC236}">
                <a16:creationId xmlns:a16="http://schemas.microsoft.com/office/drawing/2014/main" id="{0CA462A3-B2B9-4311-9860-818D251D4E05}"/>
              </a:ext>
            </a:extLst>
          </p:cNvPr>
          <p:cNvSpPr/>
          <p:nvPr/>
        </p:nvSpPr>
        <p:spPr>
          <a:xfrm>
            <a:off x="5968057" y="3822587"/>
            <a:ext cx="271236" cy="317295"/>
          </a:xfrm>
          <a:custGeom>
            <a:avLst/>
            <a:gdLst>
              <a:gd name="connsiteX0" fmla="*/ 0 w 271236"/>
              <a:gd name="connsiteY0" fmla="*/ 63459 h 317295"/>
              <a:gd name="connsiteX1" fmla="*/ 135618 w 271236"/>
              <a:gd name="connsiteY1" fmla="*/ 63459 h 317295"/>
              <a:gd name="connsiteX2" fmla="*/ 135618 w 271236"/>
              <a:gd name="connsiteY2" fmla="*/ 0 h 317295"/>
              <a:gd name="connsiteX3" fmla="*/ 271236 w 271236"/>
              <a:gd name="connsiteY3" fmla="*/ 158648 h 317295"/>
              <a:gd name="connsiteX4" fmla="*/ 135618 w 271236"/>
              <a:gd name="connsiteY4" fmla="*/ 317295 h 317295"/>
              <a:gd name="connsiteX5" fmla="*/ 135618 w 271236"/>
              <a:gd name="connsiteY5" fmla="*/ 253836 h 317295"/>
              <a:gd name="connsiteX6" fmla="*/ 0 w 271236"/>
              <a:gd name="connsiteY6" fmla="*/ 253836 h 317295"/>
              <a:gd name="connsiteX7" fmla="*/ 0 w 271236"/>
              <a:gd name="connsiteY7" fmla="*/ 63459 h 31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36" h="317295">
                <a:moveTo>
                  <a:pt x="0" y="63459"/>
                </a:moveTo>
                <a:lnTo>
                  <a:pt x="135618" y="63459"/>
                </a:lnTo>
                <a:lnTo>
                  <a:pt x="135618" y="0"/>
                </a:lnTo>
                <a:lnTo>
                  <a:pt x="271236" y="158648"/>
                </a:lnTo>
                <a:lnTo>
                  <a:pt x="135618" y="317295"/>
                </a:lnTo>
                <a:lnTo>
                  <a:pt x="135618" y="253836"/>
                </a:lnTo>
                <a:lnTo>
                  <a:pt x="0" y="253836"/>
                </a:lnTo>
                <a:lnTo>
                  <a:pt x="0" y="63459"/>
                </a:lnTo>
                <a:close/>
              </a:path>
            </a:pathLst>
          </a:cu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63459" rIns="81371" bIns="63459" numCol="1" spcCol="1270" anchor="ctr" anchorCtr="0">
            <a:noAutofit/>
          </a:bodyPr>
          <a:lstStyle/>
          <a:p>
            <a:pPr marL="0" lvl="0" indent="0" algn="ctr" defTabSz="577850">
              <a:lnSpc>
                <a:spcPct val="90000"/>
              </a:lnSpc>
              <a:spcBef>
                <a:spcPct val="0"/>
              </a:spcBef>
              <a:spcAft>
                <a:spcPct val="35000"/>
              </a:spcAft>
              <a:buNone/>
            </a:pPr>
            <a:endParaRPr lang="tr-TR" sz="1300" kern="1200"/>
          </a:p>
        </p:txBody>
      </p:sp>
      <p:sp>
        <p:nvSpPr>
          <p:cNvPr id="29" name="Serbest Form: Şekil 28">
            <a:extLst>
              <a:ext uri="{FF2B5EF4-FFF2-40B4-BE49-F238E27FC236}">
                <a16:creationId xmlns:a16="http://schemas.microsoft.com/office/drawing/2014/main" id="{35954925-9FA1-406E-A326-4074ECA2539E}"/>
              </a:ext>
            </a:extLst>
          </p:cNvPr>
          <p:cNvSpPr/>
          <p:nvPr/>
        </p:nvSpPr>
        <p:spPr>
          <a:xfrm>
            <a:off x="6351883" y="3429299"/>
            <a:ext cx="1279418" cy="1103872"/>
          </a:xfrm>
          <a:custGeom>
            <a:avLst/>
            <a:gdLst>
              <a:gd name="connsiteX0" fmla="*/ 0 w 1279418"/>
              <a:gd name="connsiteY0" fmla="*/ 110387 h 1103872"/>
              <a:gd name="connsiteX1" fmla="*/ 110387 w 1279418"/>
              <a:gd name="connsiteY1" fmla="*/ 0 h 1103872"/>
              <a:gd name="connsiteX2" fmla="*/ 1169031 w 1279418"/>
              <a:gd name="connsiteY2" fmla="*/ 0 h 1103872"/>
              <a:gd name="connsiteX3" fmla="*/ 1279418 w 1279418"/>
              <a:gd name="connsiteY3" fmla="*/ 110387 h 1103872"/>
              <a:gd name="connsiteX4" fmla="*/ 1279418 w 1279418"/>
              <a:gd name="connsiteY4" fmla="*/ 993485 h 1103872"/>
              <a:gd name="connsiteX5" fmla="*/ 1169031 w 1279418"/>
              <a:gd name="connsiteY5" fmla="*/ 1103872 h 1103872"/>
              <a:gd name="connsiteX6" fmla="*/ 110387 w 1279418"/>
              <a:gd name="connsiteY6" fmla="*/ 1103872 h 1103872"/>
              <a:gd name="connsiteX7" fmla="*/ 0 w 1279418"/>
              <a:gd name="connsiteY7" fmla="*/ 993485 h 1103872"/>
              <a:gd name="connsiteX8" fmla="*/ 0 w 1279418"/>
              <a:gd name="connsiteY8" fmla="*/ 110387 h 110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418" h="1103872">
                <a:moveTo>
                  <a:pt x="0" y="110387"/>
                </a:moveTo>
                <a:cubicBezTo>
                  <a:pt x="0" y="49422"/>
                  <a:pt x="49422" y="0"/>
                  <a:pt x="110387" y="0"/>
                </a:cubicBezTo>
                <a:lnTo>
                  <a:pt x="1169031" y="0"/>
                </a:lnTo>
                <a:cubicBezTo>
                  <a:pt x="1229996" y="0"/>
                  <a:pt x="1279418" y="49422"/>
                  <a:pt x="1279418" y="110387"/>
                </a:cubicBezTo>
                <a:lnTo>
                  <a:pt x="1279418" y="993485"/>
                </a:lnTo>
                <a:cubicBezTo>
                  <a:pt x="1279418" y="1054450"/>
                  <a:pt x="1229996" y="1103872"/>
                  <a:pt x="1169031" y="1103872"/>
                </a:cubicBezTo>
                <a:lnTo>
                  <a:pt x="110387" y="1103872"/>
                </a:lnTo>
                <a:cubicBezTo>
                  <a:pt x="49422" y="1103872"/>
                  <a:pt x="0" y="1054450"/>
                  <a:pt x="0" y="993485"/>
                </a:cubicBezTo>
                <a:lnTo>
                  <a:pt x="0" y="110387"/>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3291" tIns="93291" rIns="93291" bIns="93291" numCol="1" spcCol="1270" anchor="ctr" anchorCtr="0">
            <a:noAutofit/>
          </a:bodyPr>
          <a:lstStyle/>
          <a:p>
            <a:pPr marL="0" lvl="0" indent="0" algn="ctr" defTabSz="711200">
              <a:lnSpc>
                <a:spcPct val="90000"/>
              </a:lnSpc>
              <a:spcBef>
                <a:spcPct val="0"/>
              </a:spcBef>
              <a:spcAft>
                <a:spcPct val="35000"/>
              </a:spcAft>
              <a:buNone/>
            </a:pPr>
            <a:r>
              <a:rPr lang="tr-TR" sz="1600" kern="1200" dirty="0" err="1"/>
              <a:t>Common</a:t>
            </a:r>
            <a:r>
              <a:rPr lang="tr-TR" sz="1600" kern="1200" dirty="0"/>
              <a:t> Language Runtime (CLR)</a:t>
            </a:r>
          </a:p>
        </p:txBody>
      </p:sp>
      <p:sp>
        <p:nvSpPr>
          <p:cNvPr id="30" name="Serbest Form: Şekil 29">
            <a:extLst>
              <a:ext uri="{FF2B5EF4-FFF2-40B4-BE49-F238E27FC236}">
                <a16:creationId xmlns:a16="http://schemas.microsoft.com/office/drawing/2014/main" id="{7D28DE06-3D7C-478E-98A4-58F58A281218}"/>
              </a:ext>
            </a:extLst>
          </p:cNvPr>
          <p:cNvSpPr/>
          <p:nvPr/>
        </p:nvSpPr>
        <p:spPr>
          <a:xfrm>
            <a:off x="7759243" y="3822587"/>
            <a:ext cx="271236" cy="317295"/>
          </a:xfrm>
          <a:custGeom>
            <a:avLst/>
            <a:gdLst>
              <a:gd name="connsiteX0" fmla="*/ 0 w 271236"/>
              <a:gd name="connsiteY0" fmla="*/ 63459 h 317295"/>
              <a:gd name="connsiteX1" fmla="*/ 135618 w 271236"/>
              <a:gd name="connsiteY1" fmla="*/ 63459 h 317295"/>
              <a:gd name="connsiteX2" fmla="*/ 135618 w 271236"/>
              <a:gd name="connsiteY2" fmla="*/ 0 h 317295"/>
              <a:gd name="connsiteX3" fmla="*/ 271236 w 271236"/>
              <a:gd name="connsiteY3" fmla="*/ 158648 h 317295"/>
              <a:gd name="connsiteX4" fmla="*/ 135618 w 271236"/>
              <a:gd name="connsiteY4" fmla="*/ 317295 h 317295"/>
              <a:gd name="connsiteX5" fmla="*/ 135618 w 271236"/>
              <a:gd name="connsiteY5" fmla="*/ 253836 h 317295"/>
              <a:gd name="connsiteX6" fmla="*/ 0 w 271236"/>
              <a:gd name="connsiteY6" fmla="*/ 253836 h 317295"/>
              <a:gd name="connsiteX7" fmla="*/ 0 w 271236"/>
              <a:gd name="connsiteY7" fmla="*/ 63459 h 31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36" h="317295">
                <a:moveTo>
                  <a:pt x="0" y="63459"/>
                </a:moveTo>
                <a:lnTo>
                  <a:pt x="135618" y="63459"/>
                </a:lnTo>
                <a:lnTo>
                  <a:pt x="135618" y="0"/>
                </a:lnTo>
                <a:lnTo>
                  <a:pt x="271236" y="158648"/>
                </a:lnTo>
                <a:lnTo>
                  <a:pt x="135618" y="317295"/>
                </a:lnTo>
                <a:lnTo>
                  <a:pt x="135618" y="253836"/>
                </a:lnTo>
                <a:lnTo>
                  <a:pt x="0" y="253836"/>
                </a:lnTo>
                <a:lnTo>
                  <a:pt x="0" y="63459"/>
                </a:lnTo>
                <a:close/>
              </a:path>
            </a:pathLst>
          </a:cu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63459" rIns="81371" bIns="63459" numCol="1" spcCol="1270" anchor="ctr" anchorCtr="0">
            <a:noAutofit/>
          </a:bodyPr>
          <a:lstStyle/>
          <a:p>
            <a:pPr marL="0" lvl="0" indent="0" algn="ctr" defTabSz="577850">
              <a:lnSpc>
                <a:spcPct val="90000"/>
              </a:lnSpc>
              <a:spcBef>
                <a:spcPct val="0"/>
              </a:spcBef>
              <a:spcAft>
                <a:spcPct val="35000"/>
              </a:spcAft>
              <a:buNone/>
            </a:pPr>
            <a:endParaRPr lang="tr-TR" sz="1300" kern="1200"/>
          </a:p>
        </p:txBody>
      </p:sp>
      <p:sp>
        <p:nvSpPr>
          <p:cNvPr id="31" name="Serbest Form: Şekil 30">
            <a:extLst>
              <a:ext uri="{FF2B5EF4-FFF2-40B4-BE49-F238E27FC236}">
                <a16:creationId xmlns:a16="http://schemas.microsoft.com/office/drawing/2014/main" id="{94CE2A9E-498A-4C82-969E-2778C67B886B}"/>
              </a:ext>
            </a:extLst>
          </p:cNvPr>
          <p:cNvSpPr/>
          <p:nvPr/>
        </p:nvSpPr>
        <p:spPr>
          <a:xfrm>
            <a:off x="8143068" y="3429299"/>
            <a:ext cx="1279418" cy="1103872"/>
          </a:xfrm>
          <a:custGeom>
            <a:avLst/>
            <a:gdLst>
              <a:gd name="connsiteX0" fmla="*/ 0 w 1279418"/>
              <a:gd name="connsiteY0" fmla="*/ 110387 h 1103872"/>
              <a:gd name="connsiteX1" fmla="*/ 110387 w 1279418"/>
              <a:gd name="connsiteY1" fmla="*/ 0 h 1103872"/>
              <a:gd name="connsiteX2" fmla="*/ 1169031 w 1279418"/>
              <a:gd name="connsiteY2" fmla="*/ 0 h 1103872"/>
              <a:gd name="connsiteX3" fmla="*/ 1279418 w 1279418"/>
              <a:gd name="connsiteY3" fmla="*/ 110387 h 1103872"/>
              <a:gd name="connsiteX4" fmla="*/ 1279418 w 1279418"/>
              <a:gd name="connsiteY4" fmla="*/ 993485 h 1103872"/>
              <a:gd name="connsiteX5" fmla="*/ 1169031 w 1279418"/>
              <a:gd name="connsiteY5" fmla="*/ 1103872 h 1103872"/>
              <a:gd name="connsiteX6" fmla="*/ 110387 w 1279418"/>
              <a:gd name="connsiteY6" fmla="*/ 1103872 h 1103872"/>
              <a:gd name="connsiteX7" fmla="*/ 0 w 1279418"/>
              <a:gd name="connsiteY7" fmla="*/ 993485 h 1103872"/>
              <a:gd name="connsiteX8" fmla="*/ 0 w 1279418"/>
              <a:gd name="connsiteY8" fmla="*/ 110387 h 110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418" h="1103872">
                <a:moveTo>
                  <a:pt x="0" y="110387"/>
                </a:moveTo>
                <a:cubicBezTo>
                  <a:pt x="0" y="49422"/>
                  <a:pt x="49422" y="0"/>
                  <a:pt x="110387" y="0"/>
                </a:cubicBezTo>
                <a:lnTo>
                  <a:pt x="1169031" y="0"/>
                </a:lnTo>
                <a:cubicBezTo>
                  <a:pt x="1229996" y="0"/>
                  <a:pt x="1279418" y="49422"/>
                  <a:pt x="1279418" y="110387"/>
                </a:cubicBezTo>
                <a:lnTo>
                  <a:pt x="1279418" y="993485"/>
                </a:lnTo>
                <a:cubicBezTo>
                  <a:pt x="1279418" y="1054450"/>
                  <a:pt x="1229996" y="1103872"/>
                  <a:pt x="1169031" y="1103872"/>
                </a:cubicBezTo>
                <a:lnTo>
                  <a:pt x="110387" y="1103872"/>
                </a:lnTo>
                <a:cubicBezTo>
                  <a:pt x="49422" y="1103872"/>
                  <a:pt x="0" y="1054450"/>
                  <a:pt x="0" y="993485"/>
                </a:cubicBezTo>
                <a:lnTo>
                  <a:pt x="0" y="110387"/>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3291" tIns="93291" rIns="93291" bIns="93291" numCol="1" spcCol="1270" anchor="ctr" anchorCtr="0">
            <a:noAutofit/>
          </a:bodyPr>
          <a:lstStyle/>
          <a:p>
            <a:pPr marL="0" lvl="0" indent="0" algn="ctr" defTabSz="711200">
              <a:lnSpc>
                <a:spcPct val="90000"/>
              </a:lnSpc>
              <a:spcBef>
                <a:spcPct val="0"/>
              </a:spcBef>
              <a:spcAft>
                <a:spcPct val="35000"/>
              </a:spcAft>
              <a:buNone/>
            </a:pPr>
            <a:r>
              <a:rPr lang="tr-TR" sz="1600" kern="1200" dirty="0" err="1"/>
              <a:t>Just</a:t>
            </a:r>
            <a:r>
              <a:rPr lang="tr-TR" sz="1600" kern="1200" dirty="0"/>
              <a:t>-</a:t>
            </a:r>
            <a:r>
              <a:rPr lang="tr-TR" sz="1600" kern="1200" dirty="0" err="1"/>
              <a:t>In</a:t>
            </a:r>
            <a:r>
              <a:rPr lang="tr-TR" sz="1600" kern="1200" dirty="0"/>
              <a:t>-Time Compiler (JIT)</a:t>
            </a:r>
          </a:p>
        </p:txBody>
      </p:sp>
      <p:sp>
        <p:nvSpPr>
          <p:cNvPr id="32" name="Serbest Form: Şekil 31">
            <a:extLst>
              <a:ext uri="{FF2B5EF4-FFF2-40B4-BE49-F238E27FC236}">
                <a16:creationId xmlns:a16="http://schemas.microsoft.com/office/drawing/2014/main" id="{306590E1-0CFC-498A-A32E-90A6B08F9640}"/>
              </a:ext>
            </a:extLst>
          </p:cNvPr>
          <p:cNvSpPr/>
          <p:nvPr/>
        </p:nvSpPr>
        <p:spPr>
          <a:xfrm>
            <a:off x="9550428" y="3822587"/>
            <a:ext cx="271236" cy="317295"/>
          </a:xfrm>
          <a:custGeom>
            <a:avLst/>
            <a:gdLst>
              <a:gd name="connsiteX0" fmla="*/ 0 w 271236"/>
              <a:gd name="connsiteY0" fmla="*/ 63459 h 317295"/>
              <a:gd name="connsiteX1" fmla="*/ 135618 w 271236"/>
              <a:gd name="connsiteY1" fmla="*/ 63459 h 317295"/>
              <a:gd name="connsiteX2" fmla="*/ 135618 w 271236"/>
              <a:gd name="connsiteY2" fmla="*/ 0 h 317295"/>
              <a:gd name="connsiteX3" fmla="*/ 271236 w 271236"/>
              <a:gd name="connsiteY3" fmla="*/ 158648 h 317295"/>
              <a:gd name="connsiteX4" fmla="*/ 135618 w 271236"/>
              <a:gd name="connsiteY4" fmla="*/ 317295 h 317295"/>
              <a:gd name="connsiteX5" fmla="*/ 135618 w 271236"/>
              <a:gd name="connsiteY5" fmla="*/ 253836 h 317295"/>
              <a:gd name="connsiteX6" fmla="*/ 0 w 271236"/>
              <a:gd name="connsiteY6" fmla="*/ 253836 h 317295"/>
              <a:gd name="connsiteX7" fmla="*/ 0 w 271236"/>
              <a:gd name="connsiteY7" fmla="*/ 63459 h 31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236" h="317295">
                <a:moveTo>
                  <a:pt x="0" y="63459"/>
                </a:moveTo>
                <a:lnTo>
                  <a:pt x="135618" y="63459"/>
                </a:lnTo>
                <a:lnTo>
                  <a:pt x="135618" y="0"/>
                </a:lnTo>
                <a:lnTo>
                  <a:pt x="271236" y="158648"/>
                </a:lnTo>
                <a:lnTo>
                  <a:pt x="135618" y="317295"/>
                </a:lnTo>
                <a:lnTo>
                  <a:pt x="135618" y="253836"/>
                </a:lnTo>
                <a:lnTo>
                  <a:pt x="0" y="253836"/>
                </a:lnTo>
                <a:lnTo>
                  <a:pt x="0" y="63459"/>
                </a:lnTo>
                <a:close/>
              </a:path>
            </a:pathLst>
          </a:cu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0" tIns="63459" rIns="81371" bIns="63459" numCol="1" spcCol="1270" anchor="ctr" anchorCtr="0">
            <a:noAutofit/>
          </a:bodyPr>
          <a:lstStyle/>
          <a:p>
            <a:pPr marL="0" lvl="0" indent="0" algn="ctr" defTabSz="577850">
              <a:lnSpc>
                <a:spcPct val="90000"/>
              </a:lnSpc>
              <a:spcBef>
                <a:spcPct val="0"/>
              </a:spcBef>
              <a:spcAft>
                <a:spcPct val="35000"/>
              </a:spcAft>
              <a:buNone/>
            </a:pPr>
            <a:endParaRPr lang="tr-TR" sz="1300" kern="1200"/>
          </a:p>
        </p:txBody>
      </p:sp>
      <p:sp>
        <p:nvSpPr>
          <p:cNvPr id="33" name="Serbest Form: Şekil 32">
            <a:extLst>
              <a:ext uri="{FF2B5EF4-FFF2-40B4-BE49-F238E27FC236}">
                <a16:creationId xmlns:a16="http://schemas.microsoft.com/office/drawing/2014/main" id="{8AE54BF8-09A3-48CB-873A-66BD3D6A7037}"/>
              </a:ext>
            </a:extLst>
          </p:cNvPr>
          <p:cNvSpPr/>
          <p:nvPr/>
        </p:nvSpPr>
        <p:spPr>
          <a:xfrm>
            <a:off x="9934253" y="3429299"/>
            <a:ext cx="1279418" cy="1103872"/>
          </a:xfrm>
          <a:custGeom>
            <a:avLst/>
            <a:gdLst>
              <a:gd name="connsiteX0" fmla="*/ 0 w 1279418"/>
              <a:gd name="connsiteY0" fmla="*/ 110387 h 1103872"/>
              <a:gd name="connsiteX1" fmla="*/ 110387 w 1279418"/>
              <a:gd name="connsiteY1" fmla="*/ 0 h 1103872"/>
              <a:gd name="connsiteX2" fmla="*/ 1169031 w 1279418"/>
              <a:gd name="connsiteY2" fmla="*/ 0 h 1103872"/>
              <a:gd name="connsiteX3" fmla="*/ 1279418 w 1279418"/>
              <a:gd name="connsiteY3" fmla="*/ 110387 h 1103872"/>
              <a:gd name="connsiteX4" fmla="*/ 1279418 w 1279418"/>
              <a:gd name="connsiteY4" fmla="*/ 993485 h 1103872"/>
              <a:gd name="connsiteX5" fmla="*/ 1169031 w 1279418"/>
              <a:gd name="connsiteY5" fmla="*/ 1103872 h 1103872"/>
              <a:gd name="connsiteX6" fmla="*/ 110387 w 1279418"/>
              <a:gd name="connsiteY6" fmla="*/ 1103872 h 1103872"/>
              <a:gd name="connsiteX7" fmla="*/ 0 w 1279418"/>
              <a:gd name="connsiteY7" fmla="*/ 993485 h 1103872"/>
              <a:gd name="connsiteX8" fmla="*/ 0 w 1279418"/>
              <a:gd name="connsiteY8" fmla="*/ 110387 h 110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418" h="1103872">
                <a:moveTo>
                  <a:pt x="0" y="110387"/>
                </a:moveTo>
                <a:cubicBezTo>
                  <a:pt x="0" y="49422"/>
                  <a:pt x="49422" y="0"/>
                  <a:pt x="110387" y="0"/>
                </a:cubicBezTo>
                <a:lnTo>
                  <a:pt x="1169031" y="0"/>
                </a:lnTo>
                <a:cubicBezTo>
                  <a:pt x="1229996" y="0"/>
                  <a:pt x="1279418" y="49422"/>
                  <a:pt x="1279418" y="110387"/>
                </a:cubicBezTo>
                <a:lnTo>
                  <a:pt x="1279418" y="993485"/>
                </a:lnTo>
                <a:cubicBezTo>
                  <a:pt x="1279418" y="1054450"/>
                  <a:pt x="1229996" y="1103872"/>
                  <a:pt x="1169031" y="1103872"/>
                </a:cubicBezTo>
                <a:lnTo>
                  <a:pt x="110387" y="1103872"/>
                </a:lnTo>
                <a:cubicBezTo>
                  <a:pt x="49422" y="1103872"/>
                  <a:pt x="0" y="1054450"/>
                  <a:pt x="0" y="993485"/>
                </a:cubicBezTo>
                <a:lnTo>
                  <a:pt x="0" y="110387"/>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3291" tIns="93291" rIns="93291" bIns="93291" numCol="1" spcCol="1270" anchor="ctr" anchorCtr="0">
            <a:noAutofit/>
          </a:bodyPr>
          <a:lstStyle/>
          <a:p>
            <a:pPr marL="0" lvl="0" indent="0" algn="ctr" defTabSz="711200">
              <a:lnSpc>
                <a:spcPct val="90000"/>
              </a:lnSpc>
              <a:spcBef>
                <a:spcPct val="0"/>
              </a:spcBef>
              <a:spcAft>
                <a:spcPct val="35000"/>
              </a:spcAft>
              <a:buNone/>
            </a:pPr>
            <a:r>
              <a:rPr lang="tr-TR" sz="1600" kern="1200" dirty="0" err="1"/>
              <a:t>Native</a:t>
            </a:r>
            <a:r>
              <a:rPr lang="tr-TR" sz="1600" kern="1200" dirty="0"/>
              <a:t> </a:t>
            </a:r>
            <a:r>
              <a:rPr lang="tr-TR" sz="1600" kern="1200" dirty="0" err="1"/>
              <a:t>Code</a:t>
            </a:r>
            <a:r>
              <a:rPr lang="tr-TR" sz="1600" kern="1200" dirty="0"/>
              <a:t> (Makine Kodu)</a:t>
            </a:r>
          </a:p>
        </p:txBody>
      </p:sp>
    </p:spTree>
    <p:extLst>
      <p:ext uri="{BB962C8B-B14F-4D97-AF65-F5344CB8AC3E}">
        <p14:creationId xmlns:p14="http://schemas.microsoft.com/office/powerpoint/2010/main" val="30699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295FF1EB-BDBA-4C2E-BCBB-33A4BF198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66" y="1690688"/>
            <a:ext cx="6840739" cy="2470267"/>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A2B91386-BF63-4833-BBDA-2192BAA1E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5971" y="1774129"/>
            <a:ext cx="6654350" cy="45924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6078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4DBD441A-705A-4123-B0F5-3C373E616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47" y="1579284"/>
            <a:ext cx="6402571" cy="2820257"/>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DB446D01-6B76-4FD4-A604-81674E4C9B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086" y="1825734"/>
            <a:ext cx="7787474" cy="44076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9886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E-Posta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831798E3-072E-42D1-9A09-3DF1527A6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828" y="1690688"/>
            <a:ext cx="7135705" cy="45617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5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60AFEC8-F494-4218-9430-46E7D546D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59" y="1604697"/>
            <a:ext cx="5937141" cy="3323685"/>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0B7D4BB3-A2BB-45A9-9743-B5DA6BED5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847" y="1739926"/>
            <a:ext cx="6198687" cy="4534829"/>
          </a:xfrm>
          <a:prstGeom prst="rect">
            <a:avLst/>
          </a:prstGeom>
          <a:ln>
            <a:noFill/>
          </a:ln>
          <a:effectLst>
            <a:outerShdw blurRad="190500" algn="tl" rotWithShape="0">
              <a:srgbClr val="000000">
                <a:alpha val="70000"/>
              </a:srgbClr>
            </a:outerShdw>
          </a:effectLst>
        </p:spPr>
      </p:pic>
      <p:sp>
        <p:nvSpPr>
          <p:cNvPr id="8" name="Başlık 1">
            <a:extLst>
              <a:ext uri="{FF2B5EF4-FFF2-40B4-BE49-F238E27FC236}">
                <a16:creationId xmlns:a16="http://schemas.microsoft.com/office/drawing/2014/main" id="{EF95D3AE-CF1D-40B5-A100-E208867A1443}"/>
              </a:ext>
            </a:extLst>
          </p:cNvPr>
          <p:cNvSpPr>
            <a:spLocks noGrp="1"/>
          </p:cNvSpPr>
          <p:nvPr>
            <p:ph type="title"/>
          </p:nvPr>
        </p:nvSpPr>
        <p:spPr>
          <a:xfrm>
            <a:off x="838200" y="365125"/>
            <a:ext cx="8807450" cy="1325563"/>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E-Posta Ayarları</a:t>
            </a:r>
            <a:endParaRPr lang="tr-TR" sz="4400" dirty="0">
              <a:solidFill>
                <a:schemeClr val="tx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01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Veri Tabanı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E36EB6D5-E506-4B53-9932-43FE31ED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33" y="1531257"/>
            <a:ext cx="5504409" cy="4054510"/>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75791F30-9359-40D1-8E50-9057F389E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300" y="3131838"/>
            <a:ext cx="8376900" cy="3137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229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8FED72DC-0FBB-4D10-85E5-902D79E89B0D}"/>
              </a:ext>
            </a:extLst>
          </p:cNvPr>
          <p:cNvPicPr>
            <a:picLocks noChangeAspect="1"/>
          </p:cNvPicPr>
          <p:nvPr/>
        </p:nvPicPr>
        <p:blipFill rotWithShape="1">
          <a:blip r:embed="rId3">
            <a:extLst>
              <a:ext uri="{28A0092B-C50C-407E-A947-70E740481C1C}">
                <a14:useLocalDpi xmlns:a14="http://schemas.microsoft.com/office/drawing/2010/main" val="0"/>
              </a:ext>
            </a:extLst>
          </a:blip>
          <a:srcRect r="14738" b="17216"/>
          <a:stretch/>
        </p:blipFill>
        <p:spPr>
          <a:xfrm>
            <a:off x="146112" y="1690688"/>
            <a:ext cx="6807458" cy="4160452"/>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1C2A8996-B9A7-4174-9E05-116F7A169E88}"/>
              </a:ext>
            </a:extLst>
          </p:cNvPr>
          <p:cNvPicPr>
            <a:picLocks noChangeAspect="1"/>
          </p:cNvPicPr>
          <p:nvPr/>
        </p:nvPicPr>
        <p:blipFill rotWithShape="1">
          <a:blip r:embed="rId4">
            <a:extLst>
              <a:ext uri="{28A0092B-C50C-407E-A947-70E740481C1C}">
                <a14:useLocalDpi xmlns:a14="http://schemas.microsoft.com/office/drawing/2010/main" val="0"/>
              </a:ext>
            </a:extLst>
          </a:blip>
          <a:srcRect l="17295" r="13611" b="14578"/>
          <a:stretch/>
        </p:blipFill>
        <p:spPr>
          <a:xfrm>
            <a:off x="7074150" y="1690688"/>
            <a:ext cx="4994031" cy="43520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7404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1ADD61F1-0608-436D-BA35-EEA3C4FFC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75" y="1690688"/>
            <a:ext cx="11040645" cy="43554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679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A1E29709-75DA-4BE0-86A3-C5AC446B6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17" y="1690688"/>
            <a:ext cx="10919323" cy="44744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620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Domain ve </a:t>
            </a:r>
            <a:r>
              <a:rPr lang="tr-TR" sz="5400" dirty="0" err="1">
                <a:solidFill>
                  <a:schemeClr val="tx2">
                    <a:lumMod val="75000"/>
                  </a:schemeClr>
                </a:solidFill>
                <a:effectLst>
                  <a:outerShdw blurRad="38100" dist="38100" dir="2700000" algn="tl">
                    <a:srgbClr val="000000">
                      <a:alpha val="43137"/>
                    </a:srgbClr>
                  </a:outerShdw>
                </a:effectLst>
              </a:rPr>
              <a:t>Hosting</a:t>
            </a:r>
            <a:r>
              <a:rPr lang="tr-TR" sz="5400" dirty="0">
                <a:solidFill>
                  <a:schemeClr val="tx2">
                    <a:lumMod val="75000"/>
                  </a:schemeClr>
                </a:solidFill>
                <a:effectLst>
                  <a:outerShdw blurRad="38100" dist="38100" dir="2700000" algn="tl">
                    <a:srgbClr val="000000">
                      <a:alpha val="43137"/>
                    </a:srgbClr>
                  </a:outerShdw>
                </a:effectLst>
              </a:rPr>
              <a:t> Ayarları</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59630121-C38C-46DF-BD74-860382834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07" y="1518696"/>
            <a:ext cx="6089495" cy="4677508"/>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51631547-53F8-41AE-837E-957E3C9EB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962" y="1838181"/>
            <a:ext cx="5532384" cy="40967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5508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227486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Projesi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Yayınlama</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4662460"/>
            <a:ext cx="9144000" cy="1397979"/>
          </a:xfrm>
        </p:spPr>
        <p:txBody>
          <a:bodyPr/>
          <a:lstStyle/>
          <a:p>
            <a:r>
              <a:rPr lang="tr-TR" sz="2400" dirty="0" err="1">
                <a:solidFill>
                  <a:schemeClr val="tx2">
                    <a:lumMod val="75000"/>
                  </a:schemeClr>
                </a:solidFill>
                <a:effectLst>
                  <a:outerShdw blurRad="38100" dist="38100" dir="2700000" algn="tl">
                    <a:srgbClr val="000000">
                      <a:alpha val="43137"/>
                    </a:srgbClr>
                  </a:outerShdw>
                </a:effectLst>
              </a:rPr>
              <a:t>Publish</a:t>
            </a:r>
            <a:endParaRPr lang="tr-TR" dirty="0">
              <a:solidFill>
                <a:srgbClr val="FF0000"/>
              </a:solidFill>
              <a:effectLst>
                <a:outerShdw blurRad="38100" dist="38100" dir="2700000" algn="tl">
                  <a:srgbClr val="000000">
                    <a:alpha val="43137"/>
                  </a:srgbClr>
                </a:outerShdw>
              </a:effectLst>
            </a:endParaRPr>
          </a:p>
        </p:txBody>
      </p:sp>
      <p:pic>
        <p:nvPicPr>
          <p:cNvPr id="3074" name="Picture 2" descr="Publish To Web Site Svg Png Icon Free Download (#161399) -  OnlineWebFonts.COM">
            <a:extLst>
              <a:ext uri="{FF2B5EF4-FFF2-40B4-BE49-F238E27FC236}">
                <a16:creationId xmlns:a16="http://schemas.microsoft.com/office/drawing/2014/main" id="{40E749CF-EF95-41DD-9710-F9ADD354C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099" y="1276378"/>
            <a:ext cx="1721802" cy="172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034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pPr algn="r"/>
            <a:r>
              <a:rPr lang="tr-TR" sz="5400" dirty="0">
                <a:solidFill>
                  <a:schemeClr val="tx2">
                    <a:lumMod val="75000"/>
                  </a:schemeClr>
                </a:solidFill>
                <a:effectLst>
                  <a:outerShdw blurRad="38100" dist="38100" dir="2700000" algn="tl">
                    <a:srgbClr val="000000">
                      <a:alpha val="43137"/>
                    </a:srgbClr>
                  </a:outerShdw>
                </a:effectLst>
              </a:rPr>
              <a:t>NET Framework &amp; NET </a:t>
            </a:r>
            <a:r>
              <a:rPr lang="tr-TR" sz="5400" dirty="0" err="1">
                <a:solidFill>
                  <a:schemeClr val="tx2">
                    <a:lumMod val="75000"/>
                  </a:schemeClr>
                </a:solidFill>
                <a:effectLst>
                  <a:outerShdw blurRad="38100" dist="38100" dir="2700000" algn="tl">
                    <a:srgbClr val="000000">
                      <a:alpha val="43137"/>
                    </a:srgbClr>
                  </a:outerShdw>
                </a:effectLst>
              </a:rPr>
              <a:t>Core</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9" name="Başlık 1">
            <a:extLst>
              <a:ext uri="{FF2B5EF4-FFF2-40B4-BE49-F238E27FC236}">
                <a16:creationId xmlns:a16="http://schemas.microsoft.com/office/drawing/2014/main" id="{BE16F2D5-82B9-4D25-B413-0071A171E2CE}"/>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r>
              <a:rPr lang="tr-TR" sz="2000" dirty="0">
                <a:solidFill>
                  <a:schemeClr val="tx2">
                    <a:lumMod val="75000"/>
                  </a:schemeClr>
                </a:solidFill>
                <a:effectLst>
                  <a:outerShdw blurRad="38100" dist="38100" dir="2700000" algn="tl">
                    <a:srgbClr val="000000">
                      <a:alpha val="43137"/>
                    </a:srgbClr>
                  </a:outerShdw>
                </a:effectLst>
              </a:rPr>
              <a:t>NET </a:t>
            </a:r>
            <a:r>
              <a:rPr lang="tr-TR" sz="2000" dirty="0" err="1">
                <a:solidFill>
                  <a:schemeClr val="tx2">
                    <a:lumMod val="75000"/>
                  </a:schemeClr>
                </a:solidFill>
                <a:effectLst>
                  <a:outerShdw blurRad="38100" dist="38100" dir="2700000" algn="tl">
                    <a:srgbClr val="000000">
                      <a:alpha val="43137"/>
                    </a:srgbClr>
                  </a:outerShdw>
                </a:effectLst>
              </a:rPr>
              <a:t>Core</a:t>
            </a:r>
            <a:r>
              <a:rPr lang="tr-TR" sz="2000" dirty="0">
                <a:solidFill>
                  <a:schemeClr val="tx2">
                    <a:lumMod val="75000"/>
                  </a:schemeClr>
                </a:solidFill>
                <a:effectLst>
                  <a:outerShdw blurRad="38100" dist="38100" dir="2700000" algn="tl">
                    <a:srgbClr val="000000">
                      <a:alpha val="43137"/>
                    </a:srgbClr>
                  </a:outerShdw>
                </a:effectLst>
              </a:rPr>
              <a:t> Nedir ve NET Framework ile Farkları Nelerdir?</a:t>
            </a:r>
          </a:p>
        </p:txBody>
      </p:sp>
      <p:sp>
        <p:nvSpPr>
          <p:cNvPr id="16" name="Başlık 1">
            <a:extLst>
              <a:ext uri="{FF2B5EF4-FFF2-40B4-BE49-F238E27FC236}">
                <a16:creationId xmlns:a16="http://schemas.microsoft.com/office/drawing/2014/main" id="{4F7CAAC4-634E-4003-9461-888E945F932C}"/>
              </a:ext>
            </a:extLst>
          </p:cNvPr>
          <p:cNvSpPr txBox="1">
            <a:spLocks/>
          </p:cNvSpPr>
          <p:nvPr/>
        </p:nvSpPr>
        <p:spPr>
          <a:xfrm>
            <a:off x="439769" y="2145648"/>
            <a:ext cx="6675743" cy="44516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marL="342000" indent="-342900">
              <a:lnSpc>
                <a:spcPct val="100000"/>
              </a:lnSpc>
              <a:spcBef>
                <a:spcPts val="600"/>
              </a:spcBef>
              <a:spcAft>
                <a:spcPts val="600"/>
              </a:spcAft>
              <a:buFont typeface="Wingdings" panose="05000000000000000000" pitchFamily="2" charset="2"/>
              <a:buChar char="ü"/>
            </a:pPr>
            <a:r>
              <a:rPr lang="tr-TR" sz="1800" dirty="0">
                <a:solidFill>
                  <a:schemeClr val="tx2">
                    <a:lumMod val="75000"/>
                  </a:schemeClr>
                </a:solidFill>
              </a:rPr>
              <a:t>.NET </a:t>
            </a:r>
            <a:r>
              <a:rPr lang="tr-TR" sz="1800" dirty="0" err="1">
                <a:solidFill>
                  <a:schemeClr val="tx2">
                    <a:lumMod val="75000"/>
                  </a:schemeClr>
                </a:solidFill>
              </a:rPr>
              <a:t>Core</a:t>
            </a:r>
            <a:r>
              <a:rPr lang="tr-TR" sz="1800" dirty="0">
                <a:solidFill>
                  <a:schemeClr val="tx2">
                    <a:lumMod val="75000"/>
                  </a:schemeClr>
                </a:solidFill>
              </a:rPr>
              <a:t>;</a:t>
            </a:r>
            <a:r>
              <a:rPr lang="tr-TR" sz="1800" b="0" dirty="0">
                <a:solidFill>
                  <a:schemeClr val="tx2">
                    <a:lumMod val="75000"/>
                  </a:schemeClr>
                </a:solidFill>
              </a:rPr>
              <a:t> .NET Framework ün yeniden yazılmış versiyonudur.</a:t>
            </a:r>
          </a:p>
          <a:p>
            <a:pPr marL="342000" indent="-342900">
              <a:lnSpc>
                <a:spcPct val="100000"/>
              </a:lnSpc>
              <a:spcBef>
                <a:spcPts val="600"/>
              </a:spcBef>
              <a:spcAft>
                <a:spcPts val="600"/>
              </a:spcAft>
              <a:buFont typeface="Wingdings" panose="05000000000000000000" pitchFamily="2" charset="2"/>
              <a:buChar char="ü"/>
            </a:pPr>
            <a:r>
              <a:rPr lang="tr-TR" sz="1800" b="0" dirty="0">
                <a:solidFill>
                  <a:schemeClr val="tx2">
                    <a:lumMod val="75000"/>
                  </a:schemeClr>
                </a:solidFill>
              </a:rPr>
              <a:t>.</a:t>
            </a:r>
            <a:r>
              <a:rPr lang="tr-TR" sz="1800" dirty="0">
                <a:solidFill>
                  <a:schemeClr val="tx2">
                    <a:lumMod val="75000"/>
                  </a:schemeClr>
                </a:solidFill>
              </a:rPr>
              <a:t>NET </a:t>
            </a:r>
            <a:r>
              <a:rPr lang="tr-TR" sz="1800" dirty="0" err="1">
                <a:solidFill>
                  <a:schemeClr val="tx2">
                    <a:lumMod val="75000"/>
                  </a:schemeClr>
                </a:solidFill>
              </a:rPr>
              <a:t>Core</a:t>
            </a:r>
            <a:r>
              <a:rPr lang="tr-TR" sz="1800" dirty="0">
                <a:solidFill>
                  <a:schemeClr val="tx2">
                    <a:lumMod val="75000"/>
                  </a:schemeClr>
                </a:solidFill>
              </a:rPr>
              <a:t>;</a:t>
            </a:r>
            <a:r>
              <a:rPr lang="tr-TR" sz="1800" b="0" dirty="0">
                <a:solidFill>
                  <a:schemeClr val="tx2">
                    <a:lumMod val="75000"/>
                  </a:schemeClr>
                </a:solidFill>
              </a:rPr>
              <a:t> Linux, </a:t>
            </a:r>
            <a:r>
              <a:rPr lang="tr-TR" sz="1800" b="0" dirty="0" err="1">
                <a:solidFill>
                  <a:schemeClr val="tx2">
                    <a:lumMod val="75000"/>
                  </a:schemeClr>
                </a:solidFill>
              </a:rPr>
              <a:t>macOS</a:t>
            </a:r>
            <a:r>
              <a:rPr lang="tr-TR" sz="1800" b="0" dirty="0">
                <a:solidFill>
                  <a:schemeClr val="tx2">
                    <a:lumMod val="75000"/>
                  </a:schemeClr>
                </a:solidFill>
              </a:rPr>
              <a:t> ve Windows da çalışır.</a:t>
            </a:r>
          </a:p>
          <a:p>
            <a:pPr marL="342000" indent="-342900">
              <a:lnSpc>
                <a:spcPct val="100000"/>
              </a:lnSpc>
              <a:spcBef>
                <a:spcPts val="600"/>
              </a:spcBef>
              <a:spcAft>
                <a:spcPts val="600"/>
              </a:spcAft>
              <a:buFont typeface="Wingdings" panose="05000000000000000000" pitchFamily="2" charset="2"/>
              <a:buChar char="ü"/>
            </a:pPr>
            <a:r>
              <a:rPr lang="tr-TR" sz="1800" dirty="0">
                <a:solidFill>
                  <a:schemeClr val="tx2">
                    <a:lumMod val="75000"/>
                  </a:schemeClr>
                </a:solidFill>
              </a:rPr>
              <a:t>.NET Framework;</a:t>
            </a:r>
            <a:r>
              <a:rPr lang="tr-TR" sz="1800" b="0" dirty="0">
                <a:solidFill>
                  <a:schemeClr val="tx2">
                    <a:lumMod val="75000"/>
                  </a:schemeClr>
                </a:solidFill>
              </a:rPr>
              <a:t> Windows işletim sistemi ile çalışır.</a:t>
            </a:r>
          </a:p>
          <a:p>
            <a:pPr marL="342000" indent="-342900">
              <a:lnSpc>
                <a:spcPct val="100000"/>
              </a:lnSpc>
              <a:spcBef>
                <a:spcPts val="600"/>
              </a:spcBef>
              <a:spcAft>
                <a:spcPts val="600"/>
              </a:spcAft>
              <a:buFont typeface="Wingdings" panose="05000000000000000000" pitchFamily="2" charset="2"/>
              <a:buChar char="ü"/>
            </a:pPr>
            <a:r>
              <a:rPr lang="tr-TR" sz="1800" dirty="0">
                <a:solidFill>
                  <a:schemeClr val="tx2">
                    <a:lumMod val="75000"/>
                  </a:schemeClr>
                </a:solidFill>
              </a:rPr>
              <a:t>.NET </a:t>
            </a:r>
            <a:r>
              <a:rPr lang="tr-TR" sz="1800" dirty="0" err="1">
                <a:solidFill>
                  <a:schemeClr val="tx2">
                    <a:lumMod val="75000"/>
                  </a:schemeClr>
                </a:solidFill>
              </a:rPr>
              <a:t>Core</a:t>
            </a:r>
            <a:r>
              <a:rPr lang="tr-TR" sz="1800" dirty="0">
                <a:solidFill>
                  <a:schemeClr val="tx2">
                    <a:lumMod val="75000"/>
                  </a:schemeClr>
                </a:solidFill>
              </a:rPr>
              <a:t>;</a:t>
            </a:r>
            <a:r>
              <a:rPr lang="tr-TR" sz="1800" b="0" dirty="0">
                <a:solidFill>
                  <a:schemeClr val="tx2">
                    <a:lumMod val="75000"/>
                  </a:schemeClr>
                </a:solidFill>
              </a:rPr>
              <a:t> açık kaynaklıdır.</a:t>
            </a:r>
          </a:p>
          <a:p>
            <a:pPr marL="342000" indent="-342900">
              <a:lnSpc>
                <a:spcPct val="100000"/>
              </a:lnSpc>
              <a:spcBef>
                <a:spcPts val="600"/>
              </a:spcBef>
              <a:spcAft>
                <a:spcPts val="600"/>
              </a:spcAft>
              <a:buFont typeface="Wingdings" panose="05000000000000000000" pitchFamily="2" charset="2"/>
              <a:buChar char="ü"/>
            </a:pPr>
            <a:r>
              <a:rPr lang="tr-TR" sz="1800" dirty="0">
                <a:solidFill>
                  <a:schemeClr val="tx2">
                    <a:lumMod val="75000"/>
                  </a:schemeClr>
                </a:solidFill>
              </a:rPr>
              <a:t>.NET Framework;</a:t>
            </a:r>
            <a:r>
              <a:rPr lang="tr-TR" sz="1800" b="0" dirty="0">
                <a:solidFill>
                  <a:schemeClr val="tx2">
                    <a:lumMod val="75000"/>
                  </a:schemeClr>
                </a:solidFill>
              </a:rPr>
              <a:t> için de kaynak kodu müdahale mümkün değil.</a:t>
            </a:r>
          </a:p>
          <a:p>
            <a:pPr marL="342000" indent="-342900">
              <a:lnSpc>
                <a:spcPct val="100000"/>
              </a:lnSpc>
              <a:spcBef>
                <a:spcPts val="600"/>
              </a:spcBef>
              <a:spcAft>
                <a:spcPts val="600"/>
              </a:spcAft>
              <a:buFont typeface="Wingdings" panose="05000000000000000000" pitchFamily="2" charset="2"/>
              <a:buChar char="ü"/>
            </a:pPr>
            <a:r>
              <a:rPr lang="tr-TR" sz="1800" b="0" dirty="0">
                <a:solidFill>
                  <a:schemeClr val="tx2">
                    <a:lumMod val="75000"/>
                  </a:schemeClr>
                </a:solidFill>
              </a:rPr>
              <a:t>Yeni özellikleri </a:t>
            </a:r>
            <a:r>
              <a:rPr lang="tr-TR" sz="1800" dirty="0">
                <a:solidFill>
                  <a:schemeClr val="tx2">
                    <a:lumMod val="75000"/>
                  </a:schemeClr>
                </a:solidFill>
              </a:rPr>
              <a:t>.NET </a:t>
            </a:r>
            <a:r>
              <a:rPr lang="tr-TR" sz="1800" dirty="0" err="1">
                <a:solidFill>
                  <a:schemeClr val="tx2">
                    <a:lumMod val="75000"/>
                  </a:schemeClr>
                </a:solidFill>
              </a:rPr>
              <a:t>Core</a:t>
            </a:r>
            <a:r>
              <a:rPr lang="tr-TR" sz="1800" b="0" dirty="0">
                <a:solidFill>
                  <a:schemeClr val="tx2">
                    <a:lumMod val="75000"/>
                  </a:schemeClr>
                </a:solidFill>
              </a:rPr>
              <a:t> da mevcuttur.</a:t>
            </a:r>
          </a:p>
          <a:p>
            <a:pPr marL="342000" indent="-342900">
              <a:lnSpc>
                <a:spcPct val="100000"/>
              </a:lnSpc>
              <a:spcBef>
                <a:spcPts val="600"/>
              </a:spcBef>
              <a:spcAft>
                <a:spcPts val="600"/>
              </a:spcAft>
              <a:buFont typeface="Wingdings" panose="05000000000000000000" pitchFamily="2" charset="2"/>
              <a:buChar char="ü"/>
            </a:pPr>
            <a:r>
              <a:rPr lang="en-US" sz="1800" dirty="0">
                <a:solidFill>
                  <a:schemeClr val="tx2">
                    <a:lumMod val="75000"/>
                  </a:schemeClr>
                </a:solidFill>
              </a:rPr>
              <a:t>.NET Framework</a:t>
            </a:r>
            <a:r>
              <a:rPr lang="tr-TR" sz="1800" dirty="0">
                <a:solidFill>
                  <a:schemeClr val="tx2">
                    <a:lumMod val="75000"/>
                  </a:schemeClr>
                </a:solidFill>
              </a:rPr>
              <a:t>;</a:t>
            </a:r>
            <a:r>
              <a:rPr lang="en-US" sz="1800" b="0" dirty="0">
                <a:solidFill>
                  <a:schemeClr val="tx2">
                    <a:lumMod val="75000"/>
                  </a:schemeClr>
                </a:solidFill>
              </a:rPr>
              <a:t> Windows Update </a:t>
            </a:r>
            <a:r>
              <a:rPr lang="en-US" sz="1800" b="0" dirty="0" err="1">
                <a:solidFill>
                  <a:schemeClr val="tx2">
                    <a:lumMod val="75000"/>
                  </a:schemeClr>
                </a:solidFill>
              </a:rPr>
              <a:t>ile</a:t>
            </a:r>
            <a:r>
              <a:rPr lang="en-US" sz="1800" b="0" dirty="0">
                <a:solidFill>
                  <a:schemeClr val="tx2">
                    <a:lumMod val="75000"/>
                  </a:schemeClr>
                </a:solidFill>
              </a:rPr>
              <a:t> </a:t>
            </a:r>
            <a:r>
              <a:rPr lang="en-US" sz="1800" b="0" dirty="0" err="1">
                <a:solidFill>
                  <a:schemeClr val="tx2">
                    <a:lumMod val="75000"/>
                  </a:schemeClr>
                </a:solidFill>
              </a:rPr>
              <a:t>otomatik</a:t>
            </a:r>
            <a:r>
              <a:rPr lang="en-US" sz="1800" b="0" dirty="0">
                <a:solidFill>
                  <a:schemeClr val="tx2">
                    <a:lumMod val="75000"/>
                  </a:schemeClr>
                </a:solidFill>
              </a:rPr>
              <a:t> </a:t>
            </a:r>
            <a:r>
              <a:rPr lang="en-US" sz="1800" b="0" dirty="0" err="1">
                <a:solidFill>
                  <a:schemeClr val="tx2">
                    <a:lumMod val="75000"/>
                  </a:schemeClr>
                </a:solidFill>
              </a:rPr>
              <a:t>olarak</a:t>
            </a:r>
            <a:r>
              <a:rPr lang="en-US" sz="1800" b="0" dirty="0">
                <a:solidFill>
                  <a:schemeClr val="tx2">
                    <a:lumMod val="75000"/>
                  </a:schemeClr>
                </a:solidFill>
              </a:rPr>
              <a:t> </a:t>
            </a:r>
            <a:r>
              <a:rPr lang="en-US" sz="1800" b="0" dirty="0" err="1">
                <a:solidFill>
                  <a:schemeClr val="tx2">
                    <a:lumMod val="75000"/>
                  </a:schemeClr>
                </a:solidFill>
              </a:rPr>
              <a:t>güncellenir</a:t>
            </a:r>
            <a:r>
              <a:rPr lang="tr-TR" sz="1800" b="0" dirty="0">
                <a:solidFill>
                  <a:schemeClr val="tx2">
                    <a:lumMod val="75000"/>
                  </a:schemeClr>
                </a:solidFill>
              </a:rPr>
              <a:t>.</a:t>
            </a:r>
          </a:p>
          <a:p>
            <a:pPr marL="342000" indent="-342900">
              <a:lnSpc>
                <a:spcPct val="100000"/>
              </a:lnSpc>
              <a:spcBef>
                <a:spcPts val="600"/>
              </a:spcBef>
              <a:spcAft>
                <a:spcPts val="600"/>
              </a:spcAft>
              <a:buFont typeface="Wingdings" panose="05000000000000000000" pitchFamily="2" charset="2"/>
              <a:buChar char="ü"/>
            </a:pPr>
            <a:r>
              <a:rPr lang="tr-TR" sz="1800" dirty="0">
                <a:solidFill>
                  <a:schemeClr val="tx2">
                    <a:lumMod val="75000"/>
                  </a:schemeClr>
                </a:solidFill>
              </a:rPr>
              <a:t>.NET </a:t>
            </a:r>
            <a:r>
              <a:rPr lang="tr-TR" sz="1800" dirty="0" err="1">
                <a:solidFill>
                  <a:schemeClr val="tx2">
                    <a:lumMod val="75000"/>
                  </a:schemeClr>
                </a:solidFill>
              </a:rPr>
              <a:t>Core</a:t>
            </a:r>
            <a:r>
              <a:rPr lang="tr-TR" sz="1800" dirty="0">
                <a:solidFill>
                  <a:schemeClr val="tx2">
                    <a:lumMod val="75000"/>
                  </a:schemeClr>
                </a:solidFill>
              </a:rPr>
              <a:t>;</a:t>
            </a:r>
            <a:r>
              <a:rPr lang="tr-TR" sz="1800" b="0" dirty="0">
                <a:solidFill>
                  <a:schemeClr val="tx2">
                    <a:lumMod val="75000"/>
                  </a:schemeClr>
                </a:solidFill>
              </a:rPr>
              <a:t> dışarıdan güncellenir.</a:t>
            </a:r>
          </a:p>
          <a:p>
            <a:pPr marL="342000" indent="-342900">
              <a:lnSpc>
                <a:spcPct val="100000"/>
              </a:lnSpc>
              <a:spcBef>
                <a:spcPts val="600"/>
              </a:spcBef>
              <a:spcAft>
                <a:spcPts val="600"/>
              </a:spcAft>
              <a:buFont typeface="Wingdings" panose="05000000000000000000" pitchFamily="2" charset="2"/>
              <a:buChar char="ü"/>
            </a:pPr>
            <a:r>
              <a:rPr lang="tr-TR" sz="1800" b="0" dirty="0">
                <a:solidFill>
                  <a:schemeClr val="tx2">
                    <a:lumMod val="75000"/>
                  </a:schemeClr>
                </a:solidFill>
              </a:rPr>
              <a:t>Yeni ismi </a:t>
            </a:r>
            <a:r>
              <a:rPr lang="tr-TR" sz="1800" dirty="0">
                <a:solidFill>
                  <a:schemeClr val="tx2">
                    <a:lumMod val="75000"/>
                  </a:schemeClr>
                </a:solidFill>
              </a:rPr>
              <a:t>NET 5.0</a:t>
            </a:r>
            <a:r>
              <a:rPr lang="tr-TR" sz="1800" b="0" dirty="0">
                <a:solidFill>
                  <a:schemeClr val="tx2">
                    <a:lumMod val="75000"/>
                  </a:schemeClr>
                </a:solidFill>
              </a:rPr>
              <a:t> </a:t>
            </a:r>
            <a:r>
              <a:rPr lang="tr-TR" sz="1800" b="0" dirty="0" err="1">
                <a:solidFill>
                  <a:schemeClr val="tx2">
                    <a:lumMod val="75000"/>
                  </a:schemeClr>
                </a:solidFill>
              </a:rPr>
              <a:t>dır</a:t>
            </a:r>
            <a:r>
              <a:rPr lang="tr-TR" sz="1800" b="0" dirty="0">
                <a:solidFill>
                  <a:schemeClr val="tx2">
                    <a:lumMod val="75000"/>
                  </a:schemeClr>
                </a:solidFill>
              </a:rPr>
              <a:t>.</a:t>
            </a:r>
          </a:p>
          <a:p>
            <a:pPr marL="342000" indent="-342900">
              <a:lnSpc>
                <a:spcPct val="100000"/>
              </a:lnSpc>
              <a:buFont typeface="Wingdings" panose="05000000000000000000" pitchFamily="2" charset="2"/>
              <a:buChar char="ü"/>
            </a:pPr>
            <a:endParaRPr lang="tr-TR" sz="1800" b="0" dirty="0">
              <a:solidFill>
                <a:schemeClr val="tx2">
                  <a:lumMod val="75000"/>
                </a:schemeClr>
              </a:solidFill>
            </a:endParaRPr>
          </a:p>
        </p:txBody>
      </p:sp>
      <p:pic>
        <p:nvPicPr>
          <p:cNvPr id="2050" name="Picture 2" descr=".NET Framework">
            <a:extLst>
              <a:ext uri="{FF2B5EF4-FFF2-40B4-BE49-F238E27FC236}">
                <a16:creationId xmlns:a16="http://schemas.microsoft.com/office/drawing/2014/main" id="{319F28BE-138D-42A6-91EF-8B467027C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512" y="1973178"/>
            <a:ext cx="4853287" cy="2728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04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fade">
                                      <p:cBhvr>
                                        <p:cTn id="15" dur="500"/>
                                        <p:tgtEl>
                                          <p:spTgt spid="1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animEffect transition="in" filter="fade">
                                      <p:cBhvr>
                                        <p:cTn id="20" dur="500"/>
                                        <p:tgtEl>
                                          <p:spTgt spid="1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Effect transition="in" filter="fade">
                                      <p:cBhvr>
                                        <p:cTn id="25" dur="500"/>
                                        <p:tgtEl>
                                          <p:spTgt spid="1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xEl>
                                              <p:pRg st="4" end="4"/>
                                            </p:txEl>
                                          </p:spTgt>
                                        </p:tgtEl>
                                        <p:attrNameLst>
                                          <p:attrName>style.visibility</p:attrName>
                                        </p:attrNameLst>
                                      </p:cBhvr>
                                      <p:to>
                                        <p:strVal val="visible"/>
                                      </p:to>
                                    </p:set>
                                    <p:animEffect transition="in" filter="fade">
                                      <p:cBhvr>
                                        <p:cTn id="30" dur="500"/>
                                        <p:tgtEl>
                                          <p:spTgt spid="1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5" end="5"/>
                                            </p:txEl>
                                          </p:spTgt>
                                        </p:tgtEl>
                                        <p:attrNameLst>
                                          <p:attrName>style.visibility</p:attrName>
                                        </p:attrNameLst>
                                      </p:cBhvr>
                                      <p:to>
                                        <p:strVal val="visible"/>
                                      </p:to>
                                    </p:set>
                                    <p:animEffect transition="in" filter="fade">
                                      <p:cBhvr>
                                        <p:cTn id="35" dur="500"/>
                                        <p:tgtEl>
                                          <p:spTgt spid="1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xEl>
                                              <p:pRg st="6" end="6"/>
                                            </p:txEl>
                                          </p:spTgt>
                                        </p:tgtEl>
                                        <p:attrNameLst>
                                          <p:attrName>style.visibility</p:attrName>
                                        </p:attrNameLst>
                                      </p:cBhvr>
                                      <p:to>
                                        <p:strVal val="visible"/>
                                      </p:to>
                                    </p:set>
                                    <p:animEffect transition="in" filter="fade">
                                      <p:cBhvr>
                                        <p:cTn id="40" dur="500"/>
                                        <p:tgtEl>
                                          <p:spTgt spid="16">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xEl>
                                              <p:pRg st="7" end="7"/>
                                            </p:txEl>
                                          </p:spTgt>
                                        </p:tgtEl>
                                        <p:attrNameLst>
                                          <p:attrName>style.visibility</p:attrName>
                                        </p:attrNameLst>
                                      </p:cBhvr>
                                      <p:to>
                                        <p:strVal val="visible"/>
                                      </p:to>
                                    </p:set>
                                    <p:animEffect transition="in" filter="fade">
                                      <p:cBhvr>
                                        <p:cTn id="45" dur="500"/>
                                        <p:tgtEl>
                                          <p:spTgt spid="16">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xEl>
                                              <p:pRg st="8" end="8"/>
                                            </p:txEl>
                                          </p:spTgt>
                                        </p:tgtEl>
                                        <p:attrNameLst>
                                          <p:attrName>style.visibility</p:attrName>
                                        </p:attrNameLst>
                                      </p:cBhvr>
                                      <p:to>
                                        <p:strVal val="visible"/>
                                      </p:to>
                                    </p:set>
                                    <p:animEffect transition="in" filter="fade">
                                      <p:cBhvr>
                                        <p:cTn id="50"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Projesi Yayınlama</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5" name="Resim 4">
            <a:extLst>
              <a:ext uri="{FF2B5EF4-FFF2-40B4-BE49-F238E27FC236}">
                <a16:creationId xmlns:a16="http://schemas.microsoft.com/office/drawing/2014/main" id="{7076F9EC-E9F5-48AF-8FFA-3774F9181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996" y="1802786"/>
            <a:ext cx="4962834" cy="4426187"/>
          </a:xfrm>
          <a:prstGeom prst="rect">
            <a:avLst/>
          </a:prstGeom>
          <a:ln>
            <a:noFill/>
          </a:ln>
          <a:effectLst>
            <a:outerShdw blurRad="190500" algn="tl" rotWithShape="0">
              <a:srgbClr val="000000">
                <a:alpha val="70000"/>
              </a:srgbClr>
            </a:outerShdw>
          </a:effectLst>
        </p:spPr>
      </p:pic>
      <p:pic>
        <p:nvPicPr>
          <p:cNvPr id="6" name="Resim 5">
            <a:extLst>
              <a:ext uri="{FF2B5EF4-FFF2-40B4-BE49-F238E27FC236}">
                <a16:creationId xmlns:a16="http://schemas.microsoft.com/office/drawing/2014/main" id="{2D69FE1D-D54F-4E9F-ACDF-5F4112DF5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024" y="2410160"/>
            <a:ext cx="6095604" cy="28168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920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Projesi Yayınlama</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7" name="Resim 6">
            <a:extLst>
              <a:ext uri="{FF2B5EF4-FFF2-40B4-BE49-F238E27FC236}">
                <a16:creationId xmlns:a16="http://schemas.microsoft.com/office/drawing/2014/main" id="{2CFF9B31-A956-4580-8030-8DEA45E8F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644" y="1690688"/>
            <a:ext cx="8460712" cy="46216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9237686"/>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Projesi Yayınlama</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22913FD2-3946-4611-8B70-BA2558F96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995" y="1690688"/>
            <a:ext cx="8462010" cy="4622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51796882"/>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Projesi Yayınlama</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DC4DEB88-A098-42C6-8AC0-425D4448C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25" y="1690688"/>
            <a:ext cx="6484875" cy="3527728"/>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36E9C967-56DE-4E81-B3B7-3B16BB7CC2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832" y="1690688"/>
            <a:ext cx="4884168" cy="45971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1421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Projesi Yayınlama</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9D3FFC8C-3D29-4AE9-9F2F-CAA1F9058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26" y="1606752"/>
            <a:ext cx="4860688" cy="4526649"/>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B5B8139A-D054-4B89-8D68-6BCE32D18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981" y="1606752"/>
            <a:ext cx="4366638" cy="2568163"/>
          </a:xfrm>
          <a:prstGeom prst="rect">
            <a:avLst/>
          </a:prstGeom>
          <a:ln>
            <a:noFill/>
          </a:ln>
          <a:effectLst>
            <a:outerShdw blurRad="190500" algn="tl" rotWithShape="0">
              <a:srgbClr val="000000">
                <a:alpha val="70000"/>
              </a:srgbClr>
            </a:outerShdw>
          </a:effectLst>
        </p:spPr>
      </p:pic>
      <p:pic>
        <p:nvPicPr>
          <p:cNvPr id="5" name="Resim 4">
            <a:extLst>
              <a:ext uri="{FF2B5EF4-FFF2-40B4-BE49-F238E27FC236}">
                <a16:creationId xmlns:a16="http://schemas.microsoft.com/office/drawing/2014/main" id="{4F4B9686-858A-4D89-A7A2-CA64D7EEF1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7486" y="2967968"/>
            <a:ext cx="3917019" cy="2758679"/>
          </a:xfrm>
          <a:prstGeom prst="rect">
            <a:avLst/>
          </a:prstGeom>
          <a:ln>
            <a:noFill/>
          </a:ln>
          <a:effectLst>
            <a:outerShdw blurRad="190500" algn="tl" rotWithShape="0">
              <a:srgbClr val="000000">
                <a:alpha val="70000"/>
              </a:srgbClr>
            </a:outerShdw>
          </a:effectLst>
        </p:spPr>
      </p:pic>
      <p:pic>
        <p:nvPicPr>
          <p:cNvPr id="6" name="Resim 5">
            <a:extLst>
              <a:ext uri="{FF2B5EF4-FFF2-40B4-BE49-F238E27FC236}">
                <a16:creationId xmlns:a16="http://schemas.microsoft.com/office/drawing/2014/main" id="{7F49CFF3-A879-4F49-8D0A-06888FDC81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3637" y="3870076"/>
            <a:ext cx="3924640" cy="23319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3582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Projesi Yayınlama</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47DB5F3E-1476-4196-93FA-B64AFC63F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77" y="1690688"/>
            <a:ext cx="4977176" cy="2192468"/>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9329544B-B727-4C44-A9CB-ECB236BD3D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811" y="3133122"/>
            <a:ext cx="8016935" cy="3093988"/>
          </a:xfrm>
          <a:prstGeom prst="rect">
            <a:avLst/>
          </a:prstGeom>
          <a:ln>
            <a:noFill/>
          </a:ln>
          <a:effectLst>
            <a:outerShdw blurRad="190500" algn="tl" rotWithShape="0">
              <a:srgbClr val="000000">
                <a:alpha val="70000"/>
              </a:srgbClr>
            </a:outerShdw>
          </a:effectLst>
        </p:spPr>
      </p:pic>
      <p:pic>
        <p:nvPicPr>
          <p:cNvPr id="5" name="Picture 6" descr="Image result for filezilla logo .png">
            <a:extLst>
              <a:ext uri="{FF2B5EF4-FFF2-40B4-BE49-F238E27FC236}">
                <a16:creationId xmlns:a16="http://schemas.microsoft.com/office/drawing/2014/main" id="{01899FE6-5CE2-4586-B84B-03A8D2BDE6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65" y="5806690"/>
            <a:ext cx="867675" cy="86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46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Projesi Yayınlama</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B176BDD5-23DE-46F6-A3E9-F09EADAEB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89" y="1811864"/>
            <a:ext cx="4013292" cy="2084607"/>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BA8763D4-3138-43CF-BCDE-46C5A3CA48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1963" y="1811864"/>
            <a:ext cx="7520800" cy="4761656"/>
          </a:xfrm>
          <a:prstGeom prst="rect">
            <a:avLst/>
          </a:prstGeom>
          <a:ln>
            <a:noFill/>
          </a:ln>
          <a:effectLst>
            <a:outerShdw blurRad="190500" algn="tl" rotWithShape="0">
              <a:srgbClr val="000000">
                <a:alpha val="70000"/>
              </a:srgbClr>
            </a:outerShdw>
          </a:effectLst>
        </p:spPr>
      </p:pic>
      <p:pic>
        <p:nvPicPr>
          <p:cNvPr id="5" name="Picture 6" descr="Image result for filezilla logo .png">
            <a:extLst>
              <a:ext uri="{FF2B5EF4-FFF2-40B4-BE49-F238E27FC236}">
                <a16:creationId xmlns:a16="http://schemas.microsoft.com/office/drawing/2014/main" id="{8799EBF5-270F-4967-8CB4-5B190663B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65" y="5806690"/>
            <a:ext cx="867675" cy="86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9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Projesi Yayınlama</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3" name="Resim 2">
            <a:extLst>
              <a:ext uri="{FF2B5EF4-FFF2-40B4-BE49-F238E27FC236}">
                <a16:creationId xmlns:a16="http://schemas.microsoft.com/office/drawing/2014/main" id="{D7A93DEE-0FCF-47CD-A4B8-38CE869E7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79" y="1690688"/>
            <a:ext cx="7132938" cy="1341236"/>
          </a:xfrm>
          <a:prstGeom prst="rect">
            <a:avLst/>
          </a:prstGeom>
          <a:ln>
            <a:noFill/>
          </a:ln>
          <a:effectLst>
            <a:outerShdw blurRad="190500" algn="tl" rotWithShape="0">
              <a:srgbClr val="000000">
                <a:alpha val="70000"/>
              </a:srgbClr>
            </a:outerShdw>
          </a:effectLst>
        </p:spPr>
      </p:pic>
      <p:pic>
        <p:nvPicPr>
          <p:cNvPr id="4" name="Resim 3">
            <a:extLst>
              <a:ext uri="{FF2B5EF4-FFF2-40B4-BE49-F238E27FC236}">
                <a16:creationId xmlns:a16="http://schemas.microsoft.com/office/drawing/2014/main" id="{AFC7AB21-A763-4F95-9E83-57BC20AA8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666" y="2484488"/>
            <a:ext cx="6511333" cy="3685895"/>
          </a:xfrm>
          <a:prstGeom prst="rect">
            <a:avLst/>
          </a:prstGeom>
          <a:ln>
            <a:noFill/>
          </a:ln>
          <a:effectLst>
            <a:outerShdw blurRad="190500" algn="tl" rotWithShape="0">
              <a:srgbClr val="000000">
                <a:alpha val="70000"/>
              </a:srgbClr>
            </a:outerShdw>
          </a:effectLst>
        </p:spPr>
      </p:pic>
      <p:pic>
        <p:nvPicPr>
          <p:cNvPr id="5" name="Picture 6" descr="Image result for filezilla logo .png">
            <a:extLst>
              <a:ext uri="{FF2B5EF4-FFF2-40B4-BE49-F238E27FC236}">
                <a16:creationId xmlns:a16="http://schemas.microsoft.com/office/drawing/2014/main" id="{487725A0-E4DE-4448-A1CA-A479098C1C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65" y="5806690"/>
            <a:ext cx="867675" cy="86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82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227486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ASP.NET </a:t>
            </a:r>
            <a:r>
              <a:rPr lang="tr-TR" sz="5400" dirty="0" err="1">
                <a:solidFill>
                  <a:schemeClr val="tx2">
                    <a:lumMod val="75000"/>
                  </a:schemeClr>
                </a:solidFill>
                <a:effectLst>
                  <a:outerShdw blurRad="38100" dist="38100" dir="2700000" algn="tl">
                    <a:srgbClr val="000000">
                      <a:alpha val="43137"/>
                    </a:srgbClr>
                  </a:outerShdw>
                </a:effectLst>
              </a:rPr>
              <a:t>Core</a:t>
            </a:r>
            <a:r>
              <a:rPr lang="tr-TR" sz="5400" dirty="0">
                <a:solidFill>
                  <a:schemeClr val="tx2">
                    <a:lumMod val="75000"/>
                  </a:schemeClr>
                </a:solidFill>
                <a:effectLst>
                  <a:outerShdw blurRad="38100" dist="38100" dir="2700000" algn="tl">
                    <a:srgbClr val="000000">
                      <a:alpha val="43137"/>
                    </a:srgbClr>
                  </a:outerShdw>
                </a:effectLst>
              </a:rPr>
              <a:t> Projesini </a:t>
            </a:r>
            <a:br>
              <a:rPr lang="tr-TR" sz="5400" dirty="0">
                <a:solidFill>
                  <a:schemeClr val="tx2">
                    <a:lumMod val="75000"/>
                  </a:schemeClr>
                </a:solidFill>
                <a:effectLst>
                  <a:outerShdw blurRad="38100" dist="38100" dir="2700000" algn="tl">
                    <a:srgbClr val="000000">
                      <a:alpha val="43137"/>
                    </a:srgbClr>
                  </a:outerShdw>
                </a:effectLst>
              </a:rPr>
            </a:br>
            <a:r>
              <a:rPr lang="tr-TR" sz="5400" dirty="0" err="1">
                <a:solidFill>
                  <a:schemeClr val="tx2">
                    <a:lumMod val="75000"/>
                  </a:schemeClr>
                </a:solidFill>
                <a:effectLst>
                  <a:outerShdw blurRad="38100" dist="38100" dir="2700000" algn="tl">
                    <a:srgbClr val="000000">
                      <a:alpha val="43137"/>
                    </a:srgbClr>
                  </a:outerShdw>
                </a:effectLst>
              </a:rPr>
              <a:t>Azure</a:t>
            </a:r>
            <a:r>
              <a:rPr lang="tr-TR" sz="5400" dirty="0">
                <a:solidFill>
                  <a:schemeClr val="tx2">
                    <a:lumMod val="75000"/>
                  </a:schemeClr>
                </a:solidFill>
                <a:effectLst>
                  <a:outerShdw blurRad="38100" dist="38100" dir="2700000" algn="tl">
                    <a:srgbClr val="000000">
                      <a:alpha val="43137"/>
                    </a:srgbClr>
                  </a:outerShdw>
                </a:effectLst>
              </a:rPr>
              <a:t> Ortamında Yayınlama</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4662460"/>
            <a:ext cx="9144000" cy="1397979"/>
          </a:xfrm>
        </p:spPr>
        <p:txBody>
          <a:bodyPr/>
          <a:lstStyle/>
          <a:p>
            <a:r>
              <a:rPr lang="tr-TR" sz="2400" dirty="0" err="1">
                <a:solidFill>
                  <a:schemeClr val="tx2">
                    <a:lumMod val="75000"/>
                  </a:schemeClr>
                </a:solidFill>
                <a:effectLst>
                  <a:outerShdw blurRad="38100" dist="38100" dir="2700000" algn="tl">
                    <a:srgbClr val="000000">
                      <a:alpha val="43137"/>
                    </a:srgbClr>
                  </a:outerShdw>
                </a:effectLst>
              </a:rPr>
              <a:t>Publish</a:t>
            </a:r>
            <a:endParaRPr lang="tr-TR" dirty="0">
              <a:solidFill>
                <a:srgbClr val="FF0000"/>
              </a:solidFill>
              <a:effectLst>
                <a:outerShdw blurRad="38100" dist="38100" dir="2700000" algn="tl">
                  <a:srgbClr val="000000">
                    <a:alpha val="43137"/>
                  </a:srgbClr>
                </a:outerShdw>
              </a:effectLst>
            </a:endParaRPr>
          </a:p>
        </p:txBody>
      </p:sp>
      <p:pic>
        <p:nvPicPr>
          <p:cNvPr id="4098" name="Picture 2">
            <a:extLst>
              <a:ext uri="{FF2B5EF4-FFF2-40B4-BE49-F238E27FC236}">
                <a16:creationId xmlns:a16="http://schemas.microsoft.com/office/drawing/2014/main" id="{F0E7F92D-5214-40AB-A026-6453FE7B3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76883"/>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795031"/>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524000" y="1472221"/>
            <a:ext cx="9144000" cy="2387600"/>
          </a:xfrm>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Git ve GitHub </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9" name="Alt Başlık 2">
            <a:extLst>
              <a:ext uri="{FF2B5EF4-FFF2-40B4-BE49-F238E27FC236}">
                <a16:creationId xmlns:a16="http://schemas.microsoft.com/office/drawing/2014/main" id="{C1A3D669-F1EA-4B81-9480-03B14F92C458}"/>
              </a:ext>
            </a:extLst>
          </p:cNvPr>
          <p:cNvSpPr>
            <a:spLocks noGrp="1"/>
          </p:cNvSpPr>
          <p:nvPr>
            <p:ph type="subTitle" idx="1"/>
          </p:nvPr>
        </p:nvSpPr>
        <p:spPr>
          <a:xfrm>
            <a:off x="1524000" y="3859820"/>
            <a:ext cx="9144000" cy="1397979"/>
          </a:xfrm>
        </p:spPr>
        <p:txBody>
          <a:bodyPr/>
          <a:lstStyle/>
          <a:p>
            <a:r>
              <a:rPr lang="tr-TR" dirty="0">
                <a:solidFill>
                  <a:schemeClr val="tx2">
                    <a:lumMod val="75000"/>
                  </a:schemeClr>
                </a:solidFill>
                <a:effectLst>
                  <a:outerShdw blurRad="38100" dist="38100" dir="2700000" algn="tl">
                    <a:srgbClr val="000000">
                      <a:alpha val="43137"/>
                    </a:srgbClr>
                  </a:outerShdw>
                </a:effectLst>
              </a:rPr>
              <a:t>i</a:t>
            </a:r>
            <a:r>
              <a:rPr lang="tr-TR" sz="2400" dirty="0">
                <a:solidFill>
                  <a:schemeClr val="tx2">
                    <a:lumMod val="75000"/>
                  </a:schemeClr>
                </a:solidFill>
                <a:effectLst>
                  <a:outerShdw blurRad="38100" dist="38100" dir="2700000" algn="tl">
                    <a:srgbClr val="000000">
                      <a:alpha val="43137"/>
                    </a:srgbClr>
                  </a:outerShdw>
                </a:effectLst>
              </a:rPr>
              <a:t>le Visual </a:t>
            </a:r>
            <a:r>
              <a:rPr lang="tr-TR" sz="2400" dirty="0" err="1">
                <a:solidFill>
                  <a:schemeClr val="tx2">
                    <a:lumMod val="75000"/>
                  </a:schemeClr>
                </a:solidFill>
                <a:effectLst>
                  <a:outerShdw blurRad="38100" dist="38100" dir="2700000" algn="tl">
                    <a:srgbClr val="000000">
                      <a:alpha val="43137"/>
                    </a:srgbClr>
                  </a:outerShdw>
                </a:effectLst>
              </a:rPr>
              <a:t>Studio</a:t>
            </a:r>
            <a:endParaRPr lang="tr-TR" dirty="0">
              <a:solidFill>
                <a:srgbClr val="FF0000"/>
              </a:solidFill>
              <a:effectLst>
                <a:outerShdw blurRad="38100" dist="38100" dir="2700000" algn="tl">
                  <a:srgbClr val="000000">
                    <a:alpha val="43137"/>
                  </a:srgbClr>
                </a:outerShdw>
              </a:effectLst>
            </a:endParaRPr>
          </a:p>
        </p:txBody>
      </p:sp>
      <p:grpSp>
        <p:nvGrpSpPr>
          <p:cNvPr id="4" name="Grup 3">
            <a:extLst>
              <a:ext uri="{FF2B5EF4-FFF2-40B4-BE49-F238E27FC236}">
                <a16:creationId xmlns:a16="http://schemas.microsoft.com/office/drawing/2014/main" id="{D9479466-CDD1-46FB-ADC7-5890CAD52CBC}"/>
              </a:ext>
            </a:extLst>
          </p:cNvPr>
          <p:cNvGrpSpPr/>
          <p:nvPr/>
        </p:nvGrpSpPr>
        <p:grpSpPr>
          <a:xfrm>
            <a:off x="4117757" y="1155412"/>
            <a:ext cx="3956485" cy="1733694"/>
            <a:chOff x="4269400" y="1155412"/>
            <a:chExt cx="3956485" cy="1733694"/>
          </a:xfrm>
        </p:grpSpPr>
        <p:pic>
          <p:nvPicPr>
            <p:cNvPr id="5" name="Picture 2" descr="Image result for git-scm logo">
              <a:extLst>
                <a:ext uri="{FF2B5EF4-FFF2-40B4-BE49-F238E27FC236}">
                  <a16:creationId xmlns:a16="http://schemas.microsoft.com/office/drawing/2014/main" id="{3CA848BE-5082-422B-AEF0-14C620CA5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400" y="1155412"/>
              <a:ext cx="1733694" cy="173369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2" descr="Github, logo, social network, social">
              <a:extLst>
                <a:ext uri="{FF2B5EF4-FFF2-40B4-BE49-F238E27FC236}">
                  <a16:creationId xmlns:a16="http://schemas.microsoft.com/office/drawing/2014/main" id="{82B73E62-5227-43FC-97AD-861A05154BD0}"/>
                </a:ext>
              </a:extLst>
            </p:cNvPr>
            <p:cNvPicPr>
              <a:picLocks noChangeAspect="1" noChangeArrowheads="1"/>
            </p:cNvPicPr>
            <p:nvPr/>
          </p:nvPicPr>
          <p:blipFill>
            <a:blip r:embed="rId4">
              <a:clrChange>
                <a:clrFrom>
                  <a:srgbClr val="2F4859"/>
                </a:clrFrom>
                <a:clrTo>
                  <a:srgbClr val="2F4859">
                    <a:alpha val="0"/>
                  </a:srgbClr>
                </a:clrTo>
              </a:clrChange>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492191" y="1155412"/>
              <a:ext cx="1733694" cy="173369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37332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81599" y="164521"/>
            <a:ext cx="9144000" cy="939105"/>
          </a:xfrm>
        </p:spPr>
        <p:txBody>
          <a:bodyPr>
            <a:normAutofit/>
          </a:bodyPr>
          <a:lstStyle/>
          <a:p>
            <a:pPr algn="l"/>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(IDE)</a:t>
            </a:r>
          </a:p>
        </p:txBody>
      </p:sp>
      <p:pic>
        <p:nvPicPr>
          <p:cNvPr id="6" name="Resim 5">
            <a:extLst>
              <a:ext uri="{FF2B5EF4-FFF2-40B4-BE49-F238E27FC236}">
                <a16:creationId xmlns:a16="http://schemas.microsoft.com/office/drawing/2014/main" id="{AC8090E8-7C20-4641-84FB-E368B0E1201B}"/>
              </a:ext>
            </a:extLst>
          </p:cNvPr>
          <p:cNvPicPr>
            <a:picLocks noChangeAspect="1"/>
          </p:cNvPicPr>
          <p:nvPr/>
        </p:nvPicPr>
        <p:blipFill rotWithShape="1">
          <a:blip r:embed="rId2"/>
          <a:srcRect t="6507" b="21677"/>
          <a:stretch/>
        </p:blipFill>
        <p:spPr>
          <a:xfrm>
            <a:off x="0" y="2312404"/>
            <a:ext cx="12192000" cy="3976576"/>
          </a:xfrm>
          <a:prstGeom prst="rect">
            <a:avLst/>
          </a:prstGeom>
        </p:spPr>
      </p:pic>
    </p:spTree>
    <p:extLst>
      <p:ext uri="{BB962C8B-B14F-4D97-AF65-F5344CB8AC3E}">
        <p14:creationId xmlns:p14="http://schemas.microsoft.com/office/powerpoint/2010/main" val="1870817285"/>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Git Nedir?</a:t>
            </a:r>
            <a:br>
              <a:rPr lang="es-ES" sz="5400" dirty="0">
                <a:solidFill>
                  <a:schemeClr val="tx2">
                    <a:lumMod val="75000"/>
                  </a:schemeClr>
                </a:solidFill>
                <a:effectLst>
                  <a:outerShdw blurRad="38100" dist="38100" dir="2700000" algn="tl">
                    <a:srgbClr val="000000">
                      <a:alpha val="43137"/>
                    </a:srgbClr>
                  </a:outerShdw>
                </a:effectLst>
              </a:rPr>
            </a:br>
            <a:r>
              <a:rPr lang="es-ES" sz="5400" dirty="0">
                <a:solidFill>
                  <a:schemeClr val="tx2">
                    <a:lumMod val="75000"/>
                  </a:schemeClr>
                </a:solidFill>
                <a:effectLst>
                  <a:outerShdw blurRad="38100" dist="38100" dir="2700000" algn="tl">
                    <a:srgbClr val="000000">
                      <a:alpha val="43137"/>
                    </a:srgbClr>
                  </a:outerShdw>
                </a:effectLst>
              </a:rPr>
              <a:t>GitHub Nedir?</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Alt Başlık 6">
            <a:extLst>
              <a:ext uri="{FF2B5EF4-FFF2-40B4-BE49-F238E27FC236}">
                <a16:creationId xmlns:a16="http://schemas.microsoft.com/office/drawing/2014/main" id="{132AF2E8-92CA-4DA7-BD8B-82051DDC3E99}"/>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265881410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Yazılımcı Gözüyle Git’den Beklentimiz</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r>
              <a:rPr lang="tr-TR" sz="2400" dirty="0">
                <a:solidFill>
                  <a:schemeClr val="tx2">
                    <a:lumMod val="75000"/>
                  </a:schemeClr>
                </a:solidFill>
                <a:effectLst>
                  <a:outerShdw blurRad="38100" dist="38100" dir="2700000" algn="tl">
                    <a:srgbClr val="000000">
                      <a:alpha val="43137"/>
                    </a:srgbClr>
                  </a:outerShdw>
                </a:effectLst>
              </a:rPr>
              <a:t>Amaç nedir?</a:t>
            </a: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33527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Git Kullanmadan Önce Nasıl Yapıyorduk?</a:t>
            </a:r>
            <a:endParaRPr lang="tr-TR" sz="4400" dirty="0">
              <a:solidFill>
                <a:schemeClr val="tx2">
                  <a:lumMod val="75000"/>
                </a:schemeClr>
              </a:solidFill>
              <a:effectLst>
                <a:outerShdw blurRad="38100" dist="38100" dir="2700000" algn="tl">
                  <a:srgbClr val="000000">
                    <a:alpha val="43137"/>
                  </a:srgbClr>
                </a:outerShdw>
              </a:effectLst>
            </a:endParaRP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Alt Başlık 5">
            <a:extLst>
              <a:ext uri="{FF2B5EF4-FFF2-40B4-BE49-F238E27FC236}">
                <a16:creationId xmlns:a16="http://schemas.microsoft.com/office/drawing/2014/main" id="{D6A3BE16-2848-43AC-A8CF-9D0076DFE4D3}"/>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292835781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9" name="Grup 8">
            <a:extLst>
              <a:ext uri="{FF2B5EF4-FFF2-40B4-BE49-F238E27FC236}">
                <a16:creationId xmlns:a16="http://schemas.microsoft.com/office/drawing/2014/main" id="{50FE7C48-0977-4624-BB03-2880BA7500EC}"/>
              </a:ext>
            </a:extLst>
          </p:cNvPr>
          <p:cNvGrpSpPr/>
          <p:nvPr/>
        </p:nvGrpSpPr>
        <p:grpSpPr>
          <a:xfrm>
            <a:off x="266809" y="1489960"/>
            <a:ext cx="4246418" cy="4246418"/>
            <a:chOff x="266809" y="1489960"/>
            <a:chExt cx="4246418" cy="4246418"/>
          </a:xfrm>
        </p:grpSpPr>
        <p:pic>
          <p:nvPicPr>
            <p:cNvPr id="10" name="Picture 14" descr="close, folder icon">
              <a:extLst>
                <a:ext uri="{FF2B5EF4-FFF2-40B4-BE49-F238E27FC236}">
                  <a16:creationId xmlns:a16="http://schemas.microsoft.com/office/drawing/2014/main" id="{9ABC86C0-B3C1-40F6-8F9F-A8234F775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09" y="148996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 code, sharp icon">
              <a:extLst>
                <a:ext uri="{FF2B5EF4-FFF2-40B4-BE49-F238E27FC236}">
                  <a16:creationId xmlns:a16="http://schemas.microsoft.com/office/drawing/2014/main" id="{2C5E5DC6-73DD-4604-B0CD-F60F20955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424" y="315138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descr="code, j icon">
              <a:extLst>
                <a:ext uri="{FF2B5EF4-FFF2-40B4-BE49-F238E27FC236}">
                  <a16:creationId xmlns:a16="http://schemas.microsoft.com/office/drawing/2014/main" id="{E602D8B2-051D-4969-A532-E9F34200DA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5206" y="365462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8" descr="code, js icon">
              <a:extLst>
                <a:ext uri="{FF2B5EF4-FFF2-40B4-BE49-F238E27FC236}">
                  <a16:creationId xmlns:a16="http://schemas.microsoft.com/office/drawing/2014/main" id="{3C19BCD1-D03C-4A1A-9162-BEE607AA90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6988" y="336268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code icon">
              <a:extLst>
                <a:ext uri="{FF2B5EF4-FFF2-40B4-BE49-F238E27FC236}">
                  <a16:creationId xmlns:a16="http://schemas.microsoft.com/office/drawing/2014/main" id="{F90A06DC-0E9E-4C36-9F35-8C68EBAD75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3425" y="31928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Metin kutusu 14">
              <a:extLst>
                <a:ext uri="{FF2B5EF4-FFF2-40B4-BE49-F238E27FC236}">
                  <a16:creationId xmlns:a16="http://schemas.microsoft.com/office/drawing/2014/main" id="{35743ABE-D555-402F-BD59-E807991DB6A9}"/>
                </a:ext>
              </a:extLst>
            </p:cNvPr>
            <p:cNvSpPr txBox="1"/>
            <p:nvPr/>
          </p:nvSpPr>
          <p:spPr>
            <a:xfrm>
              <a:off x="2640555" y="4490587"/>
              <a:ext cx="1364476" cy="369332"/>
            </a:xfrm>
            <a:prstGeom prst="rect">
              <a:avLst/>
            </a:prstGeom>
            <a:noFill/>
          </p:spPr>
          <p:txBody>
            <a:bodyPr wrap="non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grpSp>
        <p:nvGrpSpPr>
          <p:cNvPr id="16" name="Grup 15">
            <a:extLst>
              <a:ext uri="{FF2B5EF4-FFF2-40B4-BE49-F238E27FC236}">
                <a16:creationId xmlns:a16="http://schemas.microsoft.com/office/drawing/2014/main" id="{E4F50586-B975-400A-8888-9D0A5D1E093D}"/>
              </a:ext>
            </a:extLst>
          </p:cNvPr>
          <p:cNvGrpSpPr/>
          <p:nvPr/>
        </p:nvGrpSpPr>
        <p:grpSpPr>
          <a:xfrm>
            <a:off x="6916788" y="0"/>
            <a:ext cx="2975988" cy="2975988"/>
            <a:chOff x="6609007" y="-121212"/>
            <a:chExt cx="3267630" cy="3267630"/>
          </a:xfrm>
        </p:grpSpPr>
        <p:pic>
          <p:nvPicPr>
            <p:cNvPr id="17" name="Picture 14" descr="close, folder icon">
              <a:extLst>
                <a:ext uri="{FF2B5EF4-FFF2-40B4-BE49-F238E27FC236}">
                  <a16:creationId xmlns:a16="http://schemas.microsoft.com/office/drawing/2014/main" id="{CBC543D4-395C-4A7A-82CD-B256DF7C0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007" y="-121212"/>
              <a:ext cx="3267630" cy="32676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c, code, sharp icon">
              <a:extLst>
                <a:ext uri="{FF2B5EF4-FFF2-40B4-BE49-F238E27FC236}">
                  <a16:creationId xmlns:a16="http://schemas.microsoft.com/office/drawing/2014/main" id="{05D7CD8F-D752-4E08-8ABD-2C9977420E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3069" y="1153150"/>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4" descr="code, j icon">
              <a:extLst>
                <a:ext uri="{FF2B5EF4-FFF2-40B4-BE49-F238E27FC236}">
                  <a16:creationId xmlns:a16="http://schemas.microsoft.com/office/drawing/2014/main" id="{1A27A6DF-D165-4339-92C0-DA65212880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0280" y="1409337"/>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8" descr="code, js icon">
              <a:extLst>
                <a:ext uri="{FF2B5EF4-FFF2-40B4-BE49-F238E27FC236}">
                  <a16:creationId xmlns:a16="http://schemas.microsoft.com/office/drawing/2014/main" id="{A3DD58EB-4591-4B85-8EC3-C368D06434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0005" y="1210651"/>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6" descr="code icon">
              <a:extLst>
                <a:ext uri="{FF2B5EF4-FFF2-40B4-BE49-F238E27FC236}">
                  <a16:creationId xmlns:a16="http://schemas.microsoft.com/office/drawing/2014/main" id="{35ED278B-9B9A-4346-BA41-526F3416CE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04916" y="1345744"/>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2" name="Metin kutusu 21">
              <a:extLst>
                <a:ext uri="{FF2B5EF4-FFF2-40B4-BE49-F238E27FC236}">
                  <a16:creationId xmlns:a16="http://schemas.microsoft.com/office/drawing/2014/main" id="{BDA64B1E-A49B-4280-A6CA-E878A6BA8C4B}"/>
                </a:ext>
              </a:extLst>
            </p:cNvPr>
            <p:cNvSpPr txBox="1"/>
            <p:nvPr/>
          </p:nvSpPr>
          <p:spPr>
            <a:xfrm>
              <a:off x="7412322" y="2127804"/>
              <a:ext cx="1402948" cy="369332"/>
            </a:xfrm>
            <a:prstGeom prst="rect">
              <a:avLst/>
            </a:prstGeom>
            <a:noFill/>
          </p:spPr>
          <p:txBody>
            <a:bodyPr wrap="none" rtlCol="0">
              <a:spAutoFit/>
            </a:bodyPr>
            <a:lstStyle/>
            <a:p>
              <a:r>
                <a:rPr lang="tr-TR" b="1" dirty="0">
                  <a:solidFill>
                    <a:schemeClr val="tx2"/>
                  </a:solidFill>
                  <a:effectLst>
                    <a:outerShdw blurRad="38100" dist="38100" dir="2700000" algn="tl">
                      <a:srgbClr val="000000">
                        <a:alpha val="43137"/>
                      </a:srgbClr>
                    </a:outerShdw>
                  </a:effectLst>
                </a:rPr>
                <a:t>Proj-old-01</a:t>
              </a:r>
            </a:p>
          </p:txBody>
        </p:sp>
      </p:grpSp>
      <p:grpSp>
        <p:nvGrpSpPr>
          <p:cNvPr id="23" name="Grup 22">
            <a:extLst>
              <a:ext uri="{FF2B5EF4-FFF2-40B4-BE49-F238E27FC236}">
                <a16:creationId xmlns:a16="http://schemas.microsoft.com/office/drawing/2014/main" id="{1F27425D-254F-44C3-8186-82BBD8BA9ECB}"/>
              </a:ext>
            </a:extLst>
          </p:cNvPr>
          <p:cNvGrpSpPr/>
          <p:nvPr/>
        </p:nvGrpSpPr>
        <p:grpSpPr>
          <a:xfrm>
            <a:off x="5353683" y="1906726"/>
            <a:ext cx="3267630" cy="3267630"/>
            <a:chOff x="5390805" y="1939760"/>
            <a:chExt cx="3267630" cy="3267630"/>
          </a:xfrm>
        </p:grpSpPr>
        <p:pic>
          <p:nvPicPr>
            <p:cNvPr id="24" name="Picture 14" descr="close, folder icon">
              <a:extLst>
                <a:ext uri="{FF2B5EF4-FFF2-40B4-BE49-F238E27FC236}">
                  <a16:creationId xmlns:a16="http://schemas.microsoft.com/office/drawing/2014/main" id="{49E2B2AA-358F-4CA5-9BA6-7808BD144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0805" y="1939760"/>
              <a:ext cx="3267630" cy="32676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 code, sharp icon">
              <a:extLst>
                <a:ext uri="{FF2B5EF4-FFF2-40B4-BE49-F238E27FC236}">
                  <a16:creationId xmlns:a16="http://schemas.microsoft.com/office/drawing/2014/main" id="{BEBABCD3-1C64-42F4-BAA6-F6E9D2488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867" y="3214122"/>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4" descr="code, j icon">
              <a:extLst>
                <a:ext uri="{FF2B5EF4-FFF2-40B4-BE49-F238E27FC236}">
                  <a16:creationId xmlns:a16="http://schemas.microsoft.com/office/drawing/2014/main" id="{64C4926D-F8D0-4862-A4C4-B413453211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2078" y="3470309"/>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 name="Picture 8" descr="code, js icon">
              <a:extLst>
                <a:ext uri="{FF2B5EF4-FFF2-40B4-BE49-F238E27FC236}">
                  <a16:creationId xmlns:a16="http://schemas.microsoft.com/office/drawing/2014/main" id="{98F34CF4-C47A-4ED2-89DA-9C2AEE376B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1803" y="3271623"/>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 name="Picture 6" descr="code icon">
              <a:extLst>
                <a:ext uri="{FF2B5EF4-FFF2-40B4-BE49-F238E27FC236}">
                  <a16:creationId xmlns:a16="http://schemas.microsoft.com/office/drawing/2014/main" id="{B87C4A43-0982-4D04-A19F-F9931E668C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6714" y="3406716"/>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9" name="Metin kutusu 28">
              <a:extLst>
                <a:ext uri="{FF2B5EF4-FFF2-40B4-BE49-F238E27FC236}">
                  <a16:creationId xmlns:a16="http://schemas.microsoft.com/office/drawing/2014/main" id="{F185F3B1-F0AA-4E0C-8FFE-D10D2ED61D99}"/>
                </a:ext>
              </a:extLst>
            </p:cNvPr>
            <p:cNvSpPr txBox="1"/>
            <p:nvPr/>
          </p:nvSpPr>
          <p:spPr>
            <a:xfrm>
              <a:off x="6194120" y="4188776"/>
              <a:ext cx="1402948" cy="369332"/>
            </a:xfrm>
            <a:prstGeom prst="rect">
              <a:avLst/>
            </a:prstGeom>
            <a:noFill/>
          </p:spPr>
          <p:txBody>
            <a:bodyPr wrap="none" rtlCol="0">
              <a:spAutoFit/>
            </a:bodyPr>
            <a:lstStyle/>
            <a:p>
              <a:r>
                <a:rPr lang="tr-TR" b="1" dirty="0">
                  <a:solidFill>
                    <a:schemeClr val="tx2"/>
                  </a:solidFill>
                  <a:effectLst>
                    <a:outerShdw blurRad="38100" dist="38100" dir="2700000" algn="tl">
                      <a:srgbClr val="000000">
                        <a:alpha val="43137"/>
                      </a:srgbClr>
                    </a:outerShdw>
                  </a:effectLst>
                </a:rPr>
                <a:t>Proj-old-02</a:t>
              </a:r>
            </a:p>
          </p:txBody>
        </p:sp>
      </p:grpSp>
      <p:grpSp>
        <p:nvGrpSpPr>
          <p:cNvPr id="30" name="Grup 29">
            <a:extLst>
              <a:ext uri="{FF2B5EF4-FFF2-40B4-BE49-F238E27FC236}">
                <a16:creationId xmlns:a16="http://schemas.microsoft.com/office/drawing/2014/main" id="{6D8B0131-82C2-4B26-871A-ECF029A8DDA2}"/>
              </a:ext>
            </a:extLst>
          </p:cNvPr>
          <p:cNvGrpSpPr/>
          <p:nvPr/>
        </p:nvGrpSpPr>
        <p:grpSpPr>
          <a:xfrm>
            <a:off x="8243508" y="3613169"/>
            <a:ext cx="2587606" cy="2587606"/>
            <a:chOff x="8243508" y="3613169"/>
            <a:chExt cx="3267630" cy="3267630"/>
          </a:xfrm>
        </p:grpSpPr>
        <p:pic>
          <p:nvPicPr>
            <p:cNvPr id="31" name="Picture 14" descr="close, folder icon">
              <a:extLst>
                <a:ext uri="{FF2B5EF4-FFF2-40B4-BE49-F238E27FC236}">
                  <a16:creationId xmlns:a16="http://schemas.microsoft.com/office/drawing/2014/main" id="{14EC3055-D70C-403F-9EC9-8AA5A2CC3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3508" y="3613169"/>
              <a:ext cx="3267630" cy="32676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2" name="Picture 2" descr="c, code, sharp icon">
              <a:extLst>
                <a:ext uri="{FF2B5EF4-FFF2-40B4-BE49-F238E27FC236}">
                  <a16:creationId xmlns:a16="http://schemas.microsoft.com/office/drawing/2014/main" id="{4E33A9DD-0E25-43FD-8660-F68E8E115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7570" y="4887531"/>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3" name="Picture 4" descr="code, j icon">
              <a:extLst>
                <a:ext uri="{FF2B5EF4-FFF2-40B4-BE49-F238E27FC236}">
                  <a16:creationId xmlns:a16="http://schemas.microsoft.com/office/drawing/2014/main" id="{FC77DA3D-1AE5-4762-8C28-544566C61E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4781" y="5143718"/>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4" name="Picture 8" descr="code, js icon">
              <a:extLst>
                <a:ext uri="{FF2B5EF4-FFF2-40B4-BE49-F238E27FC236}">
                  <a16:creationId xmlns:a16="http://schemas.microsoft.com/office/drawing/2014/main" id="{1303434F-CB7C-46B0-8858-058AC6097A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4506" y="4945032"/>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5" name="Picture 6" descr="code icon">
              <a:extLst>
                <a:ext uri="{FF2B5EF4-FFF2-40B4-BE49-F238E27FC236}">
                  <a16:creationId xmlns:a16="http://schemas.microsoft.com/office/drawing/2014/main" id="{0AAE958A-A4F3-4869-8532-E1798F1143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39417" y="5080125"/>
              <a:ext cx="554422" cy="554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6" name="Metin kutusu 35">
              <a:extLst>
                <a:ext uri="{FF2B5EF4-FFF2-40B4-BE49-F238E27FC236}">
                  <a16:creationId xmlns:a16="http://schemas.microsoft.com/office/drawing/2014/main" id="{58839EF3-CB41-4506-9C4A-9ADCD17FAB1A}"/>
                </a:ext>
              </a:extLst>
            </p:cNvPr>
            <p:cNvSpPr txBox="1"/>
            <p:nvPr/>
          </p:nvSpPr>
          <p:spPr>
            <a:xfrm>
              <a:off x="9101107" y="5791107"/>
              <a:ext cx="1771643" cy="466393"/>
            </a:xfrm>
            <a:prstGeom prst="rect">
              <a:avLst/>
            </a:prstGeom>
            <a:noFill/>
          </p:spPr>
          <p:txBody>
            <a:bodyPr wrap="none" rtlCol="0">
              <a:spAutoFit/>
            </a:bodyPr>
            <a:lstStyle/>
            <a:p>
              <a:r>
                <a:rPr lang="tr-TR" b="1" dirty="0">
                  <a:solidFill>
                    <a:schemeClr val="tx2"/>
                  </a:solidFill>
                  <a:effectLst>
                    <a:outerShdw blurRad="38100" dist="38100" dir="2700000" algn="tl">
                      <a:srgbClr val="000000">
                        <a:alpha val="43137"/>
                      </a:srgbClr>
                    </a:outerShdw>
                  </a:effectLst>
                </a:rPr>
                <a:t>Proj-old-03</a:t>
              </a:r>
            </a:p>
          </p:txBody>
        </p:sp>
      </p:grpSp>
      <p:cxnSp>
        <p:nvCxnSpPr>
          <p:cNvPr id="37" name="Düz Ok Bağlayıcısı 7">
            <a:extLst>
              <a:ext uri="{FF2B5EF4-FFF2-40B4-BE49-F238E27FC236}">
                <a16:creationId xmlns:a16="http://schemas.microsoft.com/office/drawing/2014/main" id="{59C8A664-45DD-46B3-98B8-7A382F72AEE5}"/>
              </a:ext>
            </a:extLst>
          </p:cNvPr>
          <p:cNvCxnSpPr>
            <a:cxnSpLocks/>
            <a:stCxn id="10" idx="3"/>
            <a:endCxn id="17" idx="1"/>
          </p:cNvCxnSpPr>
          <p:nvPr/>
        </p:nvCxnSpPr>
        <p:spPr>
          <a:xfrm flipV="1">
            <a:off x="4513227" y="1487994"/>
            <a:ext cx="2403561" cy="2125175"/>
          </a:xfrm>
          <a:prstGeom prst="bentConnector3">
            <a:avLst>
              <a:gd name="adj1" fmla="val 897"/>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8" name="Düz Ok Bağlayıcısı 37">
            <a:extLst>
              <a:ext uri="{FF2B5EF4-FFF2-40B4-BE49-F238E27FC236}">
                <a16:creationId xmlns:a16="http://schemas.microsoft.com/office/drawing/2014/main" id="{E8C9A098-5589-480A-B40F-AA48F1DAA737}"/>
              </a:ext>
            </a:extLst>
          </p:cNvPr>
          <p:cNvCxnSpPr>
            <a:cxnSpLocks/>
            <a:stCxn id="10" idx="3"/>
          </p:cNvCxnSpPr>
          <p:nvPr/>
        </p:nvCxnSpPr>
        <p:spPr>
          <a:xfrm>
            <a:off x="4513227" y="3613169"/>
            <a:ext cx="942896" cy="0"/>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9" name="Düz Ok Bağlayıcısı 57">
            <a:extLst>
              <a:ext uri="{FF2B5EF4-FFF2-40B4-BE49-F238E27FC236}">
                <a16:creationId xmlns:a16="http://schemas.microsoft.com/office/drawing/2014/main" id="{BC44E55D-0A57-4193-8D99-8742EEEB991C}"/>
              </a:ext>
            </a:extLst>
          </p:cNvPr>
          <p:cNvCxnSpPr>
            <a:cxnSpLocks/>
            <a:stCxn id="10" idx="3"/>
          </p:cNvCxnSpPr>
          <p:nvPr/>
        </p:nvCxnSpPr>
        <p:spPr>
          <a:xfrm>
            <a:off x="4513227" y="3613169"/>
            <a:ext cx="3764642" cy="1903016"/>
          </a:xfrm>
          <a:prstGeom prst="bentConnector3">
            <a:avLst>
              <a:gd name="adj1" fmla="val 195"/>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7429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İsteğimiz Versiyonlamak(VCS)</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r>
              <a:rPr lang="tr-TR" sz="2400" dirty="0">
                <a:solidFill>
                  <a:schemeClr val="tx2">
                    <a:lumMod val="75000"/>
                  </a:schemeClr>
                </a:solidFill>
                <a:effectLst>
                  <a:outerShdw blurRad="38100" dist="38100" dir="2700000" algn="tl">
                    <a:srgbClr val="000000">
                      <a:alpha val="43137"/>
                    </a:srgbClr>
                  </a:outerShdw>
                </a:effectLst>
              </a:rPr>
              <a:t>Ama...</a:t>
            </a: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564297"/>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9" name="Grup 8">
            <a:extLst>
              <a:ext uri="{FF2B5EF4-FFF2-40B4-BE49-F238E27FC236}">
                <a16:creationId xmlns:a16="http://schemas.microsoft.com/office/drawing/2014/main" id="{B0A3D246-97A6-4E50-8EE2-1677CEB74CB6}"/>
              </a:ext>
            </a:extLst>
          </p:cNvPr>
          <p:cNvGrpSpPr/>
          <p:nvPr/>
        </p:nvGrpSpPr>
        <p:grpSpPr>
          <a:xfrm>
            <a:off x="4830035" y="-13670"/>
            <a:ext cx="3244550" cy="3244550"/>
            <a:chOff x="4830035" y="-13670"/>
            <a:chExt cx="3244550" cy="3244550"/>
          </a:xfrm>
        </p:grpSpPr>
        <p:grpSp>
          <p:nvGrpSpPr>
            <p:cNvPr id="10" name="Grup 9">
              <a:extLst>
                <a:ext uri="{FF2B5EF4-FFF2-40B4-BE49-F238E27FC236}">
                  <a16:creationId xmlns:a16="http://schemas.microsoft.com/office/drawing/2014/main" id="{45FE355C-8B29-49D2-B2D9-E5DE149A67BD}"/>
                </a:ext>
              </a:extLst>
            </p:cNvPr>
            <p:cNvGrpSpPr/>
            <p:nvPr/>
          </p:nvGrpSpPr>
          <p:grpSpPr>
            <a:xfrm>
              <a:off x="4830035" y="-13670"/>
              <a:ext cx="3244550" cy="3244550"/>
              <a:chOff x="4901155" y="-176230"/>
              <a:chExt cx="4246418" cy="4246418"/>
            </a:xfrm>
          </p:grpSpPr>
          <p:pic>
            <p:nvPicPr>
              <p:cNvPr id="12" name="Picture 14" descr="close, folder icon">
                <a:extLst>
                  <a:ext uri="{FF2B5EF4-FFF2-40B4-BE49-F238E27FC236}">
                    <a16:creationId xmlns:a16="http://schemas.microsoft.com/office/drawing/2014/main" id="{39885759-A210-4701-9941-37E0B9ACBF8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901155" y="-17623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c, code, sharp icon">
                <a:extLst>
                  <a:ext uri="{FF2B5EF4-FFF2-40B4-BE49-F238E27FC236}">
                    <a16:creationId xmlns:a16="http://schemas.microsoft.com/office/drawing/2014/main" id="{1377CDB3-3B67-4829-8078-2C6AF43534F0}"/>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427770" y="14851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4" descr="code, j icon">
                <a:extLst>
                  <a:ext uri="{FF2B5EF4-FFF2-40B4-BE49-F238E27FC236}">
                    <a16:creationId xmlns:a16="http://schemas.microsoft.com/office/drawing/2014/main" id="{368EA33C-1490-4EFC-B7DE-1D75C5352A84}"/>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889552" y="198843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8" descr="code, js icon">
                <a:extLst>
                  <a:ext uri="{FF2B5EF4-FFF2-40B4-BE49-F238E27FC236}">
                    <a16:creationId xmlns:a16="http://schemas.microsoft.com/office/drawing/2014/main" id="{03823490-A816-4709-9BBC-D0ABB5D2B82F}"/>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6351334" y="16964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6" descr="code icon">
                <a:extLst>
                  <a:ext uri="{FF2B5EF4-FFF2-40B4-BE49-F238E27FC236}">
                    <a16:creationId xmlns:a16="http://schemas.microsoft.com/office/drawing/2014/main" id="{324E34FC-4C0E-4442-84AE-3857F6D39F0B}"/>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877771" y="152665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Metin kutusu 16">
                <a:extLst>
                  <a:ext uri="{FF2B5EF4-FFF2-40B4-BE49-F238E27FC236}">
                    <a16:creationId xmlns:a16="http://schemas.microsoft.com/office/drawing/2014/main" id="{25BF8564-1934-4B89-AC55-2A2868FB6282}"/>
                  </a:ext>
                </a:extLst>
              </p:cNvPr>
              <p:cNvSpPr txBox="1"/>
              <p:nvPr/>
            </p:nvSpPr>
            <p:spPr>
              <a:xfrm>
                <a:off x="6813116" y="2824399"/>
                <a:ext cx="1826261" cy="483376"/>
              </a:xfrm>
              <a:prstGeom prst="rect">
                <a:avLst/>
              </a:prstGeom>
              <a:noFill/>
            </p:spPr>
            <p:txBody>
              <a:bodyPr wrap="squar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11" name="Metin kutusu 10">
              <a:extLst>
                <a:ext uri="{FF2B5EF4-FFF2-40B4-BE49-F238E27FC236}">
                  <a16:creationId xmlns:a16="http://schemas.microsoft.com/office/drawing/2014/main" id="{E1A3FD70-A771-4E19-9E25-563A289B2B01}"/>
                </a:ext>
              </a:extLst>
            </p:cNvPr>
            <p:cNvSpPr txBox="1"/>
            <p:nvPr/>
          </p:nvSpPr>
          <p:spPr>
            <a:xfrm>
              <a:off x="7269540" y="976578"/>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C1</a:t>
              </a:r>
            </a:p>
          </p:txBody>
        </p:sp>
      </p:grpSp>
      <p:grpSp>
        <p:nvGrpSpPr>
          <p:cNvPr id="18" name="Grup 17">
            <a:extLst>
              <a:ext uri="{FF2B5EF4-FFF2-40B4-BE49-F238E27FC236}">
                <a16:creationId xmlns:a16="http://schemas.microsoft.com/office/drawing/2014/main" id="{2715C60A-A8BB-4F2C-A4E4-859EB82717D2}"/>
              </a:ext>
            </a:extLst>
          </p:cNvPr>
          <p:cNvGrpSpPr/>
          <p:nvPr/>
        </p:nvGrpSpPr>
        <p:grpSpPr>
          <a:xfrm>
            <a:off x="7344152" y="900597"/>
            <a:ext cx="3244550" cy="3244550"/>
            <a:chOff x="7344152" y="900597"/>
            <a:chExt cx="3244550" cy="3244550"/>
          </a:xfrm>
        </p:grpSpPr>
        <p:grpSp>
          <p:nvGrpSpPr>
            <p:cNvPr id="19" name="Grup 18">
              <a:extLst>
                <a:ext uri="{FF2B5EF4-FFF2-40B4-BE49-F238E27FC236}">
                  <a16:creationId xmlns:a16="http://schemas.microsoft.com/office/drawing/2014/main" id="{DF9C7604-5918-4B4E-A9C5-70D866FFF156}"/>
                </a:ext>
              </a:extLst>
            </p:cNvPr>
            <p:cNvGrpSpPr/>
            <p:nvPr/>
          </p:nvGrpSpPr>
          <p:grpSpPr>
            <a:xfrm>
              <a:off x="7344152" y="900597"/>
              <a:ext cx="3244550" cy="3244550"/>
              <a:chOff x="4901155" y="-176230"/>
              <a:chExt cx="4246418" cy="4246418"/>
            </a:xfrm>
          </p:grpSpPr>
          <p:pic>
            <p:nvPicPr>
              <p:cNvPr id="21" name="Picture 14" descr="close, folder icon">
                <a:extLst>
                  <a:ext uri="{FF2B5EF4-FFF2-40B4-BE49-F238E27FC236}">
                    <a16:creationId xmlns:a16="http://schemas.microsoft.com/office/drawing/2014/main" id="{36DAD40F-780E-4C37-8C65-832160FDECC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901155" y="-17623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c, code, sharp icon">
                <a:extLst>
                  <a:ext uri="{FF2B5EF4-FFF2-40B4-BE49-F238E27FC236}">
                    <a16:creationId xmlns:a16="http://schemas.microsoft.com/office/drawing/2014/main" id="{EEA99186-99EE-408C-A1EE-D9F3BC8DC705}"/>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427770" y="14851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4" descr="code, j icon">
                <a:extLst>
                  <a:ext uri="{FF2B5EF4-FFF2-40B4-BE49-F238E27FC236}">
                    <a16:creationId xmlns:a16="http://schemas.microsoft.com/office/drawing/2014/main" id="{034AAA59-2189-4750-9CBB-A4E5574FBEEA}"/>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889552" y="198843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8" descr="code, js icon">
                <a:extLst>
                  <a:ext uri="{FF2B5EF4-FFF2-40B4-BE49-F238E27FC236}">
                    <a16:creationId xmlns:a16="http://schemas.microsoft.com/office/drawing/2014/main" id="{C1DDA947-2AFA-4D95-8396-72F762BBA943}"/>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6351334" y="16964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6" descr="code icon">
                <a:extLst>
                  <a:ext uri="{FF2B5EF4-FFF2-40B4-BE49-F238E27FC236}">
                    <a16:creationId xmlns:a16="http://schemas.microsoft.com/office/drawing/2014/main" id="{8B671AD0-AC2B-4DD3-B159-79C0AAEB4391}"/>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877771" y="152665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6" name="Metin kutusu 25">
                <a:extLst>
                  <a:ext uri="{FF2B5EF4-FFF2-40B4-BE49-F238E27FC236}">
                    <a16:creationId xmlns:a16="http://schemas.microsoft.com/office/drawing/2014/main" id="{DAF0177B-DC7E-4E4B-AA6A-0201E06C1EEF}"/>
                  </a:ext>
                </a:extLst>
              </p:cNvPr>
              <p:cNvSpPr txBox="1"/>
              <p:nvPr/>
            </p:nvSpPr>
            <p:spPr>
              <a:xfrm>
                <a:off x="6813116" y="2824399"/>
                <a:ext cx="1826261" cy="483376"/>
              </a:xfrm>
              <a:prstGeom prst="rect">
                <a:avLst/>
              </a:prstGeom>
              <a:noFill/>
            </p:spPr>
            <p:txBody>
              <a:bodyPr wrap="squar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20" name="Metin kutusu 19">
              <a:extLst>
                <a:ext uri="{FF2B5EF4-FFF2-40B4-BE49-F238E27FC236}">
                  <a16:creationId xmlns:a16="http://schemas.microsoft.com/office/drawing/2014/main" id="{80225F3A-F583-4F8D-88E0-55FBB223DFA6}"/>
                </a:ext>
              </a:extLst>
            </p:cNvPr>
            <p:cNvSpPr txBox="1"/>
            <p:nvPr/>
          </p:nvSpPr>
          <p:spPr>
            <a:xfrm>
              <a:off x="9816114" y="1864113"/>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C2</a:t>
              </a:r>
            </a:p>
          </p:txBody>
        </p:sp>
      </p:grpSp>
      <p:grpSp>
        <p:nvGrpSpPr>
          <p:cNvPr id="27" name="Grup 26">
            <a:extLst>
              <a:ext uri="{FF2B5EF4-FFF2-40B4-BE49-F238E27FC236}">
                <a16:creationId xmlns:a16="http://schemas.microsoft.com/office/drawing/2014/main" id="{D36C69DC-420E-4C05-BFF4-337C5423E5EA}"/>
              </a:ext>
            </a:extLst>
          </p:cNvPr>
          <p:cNvGrpSpPr/>
          <p:nvPr/>
        </p:nvGrpSpPr>
        <p:grpSpPr>
          <a:xfrm>
            <a:off x="590082" y="981960"/>
            <a:ext cx="4246418" cy="4246418"/>
            <a:chOff x="590082" y="981960"/>
            <a:chExt cx="4246418" cy="4246418"/>
          </a:xfrm>
        </p:grpSpPr>
        <p:pic>
          <p:nvPicPr>
            <p:cNvPr id="28" name="Picture 14" descr="close, folder icon">
              <a:extLst>
                <a:ext uri="{FF2B5EF4-FFF2-40B4-BE49-F238E27FC236}">
                  <a16:creationId xmlns:a16="http://schemas.microsoft.com/office/drawing/2014/main" id="{B6AFC52D-6CBC-47D1-A2C7-9BD60A556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82" y="98196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2" descr="c, code, sharp icon">
              <a:extLst>
                <a:ext uri="{FF2B5EF4-FFF2-40B4-BE49-F238E27FC236}">
                  <a16:creationId xmlns:a16="http://schemas.microsoft.com/office/drawing/2014/main" id="{E04E0904-9C57-44D3-8BB7-36C0C5ED1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697" y="264338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 name="Picture 4" descr="code, j icon">
              <a:extLst>
                <a:ext uri="{FF2B5EF4-FFF2-40B4-BE49-F238E27FC236}">
                  <a16:creationId xmlns:a16="http://schemas.microsoft.com/office/drawing/2014/main" id="{152FF492-3156-4A2A-98B8-5A5E6B150B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8479" y="314662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1" name="Picture 8" descr="code, js icon">
              <a:extLst>
                <a:ext uri="{FF2B5EF4-FFF2-40B4-BE49-F238E27FC236}">
                  <a16:creationId xmlns:a16="http://schemas.microsoft.com/office/drawing/2014/main" id="{E62312B9-E822-4E4A-98E0-DA20A90105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0261" y="285468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2" name="Picture 6" descr="code icon">
              <a:extLst>
                <a:ext uri="{FF2B5EF4-FFF2-40B4-BE49-F238E27FC236}">
                  <a16:creationId xmlns:a16="http://schemas.microsoft.com/office/drawing/2014/main" id="{6E45139C-C6D2-45D9-9420-1BA4972DB1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698" y="26848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3" name="Metin kutusu 32">
              <a:extLst>
                <a:ext uri="{FF2B5EF4-FFF2-40B4-BE49-F238E27FC236}">
                  <a16:creationId xmlns:a16="http://schemas.microsoft.com/office/drawing/2014/main" id="{214F4019-FB32-4127-8834-9A81296AEF1A}"/>
                </a:ext>
              </a:extLst>
            </p:cNvPr>
            <p:cNvSpPr txBox="1"/>
            <p:nvPr/>
          </p:nvSpPr>
          <p:spPr>
            <a:xfrm>
              <a:off x="2963828" y="3982587"/>
              <a:ext cx="1364476" cy="369332"/>
            </a:xfrm>
            <a:prstGeom prst="rect">
              <a:avLst/>
            </a:prstGeom>
            <a:noFill/>
          </p:spPr>
          <p:txBody>
            <a:bodyPr wrap="non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34" name="Metin kutusu 33">
            <a:extLst>
              <a:ext uri="{FF2B5EF4-FFF2-40B4-BE49-F238E27FC236}">
                <a16:creationId xmlns:a16="http://schemas.microsoft.com/office/drawing/2014/main" id="{676A8177-D01A-4CD8-A76D-33BC89F8E004}"/>
              </a:ext>
            </a:extLst>
          </p:cNvPr>
          <p:cNvSpPr txBox="1"/>
          <p:nvPr/>
        </p:nvSpPr>
        <p:spPr>
          <a:xfrm>
            <a:off x="3891253" y="2297608"/>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C1</a:t>
            </a:r>
          </a:p>
        </p:txBody>
      </p:sp>
      <p:grpSp>
        <p:nvGrpSpPr>
          <p:cNvPr id="35" name="Grup 34">
            <a:extLst>
              <a:ext uri="{FF2B5EF4-FFF2-40B4-BE49-F238E27FC236}">
                <a16:creationId xmlns:a16="http://schemas.microsoft.com/office/drawing/2014/main" id="{F1D15DE2-A0C9-464C-B03F-04C355E26A84}"/>
              </a:ext>
            </a:extLst>
          </p:cNvPr>
          <p:cNvGrpSpPr/>
          <p:nvPr/>
        </p:nvGrpSpPr>
        <p:grpSpPr>
          <a:xfrm>
            <a:off x="5718051" y="2094058"/>
            <a:ext cx="3244550" cy="3244550"/>
            <a:chOff x="5718051" y="2094058"/>
            <a:chExt cx="3244550" cy="3244550"/>
          </a:xfrm>
        </p:grpSpPr>
        <p:grpSp>
          <p:nvGrpSpPr>
            <p:cNvPr id="36" name="Grup 35">
              <a:extLst>
                <a:ext uri="{FF2B5EF4-FFF2-40B4-BE49-F238E27FC236}">
                  <a16:creationId xmlns:a16="http://schemas.microsoft.com/office/drawing/2014/main" id="{8EF91E7A-EADD-40A5-9E49-98A55A10F92E}"/>
                </a:ext>
              </a:extLst>
            </p:cNvPr>
            <p:cNvGrpSpPr/>
            <p:nvPr/>
          </p:nvGrpSpPr>
          <p:grpSpPr>
            <a:xfrm>
              <a:off x="5718051" y="2094058"/>
              <a:ext cx="3244550" cy="3244550"/>
              <a:chOff x="4901155" y="-176230"/>
              <a:chExt cx="4246418" cy="4246418"/>
            </a:xfrm>
          </p:grpSpPr>
          <p:pic>
            <p:nvPicPr>
              <p:cNvPr id="38" name="Picture 14" descr="close, folder icon">
                <a:extLst>
                  <a:ext uri="{FF2B5EF4-FFF2-40B4-BE49-F238E27FC236}">
                    <a16:creationId xmlns:a16="http://schemas.microsoft.com/office/drawing/2014/main" id="{8FD0B7A4-A21C-4D69-BD66-FF7441C6C8DF}"/>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901155" y="-17623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9" name="Picture 2" descr="c, code, sharp icon">
                <a:extLst>
                  <a:ext uri="{FF2B5EF4-FFF2-40B4-BE49-F238E27FC236}">
                    <a16:creationId xmlns:a16="http://schemas.microsoft.com/office/drawing/2014/main" id="{3BD5F236-0B68-4BDA-8C38-FF773A3A4CCB}"/>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427770" y="14851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4" descr="code, j icon">
                <a:extLst>
                  <a:ext uri="{FF2B5EF4-FFF2-40B4-BE49-F238E27FC236}">
                    <a16:creationId xmlns:a16="http://schemas.microsoft.com/office/drawing/2014/main" id="{916F0D44-A24C-4917-BD6C-35563ABD6C51}"/>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889552" y="198843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 name="Picture 8" descr="code, js icon">
                <a:extLst>
                  <a:ext uri="{FF2B5EF4-FFF2-40B4-BE49-F238E27FC236}">
                    <a16:creationId xmlns:a16="http://schemas.microsoft.com/office/drawing/2014/main" id="{CD8B5C44-DA72-4A18-BB01-37756FDFBDD3}"/>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6351334" y="16964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2" name="Picture 6" descr="code icon">
                <a:extLst>
                  <a:ext uri="{FF2B5EF4-FFF2-40B4-BE49-F238E27FC236}">
                    <a16:creationId xmlns:a16="http://schemas.microsoft.com/office/drawing/2014/main" id="{F2BE0F56-042B-480C-A4AF-6E31B69939BC}"/>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877771" y="152665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3" name="Metin kutusu 42">
                <a:extLst>
                  <a:ext uri="{FF2B5EF4-FFF2-40B4-BE49-F238E27FC236}">
                    <a16:creationId xmlns:a16="http://schemas.microsoft.com/office/drawing/2014/main" id="{C4B94F23-199A-4635-AF21-8A118D0DFBA5}"/>
                  </a:ext>
                </a:extLst>
              </p:cNvPr>
              <p:cNvSpPr txBox="1"/>
              <p:nvPr/>
            </p:nvSpPr>
            <p:spPr>
              <a:xfrm>
                <a:off x="6813116" y="2824399"/>
                <a:ext cx="1826261" cy="483376"/>
              </a:xfrm>
              <a:prstGeom prst="rect">
                <a:avLst/>
              </a:prstGeom>
              <a:noFill/>
            </p:spPr>
            <p:txBody>
              <a:bodyPr wrap="squar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37" name="Metin kutusu 36">
              <a:extLst>
                <a:ext uri="{FF2B5EF4-FFF2-40B4-BE49-F238E27FC236}">
                  <a16:creationId xmlns:a16="http://schemas.microsoft.com/office/drawing/2014/main" id="{BE1CCB5E-ED2A-4FDA-BB58-E7CC83AD85B1}"/>
                </a:ext>
              </a:extLst>
            </p:cNvPr>
            <p:cNvSpPr txBox="1"/>
            <p:nvPr/>
          </p:nvSpPr>
          <p:spPr>
            <a:xfrm>
              <a:off x="8118980" y="3143753"/>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C3</a:t>
              </a:r>
            </a:p>
          </p:txBody>
        </p:sp>
      </p:grpSp>
      <p:grpSp>
        <p:nvGrpSpPr>
          <p:cNvPr id="44" name="Grup 43">
            <a:extLst>
              <a:ext uri="{FF2B5EF4-FFF2-40B4-BE49-F238E27FC236}">
                <a16:creationId xmlns:a16="http://schemas.microsoft.com/office/drawing/2014/main" id="{C39A4C5D-D50A-455B-8EAD-7B05E27736BE}"/>
              </a:ext>
            </a:extLst>
          </p:cNvPr>
          <p:cNvGrpSpPr/>
          <p:nvPr/>
        </p:nvGrpSpPr>
        <p:grpSpPr>
          <a:xfrm>
            <a:off x="8239819" y="3133798"/>
            <a:ext cx="3244550" cy="3244550"/>
            <a:chOff x="8239819" y="3133798"/>
            <a:chExt cx="3244550" cy="3244550"/>
          </a:xfrm>
        </p:grpSpPr>
        <p:grpSp>
          <p:nvGrpSpPr>
            <p:cNvPr id="45" name="Grup 44">
              <a:extLst>
                <a:ext uri="{FF2B5EF4-FFF2-40B4-BE49-F238E27FC236}">
                  <a16:creationId xmlns:a16="http://schemas.microsoft.com/office/drawing/2014/main" id="{415523AC-14EB-41E8-8C97-26B225909AA6}"/>
                </a:ext>
              </a:extLst>
            </p:cNvPr>
            <p:cNvGrpSpPr/>
            <p:nvPr/>
          </p:nvGrpSpPr>
          <p:grpSpPr>
            <a:xfrm>
              <a:off x="8239819" y="3133798"/>
              <a:ext cx="3244550" cy="3244550"/>
              <a:chOff x="4901155" y="-176230"/>
              <a:chExt cx="4246418" cy="4246418"/>
            </a:xfrm>
          </p:grpSpPr>
          <p:pic>
            <p:nvPicPr>
              <p:cNvPr id="47" name="Picture 14" descr="close, folder icon">
                <a:extLst>
                  <a:ext uri="{FF2B5EF4-FFF2-40B4-BE49-F238E27FC236}">
                    <a16:creationId xmlns:a16="http://schemas.microsoft.com/office/drawing/2014/main" id="{0F0CEFD1-22AA-42F9-864D-78DB760A5B00}"/>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901155" y="-17623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8" name="Picture 2" descr="c, code, sharp icon">
                <a:extLst>
                  <a:ext uri="{FF2B5EF4-FFF2-40B4-BE49-F238E27FC236}">
                    <a16:creationId xmlns:a16="http://schemas.microsoft.com/office/drawing/2014/main" id="{202ECB04-9750-48E3-944F-D29C86F2A62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427770" y="14851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9" name="Picture 4" descr="code, j icon">
                <a:extLst>
                  <a:ext uri="{FF2B5EF4-FFF2-40B4-BE49-F238E27FC236}">
                    <a16:creationId xmlns:a16="http://schemas.microsoft.com/office/drawing/2014/main" id="{A0E6B6BE-B519-4B4B-87D1-6AFB11659426}"/>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889552" y="198843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0" name="Picture 8" descr="code, js icon">
                <a:extLst>
                  <a:ext uri="{FF2B5EF4-FFF2-40B4-BE49-F238E27FC236}">
                    <a16:creationId xmlns:a16="http://schemas.microsoft.com/office/drawing/2014/main" id="{B812265B-BCAB-424D-8447-56DBB8FA7AC5}"/>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6351334" y="16964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 name="Picture 6" descr="code icon">
                <a:extLst>
                  <a:ext uri="{FF2B5EF4-FFF2-40B4-BE49-F238E27FC236}">
                    <a16:creationId xmlns:a16="http://schemas.microsoft.com/office/drawing/2014/main" id="{2DAA1EB0-059F-47FC-8972-2AD80E83967E}"/>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877771" y="152665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2" name="Metin kutusu 51">
                <a:extLst>
                  <a:ext uri="{FF2B5EF4-FFF2-40B4-BE49-F238E27FC236}">
                    <a16:creationId xmlns:a16="http://schemas.microsoft.com/office/drawing/2014/main" id="{8CB31D43-BE91-4C40-B15F-8DBFC18A19AB}"/>
                  </a:ext>
                </a:extLst>
              </p:cNvPr>
              <p:cNvSpPr txBox="1"/>
              <p:nvPr/>
            </p:nvSpPr>
            <p:spPr>
              <a:xfrm>
                <a:off x="6813116" y="2824399"/>
                <a:ext cx="1826261" cy="483376"/>
              </a:xfrm>
              <a:prstGeom prst="rect">
                <a:avLst/>
              </a:prstGeom>
              <a:noFill/>
            </p:spPr>
            <p:txBody>
              <a:bodyPr wrap="squar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46" name="Metin kutusu 45">
              <a:extLst>
                <a:ext uri="{FF2B5EF4-FFF2-40B4-BE49-F238E27FC236}">
                  <a16:creationId xmlns:a16="http://schemas.microsoft.com/office/drawing/2014/main" id="{5472A2DB-4F45-4FB4-9799-416F5788BBBA}"/>
                </a:ext>
              </a:extLst>
            </p:cNvPr>
            <p:cNvSpPr txBox="1"/>
            <p:nvPr/>
          </p:nvSpPr>
          <p:spPr>
            <a:xfrm>
              <a:off x="10656585" y="4131459"/>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C4</a:t>
              </a:r>
            </a:p>
          </p:txBody>
        </p:sp>
      </p:grpSp>
      <p:sp>
        <p:nvSpPr>
          <p:cNvPr id="53" name="Metin kutusu 52">
            <a:extLst>
              <a:ext uri="{FF2B5EF4-FFF2-40B4-BE49-F238E27FC236}">
                <a16:creationId xmlns:a16="http://schemas.microsoft.com/office/drawing/2014/main" id="{A214367D-E341-4250-A417-D1E7C5D72463}"/>
              </a:ext>
            </a:extLst>
          </p:cNvPr>
          <p:cNvSpPr txBox="1"/>
          <p:nvPr/>
        </p:nvSpPr>
        <p:spPr>
          <a:xfrm>
            <a:off x="3895004" y="2297608"/>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C2</a:t>
            </a:r>
          </a:p>
        </p:txBody>
      </p:sp>
      <p:sp>
        <p:nvSpPr>
          <p:cNvPr id="54" name="Metin kutusu 53">
            <a:extLst>
              <a:ext uri="{FF2B5EF4-FFF2-40B4-BE49-F238E27FC236}">
                <a16:creationId xmlns:a16="http://schemas.microsoft.com/office/drawing/2014/main" id="{F08E1A74-04E6-49F8-A623-CA347F7F6591}"/>
              </a:ext>
            </a:extLst>
          </p:cNvPr>
          <p:cNvSpPr txBox="1"/>
          <p:nvPr/>
        </p:nvSpPr>
        <p:spPr>
          <a:xfrm>
            <a:off x="3900275" y="2312276"/>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C3</a:t>
            </a:r>
          </a:p>
        </p:txBody>
      </p:sp>
      <p:sp>
        <p:nvSpPr>
          <p:cNvPr id="55" name="Metin kutusu 54">
            <a:extLst>
              <a:ext uri="{FF2B5EF4-FFF2-40B4-BE49-F238E27FC236}">
                <a16:creationId xmlns:a16="http://schemas.microsoft.com/office/drawing/2014/main" id="{F353BAEE-041E-4117-A9D9-2C8321AA0623}"/>
              </a:ext>
            </a:extLst>
          </p:cNvPr>
          <p:cNvSpPr txBox="1"/>
          <p:nvPr/>
        </p:nvSpPr>
        <p:spPr>
          <a:xfrm>
            <a:off x="3912550" y="2297608"/>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C4</a:t>
            </a:r>
          </a:p>
        </p:txBody>
      </p:sp>
      <p:sp>
        <p:nvSpPr>
          <p:cNvPr id="56" name="Metin kutusu 55">
            <a:extLst>
              <a:ext uri="{FF2B5EF4-FFF2-40B4-BE49-F238E27FC236}">
                <a16:creationId xmlns:a16="http://schemas.microsoft.com/office/drawing/2014/main" id="{864648EA-1594-49D9-A09E-A0F59BF928DE}"/>
              </a:ext>
            </a:extLst>
          </p:cNvPr>
          <p:cNvSpPr txBox="1"/>
          <p:nvPr/>
        </p:nvSpPr>
        <p:spPr>
          <a:xfrm>
            <a:off x="332922" y="184866"/>
            <a:ext cx="1957587" cy="646331"/>
          </a:xfrm>
          <a:prstGeom prst="rect">
            <a:avLst/>
          </a:prstGeom>
          <a:noFill/>
        </p:spPr>
        <p:txBody>
          <a:bodyPr wrap="none" rtlCol="0">
            <a:spAutoFit/>
          </a:bodyPr>
          <a:lstStyle/>
          <a:p>
            <a:r>
              <a:rPr lang="tr-TR" sz="3600" b="1" dirty="0">
                <a:solidFill>
                  <a:schemeClr val="accent2"/>
                </a:solidFill>
                <a:effectLst>
                  <a:outerShdw blurRad="38100" dist="38100" dir="2700000" algn="tl">
                    <a:srgbClr val="000000">
                      <a:alpha val="43137"/>
                    </a:srgbClr>
                  </a:outerShdw>
                </a:effectLst>
              </a:rPr>
              <a:t>Commit</a:t>
            </a:r>
          </a:p>
        </p:txBody>
      </p:sp>
    </p:spTree>
    <p:extLst>
      <p:ext uri="{BB962C8B-B14F-4D97-AF65-F5344CB8AC3E}">
        <p14:creationId xmlns:p14="http://schemas.microsoft.com/office/powerpoint/2010/main" val="267983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xit" presetSubtype="0" fill="hold" grpId="1" nodeType="withEffect">
                                  <p:stCondLst>
                                    <p:cond delay="0"/>
                                  </p:stCondLst>
                                  <p:childTnLst>
                                    <p:animEffect transition="out" filter="fade">
                                      <p:cBhvr>
                                        <p:cTn id="17" dur="500"/>
                                        <p:tgtEl>
                                          <p:spTgt spid="34"/>
                                        </p:tgtEl>
                                      </p:cBhvr>
                                    </p:animEffect>
                                    <p:set>
                                      <p:cBhvr>
                                        <p:cTn id="18" dur="1" fill="hold">
                                          <p:stCondLst>
                                            <p:cond delay="499"/>
                                          </p:stCondLst>
                                        </p:cTn>
                                        <p:tgtEl>
                                          <p:spTgt spid="34"/>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xit" presetSubtype="0" fill="hold" grpId="1" nodeType="withEffect">
                                  <p:stCondLst>
                                    <p:cond delay="0"/>
                                  </p:stCondLst>
                                  <p:childTnLst>
                                    <p:animEffect transition="out" filter="fade">
                                      <p:cBhvr>
                                        <p:cTn id="28" dur="500"/>
                                        <p:tgtEl>
                                          <p:spTgt spid="53"/>
                                        </p:tgtEl>
                                      </p:cBhvr>
                                    </p:animEffect>
                                    <p:set>
                                      <p:cBhvr>
                                        <p:cTn id="29" dur="1" fill="hold">
                                          <p:stCondLst>
                                            <p:cond delay="499"/>
                                          </p:stCondLst>
                                        </p:cTn>
                                        <p:tgtEl>
                                          <p:spTgt spid="5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xit" presetSubtype="0" fill="hold" grpId="1" nodeType="withEffect">
                                  <p:stCondLst>
                                    <p:cond delay="0"/>
                                  </p:stCondLst>
                                  <p:childTnLst>
                                    <p:animEffect transition="out" filter="fade">
                                      <p:cBhvr>
                                        <p:cTn id="39" dur="500"/>
                                        <p:tgtEl>
                                          <p:spTgt spid="54"/>
                                        </p:tgtEl>
                                      </p:cBhvr>
                                    </p:animEffect>
                                    <p:set>
                                      <p:cBhvr>
                                        <p:cTn id="40" dur="1" fill="hold">
                                          <p:stCondLst>
                                            <p:cond delay="499"/>
                                          </p:stCondLst>
                                        </p:cTn>
                                        <p:tgtEl>
                                          <p:spTgt spid="54"/>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53" grpId="0"/>
      <p:bldP spid="53" grpId="1"/>
      <p:bldP spid="54" grpId="0"/>
      <p:bldP spid="54" grpId="1"/>
      <p:bldP spid="55" grpId="0"/>
      <p:bldP spid="56"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Aradaki Farkları Kolayca Görebilmek</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endParaRPr lang="tr-TR" sz="2400" dirty="0">
              <a:solidFill>
                <a:schemeClr val="tx2">
                  <a:lumMod val="75000"/>
                </a:schemeClr>
              </a:solidFill>
              <a:effectLst>
                <a:outerShdw blurRad="38100" dist="38100" dir="2700000" algn="tl">
                  <a:srgbClr val="000000">
                    <a:alpha val="43137"/>
                  </a:srgbClr>
                </a:outerShdw>
              </a:effectLst>
            </a:endParaRP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346618"/>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7" name="Grup 6">
            <a:extLst>
              <a:ext uri="{FF2B5EF4-FFF2-40B4-BE49-F238E27FC236}">
                <a16:creationId xmlns:a16="http://schemas.microsoft.com/office/drawing/2014/main" id="{F1557181-11BD-440B-A41C-311A2B443296}"/>
              </a:ext>
            </a:extLst>
          </p:cNvPr>
          <p:cNvGrpSpPr/>
          <p:nvPr/>
        </p:nvGrpSpPr>
        <p:grpSpPr>
          <a:xfrm>
            <a:off x="6281148" y="0"/>
            <a:ext cx="3244550" cy="3244550"/>
            <a:chOff x="4830035" y="-13670"/>
            <a:chExt cx="3244550" cy="3244550"/>
          </a:xfrm>
        </p:grpSpPr>
        <p:grpSp>
          <p:nvGrpSpPr>
            <p:cNvPr id="8" name="Grup 7">
              <a:extLst>
                <a:ext uri="{FF2B5EF4-FFF2-40B4-BE49-F238E27FC236}">
                  <a16:creationId xmlns:a16="http://schemas.microsoft.com/office/drawing/2014/main" id="{4636153D-46D6-4121-88D3-2008FC1CC3B3}"/>
                </a:ext>
              </a:extLst>
            </p:cNvPr>
            <p:cNvGrpSpPr/>
            <p:nvPr/>
          </p:nvGrpSpPr>
          <p:grpSpPr>
            <a:xfrm>
              <a:off x="4830035" y="-13670"/>
              <a:ext cx="3244550" cy="3244550"/>
              <a:chOff x="4901155" y="-176230"/>
              <a:chExt cx="4246418" cy="4246418"/>
            </a:xfrm>
          </p:grpSpPr>
          <p:pic>
            <p:nvPicPr>
              <p:cNvPr id="10" name="Picture 14" descr="close, folder icon">
                <a:extLst>
                  <a:ext uri="{FF2B5EF4-FFF2-40B4-BE49-F238E27FC236}">
                    <a16:creationId xmlns:a16="http://schemas.microsoft.com/office/drawing/2014/main" id="{723974A0-33B9-4815-A972-8D796EE760C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901155" y="-17623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 code, sharp icon">
                <a:extLst>
                  <a:ext uri="{FF2B5EF4-FFF2-40B4-BE49-F238E27FC236}">
                    <a16:creationId xmlns:a16="http://schemas.microsoft.com/office/drawing/2014/main" id="{C4CCA5ED-9E13-4EB5-8E36-A3BF3F6B6CE3}"/>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427770" y="14851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descr="code, j icon">
                <a:extLst>
                  <a:ext uri="{FF2B5EF4-FFF2-40B4-BE49-F238E27FC236}">
                    <a16:creationId xmlns:a16="http://schemas.microsoft.com/office/drawing/2014/main" id="{32F58E82-8966-4250-B106-4B84A130E5A1}"/>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889552" y="198843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8" descr="code, js icon">
                <a:extLst>
                  <a:ext uri="{FF2B5EF4-FFF2-40B4-BE49-F238E27FC236}">
                    <a16:creationId xmlns:a16="http://schemas.microsoft.com/office/drawing/2014/main" id="{E0C9029B-D39E-4291-BEBA-4BD8948345E1}"/>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6351334" y="16964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code icon">
                <a:extLst>
                  <a:ext uri="{FF2B5EF4-FFF2-40B4-BE49-F238E27FC236}">
                    <a16:creationId xmlns:a16="http://schemas.microsoft.com/office/drawing/2014/main" id="{512AC3D3-0FC8-4A20-A955-3189CB39C206}"/>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877771" y="152665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Metin kutusu 14">
                <a:extLst>
                  <a:ext uri="{FF2B5EF4-FFF2-40B4-BE49-F238E27FC236}">
                    <a16:creationId xmlns:a16="http://schemas.microsoft.com/office/drawing/2014/main" id="{D59C5093-B763-4852-AE39-2B2351DFC3B9}"/>
                  </a:ext>
                </a:extLst>
              </p:cNvPr>
              <p:cNvSpPr txBox="1"/>
              <p:nvPr/>
            </p:nvSpPr>
            <p:spPr>
              <a:xfrm>
                <a:off x="6813116" y="2824399"/>
                <a:ext cx="1826261" cy="483376"/>
              </a:xfrm>
              <a:prstGeom prst="rect">
                <a:avLst/>
              </a:prstGeom>
              <a:noFill/>
            </p:spPr>
            <p:txBody>
              <a:bodyPr wrap="squar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9" name="Metin kutusu 8">
              <a:extLst>
                <a:ext uri="{FF2B5EF4-FFF2-40B4-BE49-F238E27FC236}">
                  <a16:creationId xmlns:a16="http://schemas.microsoft.com/office/drawing/2014/main" id="{E43BAD7A-7614-4695-BF3D-1C9560FFA03A}"/>
                </a:ext>
              </a:extLst>
            </p:cNvPr>
            <p:cNvSpPr txBox="1"/>
            <p:nvPr/>
          </p:nvSpPr>
          <p:spPr>
            <a:xfrm>
              <a:off x="7269540" y="976578"/>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C1</a:t>
              </a:r>
            </a:p>
          </p:txBody>
        </p:sp>
      </p:grpSp>
      <p:grpSp>
        <p:nvGrpSpPr>
          <p:cNvPr id="16" name="Grup 15">
            <a:extLst>
              <a:ext uri="{FF2B5EF4-FFF2-40B4-BE49-F238E27FC236}">
                <a16:creationId xmlns:a16="http://schemas.microsoft.com/office/drawing/2014/main" id="{CA9B332A-CB13-4B78-9C4D-70C511E6E2FA}"/>
              </a:ext>
            </a:extLst>
          </p:cNvPr>
          <p:cNvGrpSpPr/>
          <p:nvPr/>
        </p:nvGrpSpPr>
        <p:grpSpPr>
          <a:xfrm>
            <a:off x="7515127" y="3530451"/>
            <a:ext cx="2594124" cy="2594124"/>
            <a:chOff x="8239819" y="3133798"/>
            <a:chExt cx="3244550" cy="3244550"/>
          </a:xfrm>
        </p:grpSpPr>
        <p:grpSp>
          <p:nvGrpSpPr>
            <p:cNvPr id="17" name="Grup 16">
              <a:extLst>
                <a:ext uri="{FF2B5EF4-FFF2-40B4-BE49-F238E27FC236}">
                  <a16:creationId xmlns:a16="http://schemas.microsoft.com/office/drawing/2014/main" id="{97F6356D-632F-4467-A79F-8BBDCEEF66A2}"/>
                </a:ext>
              </a:extLst>
            </p:cNvPr>
            <p:cNvGrpSpPr/>
            <p:nvPr/>
          </p:nvGrpSpPr>
          <p:grpSpPr>
            <a:xfrm>
              <a:off x="8239819" y="3133798"/>
              <a:ext cx="3244550" cy="3244550"/>
              <a:chOff x="4901155" y="-176230"/>
              <a:chExt cx="4246418" cy="4246418"/>
            </a:xfrm>
          </p:grpSpPr>
          <p:pic>
            <p:nvPicPr>
              <p:cNvPr id="19" name="Picture 14" descr="close, folder icon">
                <a:extLst>
                  <a:ext uri="{FF2B5EF4-FFF2-40B4-BE49-F238E27FC236}">
                    <a16:creationId xmlns:a16="http://schemas.microsoft.com/office/drawing/2014/main" id="{DB429B59-D89A-429F-A5B9-C4D1C700F625}"/>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901155" y="-17623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2" descr="c, code, sharp icon">
                <a:extLst>
                  <a:ext uri="{FF2B5EF4-FFF2-40B4-BE49-F238E27FC236}">
                    <a16:creationId xmlns:a16="http://schemas.microsoft.com/office/drawing/2014/main" id="{D28F7308-1CC1-49BA-962D-1B33998E38BA}"/>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427770" y="14851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ode, j icon">
                <a:extLst>
                  <a:ext uri="{FF2B5EF4-FFF2-40B4-BE49-F238E27FC236}">
                    <a16:creationId xmlns:a16="http://schemas.microsoft.com/office/drawing/2014/main" id="{2D7EE8BC-EC7A-42E1-8F62-BB415DF04C7F}"/>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889552" y="198843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8" descr="code, js icon">
                <a:extLst>
                  <a:ext uri="{FF2B5EF4-FFF2-40B4-BE49-F238E27FC236}">
                    <a16:creationId xmlns:a16="http://schemas.microsoft.com/office/drawing/2014/main" id="{B6E72488-C5C9-4492-8FDA-F2D85D343271}"/>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6351334" y="16964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6" descr="code icon">
                <a:extLst>
                  <a:ext uri="{FF2B5EF4-FFF2-40B4-BE49-F238E27FC236}">
                    <a16:creationId xmlns:a16="http://schemas.microsoft.com/office/drawing/2014/main" id="{14762C0E-730D-4EF2-85D2-2120FD7F8E0D}"/>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877771" y="152665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4" name="Metin kutusu 23">
                <a:extLst>
                  <a:ext uri="{FF2B5EF4-FFF2-40B4-BE49-F238E27FC236}">
                    <a16:creationId xmlns:a16="http://schemas.microsoft.com/office/drawing/2014/main" id="{1377D7C9-F22B-4142-A2B4-5D967A58A142}"/>
                  </a:ext>
                </a:extLst>
              </p:cNvPr>
              <p:cNvSpPr txBox="1"/>
              <p:nvPr/>
            </p:nvSpPr>
            <p:spPr>
              <a:xfrm>
                <a:off x="6797524" y="2730848"/>
                <a:ext cx="2334457" cy="554192"/>
              </a:xfrm>
              <a:prstGeom prst="rect">
                <a:avLst/>
              </a:prstGeom>
              <a:noFill/>
            </p:spPr>
            <p:txBody>
              <a:bodyPr wrap="square" rtlCol="0">
                <a:spAutoFit/>
              </a:bodyPr>
              <a:lstStyle/>
              <a:p>
                <a:r>
                  <a:rPr lang="tr-TR" sz="1600" b="1" dirty="0">
                    <a:solidFill>
                      <a:schemeClr val="tx2"/>
                    </a:solidFill>
                    <a:effectLst>
                      <a:outerShdw blurRad="38100" dist="38100" dir="2700000" algn="tl">
                        <a:srgbClr val="000000">
                          <a:alpha val="43137"/>
                        </a:srgbClr>
                      </a:outerShdw>
                    </a:effectLst>
                  </a:rPr>
                  <a:t>My Project</a:t>
                </a:r>
              </a:p>
            </p:txBody>
          </p:sp>
        </p:grpSp>
        <p:sp>
          <p:nvSpPr>
            <p:cNvPr id="18" name="Metin kutusu 17">
              <a:extLst>
                <a:ext uri="{FF2B5EF4-FFF2-40B4-BE49-F238E27FC236}">
                  <a16:creationId xmlns:a16="http://schemas.microsoft.com/office/drawing/2014/main" id="{F3AEC57A-4F76-4F26-B68D-F320B96E3B67}"/>
                </a:ext>
              </a:extLst>
            </p:cNvPr>
            <p:cNvSpPr txBox="1"/>
            <p:nvPr/>
          </p:nvSpPr>
          <p:spPr>
            <a:xfrm>
              <a:off x="10656585" y="4131459"/>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C3</a:t>
              </a:r>
            </a:p>
          </p:txBody>
        </p:sp>
      </p:grpSp>
      <p:cxnSp>
        <p:nvCxnSpPr>
          <p:cNvPr id="25" name="Düz Ok Bağlayıcısı 24">
            <a:extLst>
              <a:ext uri="{FF2B5EF4-FFF2-40B4-BE49-F238E27FC236}">
                <a16:creationId xmlns:a16="http://schemas.microsoft.com/office/drawing/2014/main" id="{F18E4783-CD47-4D12-BD93-960D0A82CC7B}"/>
              </a:ext>
            </a:extLst>
          </p:cNvPr>
          <p:cNvCxnSpPr>
            <a:cxnSpLocks/>
            <a:stCxn id="34" idx="3"/>
            <a:endCxn id="10" idx="1"/>
          </p:cNvCxnSpPr>
          <p:nvPr/>
        </p:nvCxnSpPr>
        <p:spPr>
          <a:xfrm flipV="1">
            <a:off x="4836500" y="1622275"/>
            <a:ext cx="1444648" cy="148289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26" name="Düz Ok Bağlayıcısı 25">
            <a:extLst>
              <a:ext uri="{FF2B5EF4-FFF2-40B4-BE49-F238E27FC236}">
                <a16:creationId xmlns:a16="http://schemas.microsoft.com/office/drawing/2014/main" id="{A3558413-0F2A-4964-BFE8-FA5191272A15}"/>
              </a:ext>
            </a:extLst>
          </p:cNvPr>
          <p:cNvCxnSpPr>
            <a:cxnSpLocks/>
            <a:stCxn id="34" idx="3"/>
            <a:endCxn id="19" idx="1"/>
          </p:cNvCxnSpPr>
          <p:nvPr/>
        </p:nvCxnSpPr>
        <p:spPr>
          <a:xfrm>
            <a:off x="4836500" y="3105169"/>
            <a:ext cx="2678627" cy="1722344"/>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27" name="Düz Ok Bağlayıcısı 26">
            <a:extLst>
              <a:ext uri="{FF2B5EF4-FFF2-40B4-BE49-F238E27FC236}">
                <a16:creationId xmlns:a16="http://schemas.microsoft.com/office/drawing/2014/main" id="{023C5F26-763C-466F-8392-B65DE0C3CC63}"/>
              </a:ext>
            </a:extLst>
          </p:cNvPr>
          <p:cNvCxnSpPr>
            <a:cxnSpLocks/>
          </p:cNvCxnSpPr>
          <p:nvPr/>
        </p:nvCxnSpPr>
        <p:spPr>
          <a:xfrm>
            <a:off x="8152325" y="2851557"/>
            <a:ext cx="1498" cy="1063400"/>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pic>
        <p:nvPicPr>
          <p:cNvPr id="28" name="Picture 2" descr="Image result for diff icon">
            <a:extLst>
              <a:ext uri="{FF2B5EF4-FFF2-40B4-BE49-F238E27FC236}">
                <a16:creationId xmlns:a16="http://schemas.microsoft.com/office/drawing/2014/main" id="{67F820EB-5820-45A2-B0BC-15A69CFAFE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2184" y="3013529"/>
            <a:ext cx="542644" cy="542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2" descr="Image result for diff icon">
            <a:extLst>
              <a:ext uri="{FF2B5EF4-FFF2-40B4-BE49-F238E27FC236}">
                <a16:creationId xmlns:a16="http://schemas.microsoft.com/office/drawing/2014/main" id="{FF17582A-F954-4522-BB7B-C0C73DAF02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0845" y="1759534"/>
            <a:ext cx="542644" cy="542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 name="Picture 2" descr="Image result for diff icon">
            <a:extLst>
              <a:ext uri="{FF2B5EF4-FFF2-40B4-BE49-F238E27FC236}">
                <a16:creationId xmlns:a16="http://schemas.microsoft.com/office/drawing/2014/main" id="{97404655-FA54-4C2E-82E4-A8EB7D3BAB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8914" y="4235231"/>
            <a:ext cx="542644" cy="542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1" name="Grup 30">
            <a:extLst>
              <a:ext uri="{FF2B5EF4-FFF2-40B4-BE49-F238E27FC236}">
                <a16:creationId xmlns:a16="http://schemas.microsoft.com/office/drawing/2014/main" id="{CCA6EA7C-68A4-4FB4-8057-A4CEFC1773B5}"/>
              </a:ext>
            </a:extLst>
          </p:cNvPr>
          <p:cNvGrpSpPr/>
          <p:nvPr/>
        </p:nvGrpSpPr>
        <p:grpSpPr>
          <a:xfrm>
            <a:off x="590082" y="981960"/>
            <a:ext cx="4246418" cy="4246418"/>
            <a:chOff x="590082" y="981960"/>
            <a:chExt cx="4246418" cy="4246418"/>
          </a:xfrm>
        </p:grpSpPr>
        <p:grpSp>
          <p:nvGrpSpPr>
            <p:cNvPr id="32" name="Grup 31">
              <a:extLst>
                <a:ext uri="{FF2B5EF4-FFF2-40B4-BE49-F238E27FC236}">
                  <a16:creationId xmlns:a16="http://schemas.microsoft.com/office/drawing/2014/main" id="{33688F93-5327-4AC9-B302-82743B6DDB53}"/>
                </a:ext>
              </a:extLst>
            </p:cNvPr>
            <p:cNvGrpSpPr/>
            <p:nvPr/>
          </p:nvGrpSpPr>
          <p:grpSpPr>
            <a:xfrm>
              <a:off x="590082" y="981960"/>
              <a:ext cx="4246418" cy="4246418"/>
              <a:chOff x="590082" y="981960"/>
              <a:chExt cx="4246418" cy="4246418"/>
            </a:xfrm>
          </p:grpSpPr>
          <p:pic>
            <p:nvPicPr>
              <p:cNvPr id="34" name="Picture 14" descr="close, folder icon">
                <a:extLst>
                  <a:ext uri="{FF2B5EF4-FFF2-40B4-BE49-F238E27FC236}">
                    <a16:creationId xmlns:a16="http://schemas.microsoft.com/office/drawing/2014/main" id="{6F2AD3C8-4D86-41CD-A98F-EE648D8BFB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82" y="98196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5" name="Picture 2" descr="c, code, sharp icon">
                <a:extLst>
                  <a:ext uri="{FF2B5EF4-FFF2-40B4-BE49-F238E27FC236}">
                    <a16:creationId xmlns:a16="http://schemas.microsoft.com/office/drawing/2014/main" id="{991DC7E3-05D5-464F-BA7D-70F0278E8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697" y="264338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6" name="Picture 4" descr="code, j icon">
                <a:extLst>
                  <a:ext uri="{FF2B5EF4-FFF2-40B4-BE49-F238E27FC236}">
                    <a16:creationId xmlns:a16="http://schemas.microsoft.com/office/drawing/2014/main" id="{CA86C23E-144F-4E28-A37B-562CFA2AED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8479" y="314662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 name="Picture 8" descr="code, js icon">
                <a:extLst>
                  <a:ext uri="{FF2B5EF4-FFF2-40B4-BE49-F238E27FC236}">
                    <a16:creationId xmlns:a16="http://schemas.microsoft.com/office/drawing/2014/main" id="{BD352740-ED5F-45AB-A545-D37D749476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0261" y="285468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8" name="Picture 6" descr="code icon">
                <a:extLst>
                  <a:ext uri="{FF2B5EF4-FFF2-40B4-BE49-F238E27FC236}">
                    <a16:creationId xmlns:a16="http://schemas.microsoft.com/office/drawing/2014/main" id="{453E0DFC-B035-4ECE-A960-9ACC6CEB80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698" y="26848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9" name="Metin kutusu 38">
                <a:extLst>
                  <a:ext uri="{FF2B5EF4-FFF2-40B4-BE49-F238E27FC236}">
                    <a16:creationId xmlns:a16="http://schemas.microsoft.com/office/drawing/2014/main" id="{2964B521-0EA1-436E-886D-78E29C20A12D}"/>
                  </a:ext>
                </a:extLst>
              </p:cNvPr>
              <p:cNvSpPr txBox="1"/>
              <p:nvPr/>
            </p:nvSpPr>
            <p:spPr>
              <a:xfrm>
                <a:off x="2963828" y="3982587"/>
                <a:ext cx="1364476" cy="369332"/>
              </a:xfrm>
              <a:prstGeom prst="rect">
                <a:avLst/>
              </a:prstGeom>
              <a:noFill/>
            </p:spPr>
            <p:txBody>
              <a:bodyPr wrap="non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33" name="Metin kutusu 32">
              <a:extLst>
                <a:ext uri="{FF2B5EF4-FFF2-40B4-BE49-F238E27FC236}">
                  <a16:creationId xmlns:a16="http://schemas.microsoft.com/office/drawing/2014/main" id="{36A04E09-3053-44D9-A93C-6AC4463D6665}"/>
                </a:ext>
              </a:extLst>
            </p:cNvPr>
            <p:cNvSpPr txBox="1"/>
            <p:nvPr/>
          </p:nvSpPr>
          <p:spPr>
            <a:xfrm>
              <a:off x="3891253" y="2297608"/>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C4</a:t>
              </a:r>
            </a:p>
          </p:txBody>
        </p:sp>
      </p:grpSp>
      <p:sp>
        <p:nvSpPr>
          <p:cNvPr id="40" name="Metin kutusu 39">
            <a:extLst>
              <a:ext uri="{FF2B5EF4-FFF2-40B4-BE49-F238E27FC236}">
                <a16:creationId xmlns:a16="http://schemas.microsoft.com/office/drawing/2014/main" id="{77C59063-EE51-4806-90F4-BB91085B11F6}"/>
              </a:ext>
            </a:extLst>
          </p:cNvPr>
          <p:cNvSpPr txBox="1"/>
          <p:nvPr/>
        </p:nvSpPr>
        <p:spPr>
          <a:xfrm>
            <a:off x="332922" y="184866"/>
            <a:ext cx="878767" cy="646331"/>
          </a:xfrm>
          <a:prstGeom prst="rect">
            <a:avLst/>
          </a:prstGeom>
          <a:noFill/>
        </p:spPr>
        <p:txBody>
          <a:bodyPr wrap="none" rtlCol="0">
            <a:spAutoFit/>
          </a:bodyPr>
          <a:lstStyle/>
          <a:p>
            <a:r>
              <a:rPr lang="tr-TR" sz="3600" b="1" dirty="0" err="1">
                <a:solidFill>
                  <a:schemeClr val="accent2"/>
                </a:solidFill>
                <a:effectLst>
                  <a:outerShdw blurRad="38100" dist="38100" dir="2700000" algn="tl">
                    <a:srgbClr val="000000">
                      <a:alpha val="43137"/>
                    </a:srgbClr>
                  </a:outerShdw>
                </a:effectLst>
              </a:rPr>
              <a:t>Diff</a:t>
            </a:r>
            <a:endParaRPr lang="tr-TR" sz="3600" b="1" dirty="0">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92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Kolayca Geri Dönmek</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endParaRPr lang="tr-TR" sz="2400" dirty="0">
              <a:solidFill>
                <a:schemeClr val="tx2">
                  <a:lumMod val="75000"/>
                </a:schemeClr>
              </a:solidFill>
              <a:effectLst>
                <a:outerShdw blurRad="38100" dist="38100" dir="2700000" algn="tl">
                  <a:srgbClr val="000000">
                    <a:alpha val="43137"/>
                  </a:srgbClr>
                </a:outerShdw>
              </a:effectLst>
            </a:endParaRP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664685"/>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41" name="Grup 40">
            <a:extLst>
              <a:ext uri="{FF2B5EF4-FFF2-40B4-BE49-F238E27FC236}">
                <a16:creationId xmlns:a16="http://schemas.microsoft.com/office/drawing/2014/main" id="{9A8BA8CB-7477-4C3E-80F4-78F9879A6AB4}"/>
              </a:ext>
            </a:extLst>
          </p:cNvPr>
          <p:cNvGrpSpPr/>
          <p:nvPr/>
        </p:nvGrpSpPr>
        <p:grpSpPr>
          <a:xfrm>
            <a:off x="6281148" y="0"/>
            <a:ext cx="3244550" cy="3244550"/>
            <a:chOff x="4830035" y="-13670"/>
            <a:chExt cx="3244550" cy="3244550"/>
          </a:xfrm>
        </p:grpSpPr>
        <p:grpSp>
          <p:nvGrpSpPr>
            <p:cNvPr id="42" name="Grup 41">
              <a:extLst>
                <a:ext uri="{FF2B5EF4-FFF2-40B4-BE49-F238E27FC236}">
                  <a16:creationId xmlns:a16="http://schemas.microsoft.com/office/drawing/2014/main" id="{21567103-6A07-443E-A2B1-7F5A32497CA3}"/>
                </a:ext>
              </a:extLst>
            </p:cNvPr>
            <p:cNvGrpSpPr/>
            <p:nvPr/>
          </p:nvGrpSpPr>
          <p:grpSpPr>
            <a:xfrm>
              <a:off x="4830035" y="-13670"/>
              <a:ext cx="3244550" cy="3244550"/>
              <a:chOff x="4901155" y="-176230"/>
              <a:chExt cx="4246418" cy="4246418"/>
            </a:xfrm>
          </p:grpSpPr>
          <p:pic>
            <p:nvPicPr>
              <p:cNvPr id="44" name="Picture 14" descr="close, folder icon">
                <a:extLst>
                  <a:ext uri="{FF2B5EF4-FFF2-40B4-BE49-F238E27FC236}">
                    <a16:creationId xmlns:a16="http://schemas.microsoft.com/office/drawing/2014/main" id="{2083C7DA-3C14-42B3-8436-0C183B0F7C9D}"/>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901155" y="-17623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5" name="Picture 2" descr="c, code, sharp icon">
                <a:extLst>
                  <a:ext uri="{FF2B5EF4-FFF2-40B4-BE49-F238E27FC236}">
                    <a16:creationId xmlns:a16="http://schemas.microsoft.com/office/drawing/2014/main" id="{1E60DB31-58B3-4FBA-9D62-8E9E569A6BB2}"/>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427770" y="14851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6" name="Picture 4" descr="code, j icon">
                <a:extLst>
                  <a:ext uri="{FF2B5EF4-FFF2-40B4-BE49-F238E27FC236}">
                    <a16:creationId xmlns:a16="http://schemas.microsoft.com/office/drawing/2014/main" id="{DDD931C1-3A31-4D6C-A4BF-C594825C3791}"/>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889552" y="198843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7" name="Picture 8" descr="code, js icon">
                <a:extLst>
                  <a:ext uri="{FF2B5EF4-FFF2-40B4-BE49-F238E27FC236}">
                    <a16:creationId xmlns:a16="http://schemas.microsoft.com/office/drawing/2014/main" id="{FDFAA9D5-8815-4B48-BB11-365742310CBD}"/>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6351334" y="16964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8" name="Picture 6" descr="code icon">
                <a:extLst>
                  <a:ext uri="{FF2B5EF4-FFF2-40B4-BE49-F238E27FC236}">
                    <a16:creationId xmlns:a16="http://schemas.microsoft.com/office/drawing/2014/main" id="{BBDA9B95-DF07-41D5-AE6D-E501132A0AC6}"/>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877771" y="152665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9" name="Metin kutusu 48">
                <a:extLst>
                  <a:ext uri="{FF2B5EF4-FFF2-40B4-BE49-F238E27FC236}">
                    <a16:creationId xmlns:a16="http://schemas.microsoft.com/office/drawing/2014/main" id="{CAD7727B-1E7F-4CF6-9DDF-0FDB29B6CCE5}"/>
                  </a:ext>
                </a:extLst>
              </p:cNvPr>
              <p:cNvSpPr txBox="1"/>
              <p:nvPr/>
            </p:nvSpPr>
            <p:spPr>
              <a:xfrm>
                <a:off x="6813116" y="2824399"/>
                <a:ext cx="1826261" cy="483376"/>
              </a:xfrm>
              <a:prstGeom prst="rect">
                <a:avLst/>
              </a:prstGeom>
              <a:noFill/>
            </p:spPr>
            <p:txBody>
              <a:bodyPr wrap="squar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43" name="Metin kutusu 42">
              <a:extLst>
                <a:ext uri="{FF2B5EF4-FFF2-40B4-BE49-F238E27FC236}">
                  <a16:creationId xmlns:a16="http://schemas.microsoft.com/office/drawing/2014/main" id="{D10861E3-6B0F-4DF7-B163-B49C1B4F98D9}"/>
                </a:ext>
              </a:extLst>
            </p:cNvPr>
            <p:cNvSpPr txBox="1"/>
            <p:nvPr/>
          </p:nvSpPr>
          <p:spPr>
            <a:xfrm>
              <a:off x="7269540" y="976578"/>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C2</a:t>
              </a:r>
            </a:p>
          </p:txBody>
        </p:sp>
      </p:grpSp>
      <p:grpSp>
        <p:nvGrpSpPr>
          <p:cNvPr id="50" name="Grup 49">
            <a:extLst>
              <a:ext uri="{FF2B5EF4-FFF2-40B4-BE49-F238E27FC236}">
                <a16:creationId xmlns:a16="http://schemas.microsoft.com/office/drawing/2014/main" id="{F93FE9CF-F37D-4DCA-A950-6A0E294924D3}"/>
              </a:ext>
            </a:extLst>
          </p:cNvPr>
          <p:cNvGrpSpPr/>
          <p:nvPr/>
        </p:nvGrpSpPr>
        <p:grpSpPr>
          <a:xfrm>
            <a:off x="7515126" y="3530451"/>
            <a:ext cx="2651274" cy="2651274"/>
            <a:chOff x="8239818" y="3133798"/>
            <a:chExt cx="3244550" cy="3244550"/>
          </a:xfrm>
        </p:grpSpPr>
        <p:grpSp>
          <p:nvGrpSpPr>
            <p:cNvPr id="51" name="Grup 50">
              <a:extLst>
                <a:ext uri="{FF2B5EF4-FFF2-40B4-BE49-F238E27FC236}">
                  <a16:creationId xmlns:a16="http://schemas.microsoft.com/office/drawing/2014/main" id="{C9409492-E3C4-4517-8646-74671817BCB5}"/>
                </a:ext>
              </a:extLst>
            </p:cNvPr>
            <p:cNvGrpSpPr/>
            <p:nvPr/>
          </p:nvGrpSpPr>
          <p:grpSpPr>
            <a:xfrm>
              <a:off x="8239818" y="3133798"/>
              <a:ext cx="3244550" cy="3244550"/>
              <a:chOff x="4901153" y="-176230"/>
              <a:chExt cx="4246418" cy="4246418"/>
            </a:xfrm>
          </p:grpSpPr>
          <p:pic>
            <p:nvPicPr>
              <p:cNvPr id="53" name="Picture 14" descr="close, folder icon">
                <a:extLst>
                  <a:ext uri="{FF2B5EF4-FFF2-40B4-BE49-F238E27FC236}">
                    <a16:creationId xmlns:a16="http://schemas.microsoft.com/office/drawing/2014/main" id="{9C2D9138-E575-47A5-B325-34F2FAE6D084}"/>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901153" y="-17623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4" name="Picture 2" descr="c, code, sharp icon">
                <a:extLst>
                  <a:ext uri="{FF2B5EF4-FFF2-40B4-BE49-F238E27FC236}">
                    <a16:creationId xmlns:a16="http://schemas.microsoft.com/office/drawing/2014/main" id="{5DFAF404-51B5-4AD6-ACE0-719CB190151D}"/>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427770" y="14851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5" name="Picture 4" descr="code, j icon">
                <a:extLst>
                  <a:ext uri="{FF2B5EF4-FFF2-40B4-BE49-F238E27FC236}">
                    <a16:creationId xmlns:a16="http://schemas.microsoft.com/office/drawing/2014/main" id="{92338B12-731A-4EAB-A8B2-C472F463B290}"/>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889552" y="198843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6" name="Picture 8" descr="code, js icon">
                <a:extLst>
                  <a:ext uri="{FF2B5EF4-FFF2-40B4-BE49-F238E27FC236}">
                    <a16:creationId xmlns:a16="http://schemas.microsoft.com/office/drawing/2014/main" id="{CD74D29C-818A-4B72-8F26-8D5A0808E789}"/>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6351334" y="16964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7" name="Picture 6" descr="code icon">
                <a:extLst>
                  <a:ext uri="{FF2B5EF4-FFF2-40B4-BE49-F238E27FC236}">
                    <a16:creationId xmlns:a16="http://schemas.microsoft.com/office/drawing/2014/main" id="{2340D82A-380F-4C96-98FD-E7422391F762}"/>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877771" y="152665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8" name="Metin kutusu 57">
                <a:extLst>
                  <a:ext uri="{FF2B5EF4-FFF2-40B4-BE49-F238E27FC236}">
                    <a16:creationId xmlns:a16="http://schemas.microsoft.com/office/drawing/2014/main" id="{A1FB9C84-E96F-42C2-A429-1130FCD2100C}"/>
                  </a:ext>
                </a:extLst>
              </p:cNvPr>
              <p:cNvSpPr txBox="1"/>
              <p:nvPr/>
            </p:nvSpPr>
            <p:spPr>
              <a:xfrm>
                <a:off x="6576910" y="2724213"/>
                <a:ext cx="2334457" cy="591541"/>
              </a:xfrm>
              <a:prstGeom prst="rect">
                <a:avLst/>
              </a:prstGeom>
              <a:noFill/>
            </p:spPr>
            <p:txBody>
              <a:bodyPr wrap="squar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52" name="Metin kutusu 51">
              <a:extLst>
                <a:ext uri="{FF2B5EF4-FFF2-40B4-BE49-F238E27FC236}">
                  <a16:creationId xmlns:a16="http://schemas.microsoft.com/office/drawing/2014/main" id="{7F95F12C-DAEE-4029-8FB0-7BF98D20D950}"/>
                </a:ext>
              </a:extLst>
            </p:cNvPr>
            <p:cNvSpPr txBox="1"/>
            <p:nvPr/>
          </p:nvSpPr>
          <p:spPr>
            <a:xfrm>
              <a:off x="10656585" y="4131459"/>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C3</a:t>
              </a:r>
            </a:p>
          </p:txBody>
        </p:sp>
      </p:grpSp>
      <p:cxnSp>
        <p:nvCxnSpPr>
          <p:cNvPr id="59" name="Düz Ok Bağlayıcısı 58">
            <a:extLst>
              <a:ext uri="{FF2B5EF4-FFF2-40B4-BE49-F238E27FC236}">
                <a16:creationId xmlns:a16="http://schemas.microsoft.com/office/drawing/2014/main" id="{E795ECDC-793B-4E5B-80BE-686A8FDF4218}"/>
              </a:ext>
            </a:extLst>
          </p:cNvPr>
          <p:cNvCxnSpPr>
            <a:cxnSpLocks/>
            <a:stCxn id="44" idx="1"/>
            <a:endCxn id="64" idx="3"/>
          </p:cNvCxnSpPr>
          <p:nvPr/>
        </p:nvCxnSpPr>
        <p:spPr>
          <a:xfrm flipH="1">
            <a:off x="4836500" y="1622275"/>
            <a:ext cx="1444648" cy="1482894"/>
          </a:xfrm>
          <a:prstGeom prst="straightConnector1">
            <a:avLst/>
          </a:prstGeom>
          <a:ln w="76200">
            <a:solidFill>
              <a:schemeClr val="accent2"/>
            </a:solidFill>
            <a:headEnd type="non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60" name="Düz Ok Bağlayıcısı 59">
            <a:extLst>
              <a:ext uri="{FF2B5EF4-FFF2-40B4-BE49-F238E27FC236}">
                <a16:creationId xmlns:a16="http://schemas.microsoft.com/office/drawing/2014/main" id="{E1F5B1A9-907B-490D-B85F-3F7CB8161FFA}"/>
              </a:ext>
            </a:extLst>
          </p:cNvPr>
          <p:cNvCxnSpPr>
            <a:cxnSpLocks/>
          </p:cNvCxnSpPr>
          <p:nvPr/>
        </p:nvCxnSpPr>
        <p:spPr>
          <a:xfrm flipH="1" flipV="1">
            <a:off x="7917497" y="2851639"/>
            <a:ext cx="408225" cy="925120"/>
          </a:xfrm>
          <a:prstGeom prst="straightConnector1">
            <a:avLst/>
          </a:prstGeom>
          <a:ln w="76200">
            <a:solidFill>
              <a:schemeClr val="accent2"/>
            </a:solidFill>
            <a:headEnd type="none" w="med" len="med"/>
            <a:tailEnd type="triangle" w="med" len="med"/>
          </a:ln>
        </p:spPr>
        <p:style>
          <a:lnRef idx="3">
            <a:schemeClr val="accent3"/>
          </a:lnRef>
          <a:fillRef idx="0">
            <a:schemeClr val="accent3"/>
          </a:fillRef>
          <a:effectRef idx="2">
            <a:schemeClr val="accent3"/>
          </a:effectRef>
          <a:fontRef idx="minor">
            <a:schemeClr val="tx1"/>
          </a:fontRef>
        </p:style>
      </p:cxnSp>
      <p:grpSp>
        <p:nvGrpSpPr>
          <p:cNvPr id="61" name="Grup 60">
            <a:extLst>
              <a:ext uri="{FF2B5EF4-FFF2-40B4-BE49-F238E27FC236}">
                <a16:creationId xmlns:a16="http://schemas.microsoft.com/office/drawing/2014/main" id="{5BC9BCF9-4597-44EF-9125-50C07DD4A53D}"/>
              </a:ext>
            </a:extLst>
          </p:cNvPr>
          <p:cNvGrpSpPr/>
          <p:nvPr/>
        </p:nvGrpSpPr>
        <p:grpSpPr>
          <a:xfrm>
            <a:off x="590082" y="981960"/>
            <a:ext cx="4246418" cy="4246418"/>
            <a:chOff x="590082" y="981960"/>
            <a:chExt cx="4246418" cy="4246418"/>
          </a:xfrm>
        </p:grpSpPr>
        <p:grpSp>
          <p:nvGrpSpPr>
            <p:cNvPr id="62" name="Grup 61">
              <a:extLst>
                <a:ext uri="{FF2B5EF4-FFF2-40B4-BE49-F238E27FC236}">
                  <a16:creationId xmlns:a16="http://schemas.microsoft.com/office/drawing/2014/main" id="{2C0C1F42-7715-4620-80F0-04E2A3EAFCBA}"/>
                </a:ext>
              </a:extLst>
            </p:cNvPr>
            <p:cNvGrpSpPr/>
            <p:nvPr/>
          </p:nvGrpSpPr>
          <p:grpSpPr>
            <a:xfrm>
              <a:off x="590082" y="981960"/>
              <a:ext cx="4246418" cy="4246418"/>
              <a:chOff x="590082" y="981960"/>
              <a:chExt cx="4246418" cy="4246418"/>
            </a:xfrm>
          </p:grpSpPr>
          <p:pic>
            <p:nvPicPr>
              <p:cNvPr id="64" name="Picture 14" descr="close, folder icon">
                <a:extLst>
                  <a:ext uri="{FF2B5EF4-FFF2-40B4-BE49-F238E27FC236}">
                    <a16:creationId xmlns:a16="http://schemas.microsoft.com/office/drawing/2014/main" id="{692A192B-7844-47E0-944F-AC37CC18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82" y="98196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5" name="Picture 2" descr="c, code, sharp icon">
                <a:extLst>
                  <a:ext uri="{FF2B5EF4-FFF2-40B4-BE49-F238E27FC236}">
                    <a16:creationId xmlns:a16="http://schemas.microsoft.com/office/drawing/2014/main" id="{520C31E0-EF3E-4A75-96CF-DCCE3E190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697" y="264338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6" name="Picture 4" descr="code, j icon">
                <a:extLst>
                  <a:ext uri="{FF2B5EF4-FFF2-40B4-BE49-F238E27FC236}">
                    <a16:creationId xmlns:a16="http://schemas.microsoft.com/office/drawing/2014/main" id="{9981D4BE-CAB1-480E-89EF-BE9226950B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8479" y="314662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7" name="Picture 8" descr="code, js icon">
                <a:extLst>
                  <a:ext uri="{FF2B5EF4-FFF2-40B4-BE49-F238E27FC236}">
                    <a16:creationId xmlns:a16="http://schemas.microsoft.com/office/drawing/2014/main" id="{49C54B90-45AA-48F4-A7ED-52ABA075E8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0261" y="285468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8" name="Picture 6" descr="code icon">
                <a:extLst>
                  <a:ext uri="{FF2B5EF4-FFF2-40B4-BE49-F238E27FC236}">
                    <a16:creationId xmlns:a16="http://schemas.microsoft.com/office/drawing/2014/main" id="{687768E5-66E2-449F-884C-7C1365B44B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698" y="26848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9" name="Metin kutusu 68">
                <a:extLst>
                  <a:ext uri="{FF2B5EF4-FFF2-40B4-BE49-F238E27FC236}">
                    <a16:creationId xmlns:a16="http://schemas.microsoft.com/office/drawing/2014/main" id="{E6E2EF32-844E-453A-A86C-F9F6E2FE91B6}"/>
                  </a:ext>
                </a:extLst>
              </p:cNvPr>
              <p:cNvSpPr txBox="1"/>
              <p:nvPr/>
            </p:nvSpPr>
            <p:spPr>
              <a:xfrm>
                <a:off x="2963828" y="3982587"/>
                <a:ext cx="1364476" cy="369332"/>
              </a:xfrm>
              <a:prstGeom prst="rect">
                <a:avLst/>
              </a:prstGeom>
              <a:noFill/>
            </p:spPr>
            <p:txBody>
              <a:bodyPr wrap="non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63" name="Metin kutusu 62">
              <a:extLst>
                <a:ext uri="{FF2B5EF4-FFF2-40B4-BE49-F238E27FC236}">
                  <a16:creationId xmlns:a16="http://schemas.microsoft.com/office/drawing/2014/main" id="{32FEF1E3-E67C-4C72-BA5B-864A6E49BAFE}"/>
                </a:ext>
              </a:extLst>
            </p:cNvPr>
            <p:cNvSpPr txBox="1"/>
            <p:nvPr/>
          </p:nvSpPr>
          <p:spPr>
            <a:xfrm>
              <a:off x="3891253" y="2297608"/>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C1</a:t>
              </a:r>
            </a:p>
          </p:txBody>
        </p:sp>
      </p:grpSp>
      <p:pic>
        <p:nvPicPr>
          <p:cNvPr id="70" name="Picture 4" descr="undo icon">
            <a:extLst>
              <a:ext uri="{FF2B5EF4-FFF2-40B4-BE49-F238E27FC236}">
                <a16:creationId xmlns:a16="http://schemas.microsoft.com/office/drawing/2014/main" id="{7D7725B4-4EFC-4EA3-B49C-EB9974300DAD}"/>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17771" y="1672465"/>
            <a:ext cx="605284" cy="605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 name="Picture 4" descr="undo icon">
            <a:extLst>
              <a:ext uri="{FF2B5EF4-FFF2-40B4-BE49-F238E27FC236}">
                <a16:creationId xmlns:a16="http://schemas.microsoft.com/office/drawing/2014/main" id="{F4ACACB9-9586-4085-9800-792317CD252A}"/>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25722" y="3181882"/>
            <a:ext cx="594877" cy="5948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2" name="Metin kutusu 71">
            <a:extLst>
              <a:ext uri="{FF2B5EF4-FFF2-40B4-BE49-F238E27FC236}">
                <a16:creationId xmlns:a16="http://schemas.microsoft.com/office/drawing/2014/main" id="{B9993B72-803B-423C-89F1-8C97A7FF4401}"/>
              </a:ext>
            </a:extLst>
          </p:cNvPr>
          <p:cNvSpPr txBox="1"/>
          <p:nvPr/>
        </p:nvSpPr>
        <p:spPr>
          <a:xfrm>
            <a:off x="332922" y="184866"/>
            <a:ext cx="1356462" cy="646331"/>
          </a:xfrm>
          <a:prstGeom prst="rect">
            <a:avLst/>
          </a:prstGeom>
          <a:noFill/>
        </p:spPr>
        <p:txBody>
          <a:bodyPr wrap="none" rtlCol="0">
            <a:spAutoFit/>
          </a:bodyPr>
          <a:lstStyle/>
          <a:p>
            <a:r>
              <a:rPr lang="tr-TR" sz="3600" b="1" dirty="0" err="1">
                <a:solidFill>
                  <a:schemeClr val="accent2"/>
                </a:solidFill>
                <a:effectLst>
                  <a:outerShdw blurRad="38100" dist="38100" dir="2700000" algn="tl">
                    <a:srgbClr val="000000">
                      <a:alpha val="43137"/>
                    </a:srgbClr>
                  </a:outerShdw>
                </a:effectLst>
              </a:rPr>
              <a:t>Undo</a:t>
            </a:r>
            <a:endParaRPr lang="tr-TR" sz="3600" b="1" dirty="0">
              <a:solidFill>
                <a:schemeClr val="accent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511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par>
                                <p:cTn id="31" presetID="10"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1">
            <a:extLst>
              <a:ext uri="{FF2B5EF4-FFF2-40B4-BE49-F238E27FC236}">
                <a16:creationId xmlns:a16="http://schemas.microsoft.com/office/drawing/2014/main" id="{4898C507-C5E3-4219-804C-DB257F16049F}"/>
              </a:ext>
            </a:extLst>
          </p:cNvPr>
          <p:cNvSpPr>
            <a:spLocks noGrp="1"/>
          </p:cNvSpPr>
          <p:nvPr>
            <p:ph type="ctrTitle"/>
          </p:nvPr>
        </p:nvSpPr>
        <p:spPr>
          <a:xfrm>
            <a:off x="532800" y="378000"/>
            <a:ext cx="9016410" cy="914570"/>
          </a:xfrm>
        </p:spPr>
        <p:txBody>
          <a:bodyPr>
            <a:normAutofit/>
          </a:bodyPr>
          <a:lstStyle/>
          <a:p>
            <a:pPr algn="l"/>
            <a:r>
              <a:rPr lang="tr-TR" dirty="0">
                <a:solidFill>
                  <a:srgbClr val="333F50"/>
                </a:solidFill>
                <a:effectLst>
                  <a:outerShdw blurRad="38100" dist="38100" dir="2700000" algn="tl">
                    <a:srgbClr val="000000">
                      <a:alpha val="43137"/>
                    </a:srgbClr>
                  </a:outerShdw>
                </a:effectLst>
              </a:rPr>
              <a:t>Tanışalım</a:t>
            </a:r>
          </a:p>
        </p:txBody>
      </p:sp>
      <p:sp>
        <p:nvSpPr>
          <p:cNvPr id="7" name="Metin kutusu 6">
            <a:extLst>
              <a:ext uri="{FF2B5EF4-FFF2-40B4-BE49-F238E27FC236}">
                <a16:creationId xmlns:a16="http://schemas.microsoft.com/office/drawing/2014/main" id="{238ECFFD-ECD3-4E31-A372-733540AE430F}"/>
              </a:ext>
            </a:extLst>
          </p:cNvPr>
          <p:cNvSpPr txBox="1"/>
          <p:nvPr/>
        </p:nvSpPr>
        <p:spPr>
          <a:xfrm>
            <a:off x="5021639" y="1895972"/>
            <a:ext cx="5010566" cy="3477875"/>
          </a:xfrm>
          <a:prstGeom prst="rect">
            <a:avLst/>
          </a:prstGeom>
          <a:noFill/>
        </p:spPr>
        <p:txBody>
          <a:bodyPr wrap="square">
            <a:spAutoFit/>
          </a:bodyPr>
          <a:lstStyle/>
          <a:p>
            <a:pPr marL="342900" indent="-342900">
              <a:buFont typeface="Wingdings" panose="05000000000000000000" pitchFamily="2" charset="2"/>
              <a:buChar char="ü"/>
            </a:pPr>
            <a:r>
              <a:rPr lang="tr-TR" sz="2000" dirty="0">
                <a:solidFill>
                  <a:srgbClr val="415968"/>
                </a:solidFill>
                <a:effectLst>
                  <a:outerShdw blurRad="38100" dist="38100" dir="2700000" algn="tl">
                    <a:srgbClr val="000000">
                      <a:alpha val="43137"/>
                    </a:srgbClr>
                  </a:outerShdw>
                </a:effectLst>
              </a:rPr>
              <a:t>Kısaca sizleri </a:t>
            </a:r>
            <a:br>
              <a:rPr lang="tr-TR" sz="2000" dirty="0">
                <a:solidFill>
                  <a:srgbClr val="415968"/>
                </a:solidFill>
                <a:effectLst>
                  <a:outerShdw blurRad="38100" dist="38100" dir="2700000" algn="tl">
                    <a:srgbClr val="000000">
                      <a:alpha val="43137"/>
                    </a:srgbClr>
                  </a:outerShdw>
                </a:effectLst>
              </a:rPr>
            </a:br>
            <a:r>
              <a:rPr lang="tr-TR" sz="2000" dirty="0">
                <a:solidFill>
                  <a:srgbClr val="415968"/>
                </a:solidFill>
                <a:effectLst>
                  <a:outerShdw blurRad="38100" dist="38100" dir="2700000" algn="tl">
                    <a:srgbClr val="000000">
                      <a:alpha val="43137"/>
                    </a:srgbClr>
                  </a:outerShdw>
                </a:effectLst>
              </a:rPr>
              <a:t>tanımak istiyorum.</a:t>
            </a:r>
            <a:br>
              <a:rPr lang="tr-TR" sz="2000" dirty="0">
                <a:solidFill>
                  <a:srgbClr val="415968"/>
                </a:solidFill>
                <a:effectLst>
                  <a:outerShdw blurRad="38100" dist="38100" dir="2700000" algn="tl">
                    <a:srgbClr val="000000">
                      <a:alpha val="43137"/>
                    </a:srgbClr>
                  </a:outerShdw>
                </a:effectLst>
              </a:rPr>
            </a:br>
            <a:endParaRPr lang="tr-TR" sz="2000" dirty="0">
              <a:solidFill>
                <a:srgbClr val="415968"/>
              </a:solidFill>
              <a:effectLst>
                <a:outerShdw blurRad="38100" dist="38100" dir="2700000" algn="tl">
                  <a:srgbClr val="000000">
                    <a:alpha val="43137"/>
                  </a:srgbClr>
                </a:outerShdw>
              </a:effectLst>
            </a:endParaRPr>
          </a:p>
          <a:p>
            <a:pPr marL="342900" indent="-342900">
              <a:buFont typeface="Wingdings" panose="05000000000000000000" pitchFamily="2" charset="2"/>
              <a:buChar char="ü"/>
            </a:pPr>
            <a:r>
              <a:rPr lang="tr-TR" sz="2000" dirty="0">
                <a:solidFill>
                  <a:srgbClr val="415968"/>
                </a:solidFill>
                <a:effectLst>
                  <a:outerShdw blurRad="38100" dist="38100" dir="2700000" algn="tl">
                    <a:srgbClr val="000000">
                      <a:alpha val="43137"/>
                    </a:srgbClr>
                  </a:outerShdw>
                </a:effectLst>
              </a:rPr>
              <a:t>Ad-</a:t>
            </a:r>
            <a:r>
              <a:rPr lang="tr-TR" sz="2000" dirty="0" err="1">
                <a:solidFill>
                  <a:srgbClr val="415968"/>
                </a:solidFill>
                <a:effectLst>
                  <a:outerShdw blurRad="38100" dist="38100" dir="2700000" algn="tl">
                    <a:srgbClr val="000000">
                      <a:alpha val="43137"/>
                    </a:srgbClr>
                  </a:outerShdw>
                </a:effectLst>
              </a:rPr>
              <a:t>Soyad</a:t>
            </a:r>
            <a:r>
              <a:rPr lang="tr-TR" sz="2000" dirty="0">
                <a:solidFill>
                  <a:srgbClr val="415968"/>
                </a:solidFill>
                <a:effectLst>
                  <a:outerShdw blurRad="38100" dist="38100" dir="2700000" algn="tl">
                    <a:srgbClr val="000000">
                      <a:alpha val="43137"/>
                    </a:srgbClr>
                  </a:outerShdw>
                </a:effectLst>
              </a:rPr>
              <a:t>-Unvan</a:t>
            </a:r>
          </a:p>
          <a:p>
            <a:pPr marL="342900" indent="-342900">
              <a:buFont typeface="Wingdings" panose="05000000000000000000" pitchFamily="2" charset="2"/>
              <a:buChar char="ü"/>
            </a:pPr>
            <a:r>
              <a:rPr lang="tr-TR" sz="2000" dirty="0">
                <a:solidFill>
                  <a:srgbClr val="415968"/>
                </a:solidFill>
                <a:effectLst>
                  <a:outerShdw blurRad="38100" dist="38100" dir="2700000" algn="tl">
                    <a:srgbClr val="000000">
                      <a:alpha val="43137"/>
                    </a:srgbClr>
                  </a:outerShdw>
                </a:effectLst>
              </a:rPr>
              <a:t>Eğitim Bilginiz</a:t>
            </a:r>
          </a:p>
          <a:p>
            <a:pPr marL="342900" indent="-342900">
              <a:buFont typeface="Wingdings" panose="05000000000000000000" pitchFamily="2" charset="2"/>
              <a:buChar char="ü"/>
            </a:pPr>
            <a:r>
              <a:rPr lang="tr-TR" sz="2000" dirty="0">
                <a:solidFill>
                  <a:srgbClr val="415968"/>
                </a:solidFill>
                <a:effectLst>
                  <a:outerShdw blurRad="38100" dist="38100" dir="2700000" algn="tl">
                    <a:srgbClr val="000000">
                      <a:alpha val="43137"/>
                    </a:srgbClr>
                  </a:outerShdw>
                </a:effectLst>
              </a:rPr>
              <a:t>Kariyer Bilginiz(varsa)</a:t>
            </a:r>
          </a:p>
          <a:p>
            <a:pPr marL="342900" indent="-342900">
              <a:buFont typeface="Wingdings" panose="05000000000000000000" pitchFamily="2" charset="2"/>
              <a:buChar char="ü"/>
            </a:pPr>
            <a:r>
              <a:rPr lang="tr-TR" sz="2000" dirty="0">
                <a:solidFill>
                  <a:srgbClr val="415968"/>
                </a:solidFill>
                <a:effectLst>
                  <a:outerShdw blurRad="38100" dist="38100" dir="2700000" algn="tl">
                    <a:srgbClr val="000000">
                      <a:alpha val="43137"/>
                    </a:srgbClr>
                  </a:outerShdw>
                </a:effectLst>
              </a:rPr>
              <a:t>Yazılıma olan ilgin nereden geliyor?</a:t>
            </a:r>
          </a:p>
          <a:p>
            <a:pPr marL="342900" indent="-342900">
              <a:buFont typeface="Wingdings" panose="05000000000000000000" pitchFamily="2" charset="2"/>
              <a:buChar char="ü"/>
            </a:pPr>
            <a:r>
              <a:rPr lang="tr-TR" sz="2000" dirty="0">
                <a:solidFill>
                  <a:srgbClr val="415968"/>
                </a:solidFill>
                <a:effectLst>
                  <a:outerShdw blurRad="38100" dist="38100" dir="2700000" algn="tl">
                    <a:srgbClr val="000000">
                      <a:alpha val="43137"/>
                    </a:srgbClr>
                  </a:outerShdw>
                </a:effectLst>
              </a:rPr>
              <a:t>Yazılım deneyimin var mı?</a:t>
            </a:r>
          </a:p>
          <a:p>
            <a:pPr marL="342900" indent="-342900">
              <a:buFont typeface="Wingdings" panose="05000000000000000000" pitchFamily="2" charset="2"/>
              <a:buChar char="ü"/>
            </a:pPr>
            <a:r>
              <a:rPr lang="tr-TR" sz="2000" dirty="0">
                <a:solidFill>
                  <a:srgbClr val="415968"/>
                </a:solidFill>
                <a:effectLst>
                  <a:outerShdw blurRad="38100" dist="38100" dir="2700000" algn="tl">
                    <a:srgbClr val="000000">
                      <a:alpha val="43137"/>
                    </a:srgbClr>
                  </a:outerShdw>
                </a:effectLst>
              </a:rPr>
              <a:t>Yazılım ile ilgili hangi konu/alan seni heyecanlandırıyor? </a:t>
            </a:r>
            <a:br>
              <a:rPr lang="tr-TR" sz="2000" dirty="0">
                <a:solidFill>
                  <a:srgbClr val="415968"/>
                </a:solidFill>
                <a:effectLst>
                  <a:outerShdw blurRad="38100" dist="38100" dir="2700000" algn="tl">
                    <a:srgbClr val="000000">
                      <a:alpha val="43137"/>
                    </a:srgbClr>
                  </a:outerShdw>
                </a:effectLst>
              </a:rPr>
            </a:br>
            <a:endParaRPr lang="tr-TR" sz="2000" dirty="0">
              <a:solidFill>
                <a:srgbClr val="415968"/>
              </a:solidFill>
              <a:effectLst>
                <a:outerShdw blurRad="38100" dist="38100" dir="2700000" algn="tl">
                  <a:srgbClr val="000000">
                    <a:alpha val="43137"/>
                  </a:srgbClr>
                </a:outerShdw>
              </a:effectLst>
            </a:endParaRPr>
          </a:p>
        </p:txBody>
      </p:sp>
      <p:pic>
        <p:nvPicPr>
          <p:cNvPr id="9" name="Picture 2" descr="Business, discussion, meeting">
            <a:extLst>
              <a:ext uri="{FF2B5EF4-FFF2-40B4-BE49-F238E27FC236}">
                <a16:creationId xmlns:a16="http://schemas.microsoft.com/office/drawing/2014/main" id="{E69BAB79-2A71-449B-B98E-E33A40DC2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021" y="2576925"/>
            <a:ext cx="1715009" cy="1715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483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F2B66-D4A5-4C40-87EF-76C8F5979A33}"/>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65996" y="1315076"/>
            <a:ext cx="6934200" cy="4829175"/>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pPr algn="r"/>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(IDE)</a:t>
            </a:r>
          </a:p>
        </p:txBody>
      </p:sp>
      <p:sp>
        <p:nvSpPr>
          <p:cNvPr id="9" name="Başlık 1">
            <a:extLst>
              <a:ext uri="{FF2B5EF4-FFF2-40B4-BE49-F238E27FC236}">
                <a16:creationId xmlns:a16="http://schemas.microsoft.com/office/drawing/2014/main" id="{BE16F2D5-82B9-4D25-B413-0071A171E2CE}"/>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16" name="Başlık 1">
            <a:extLst>
              <a:ext uri="{FF2B5EF4-FFF2-40B4-BE49-F238E27FC236}">
                <a16:creationId xmlns:a16="http://schemas.microsoft.com/office/drawing/2014/main" id="{4F7CAAC4-634E-4003-9461-888E945F932C}"/>
              </a:ext>
            </a:extLst>
          </p:cNvPr>
          <p:cNvSpPr txBox="1">
            <a:spLocks/>
          </p:cNvSpPr>
          <p:nvPr/>
        </p:nvSpPr>
        <p:spPr>
          <a:xfrm>
            <a:off x="838200" y="2530157"/>
            <a:ext cx="5389792" cy="35775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marL="342900" indent="-342900">
              <a:lnSpc>
                <a:spcPct val="100000"/>
              </a:lnSpc>
              <a:buFont typeface="Wingdings" panose="05000000000000000000" pitchFamily="2" charset="2"/>
              <a:buChar char="ü"/>
            </a:pPr>
            <a:r>
              <a:rPr lang="tr-TR" sz="1800" b="0" dirty="0">
                <a:solidFill>
                  <a:schemeClr val="tx2">
                    <a:lumMod val="75000"/>
                  </a:schemeClr>
                </a:solidFill>
              </a:rPr>
              <a:t>Bir çok programlama dilini kullanma imkanı</a:t>
            </a:r>
          </a:p>
          <a:p>
            <a:pPr marL="342900" indent="-342900">
              <a:lnSpc>
                <a:spcPct val="100000"/>
              </a:lnSpc>
              <a:buFont typeface="Wingdings" panose="05000000000000000000" pitchFamily="2" charset="2"/>
              <a:buChar char="ü"/>
            </a:pPr>
            <a:r>
              <a:rPr lang="tr-TR" sz="1800" b="0" dirty="0">
                <a:solidFill>
                  <a:schemeClr val="tx2">
                    <a:lumMod val="75000"/>
                  </a:schemeClr>
                </a:solidFill>
              </a:rPr>
              <a:t>Kod tamamlama</a:t>
            </a:r>
          </a:p>
          <a:p>
            <a:pPr marL="342900" indent="-342900">
              <a:lnSpc>
                <a:spcPct val="100000"/>
              </a:lnSpc>
              <a:buFont typeface="Wingdings" panose="05000000000000000000" pitchFamily="2" charset="2"/>
              <a:buChar char="ü"/>
            </a:pPr>
            <a:r>
              <a:rPr lang="tr-TR" sz="1800" b="0" dirty="0">
                <a:solidFill>
                  <a:schemeClr val="tx2">
                    <a:lumMod val="75000"/>
                  </a:schemeClr>
                </a:solidFill>
              </a:rPr>
              <a:t>Kod yeniden düzenleme</a:t>
            </a:r>
          </a:p>
          <a:p>
            <a:pPr marL="342900" indent="-342900">
              <a:lnSpc>
                <a:spcPct val="100000"/>
              </a:lnSpc>
              <a:buFont typeface="Wingdings" panose="05000000000000000000" pitchFamily="2" charset="2"/>
              <a:buChar char="ü"/>
            </a:pPr>
            <a:r>
              <a:rPr lang="tr-TR" sz="1800" b="0" dirty="0">
                <a:solidFill>
                  <a:schemeClr val="tx2">
                    <a:lumMod val="75000"/>
                  </a:schemeClr>
                </a:solidFill>
              </a:rPr>
              <a:t>Entegre hata ayıklayıcı</a:t>
            </a:r>
          </a:p>
          <a:p>
            <a:pPr marL="342900" indent="-342900">
              <a:lnSpc>
                <a:spcPct val="100000"/>
              </a:lnSpc>
              <a:buFont typeface="Wingdings" panose="05000000000000000000" pitchFamily="2" charset="2"/>
              <a:buChar char="ü"/>
            </a:pPr>
            <a:r>
              <a:rPr lang="tr-TR" sz="1800" b="0" dirty="0">
                <a:solidFill>
                  <a:schemeClr val="tx2">
                    <a:lumMod val="75000"/>
                  </a:schemeClr>
                </a:solidFill>
              </a:rPr>
              <a:t>GUI uygulamaları oluşturmak için form tasarımcısı</a:t>
            </a:r>
          </a:p>
          <a:p>
            <a:pPr marL="342900" indent="-342900">
              <a:lnSpc>
                <a:spcPct val="100000"/>
              </a:lnSpc>
              <a:buFont typeface="Wingdings" panose="05000000000000000000" pitchFamily="2" charset="2"/>
              <a:buChar char="ü"/>
            </a:pPr>
            <a:r>
              <a:rPr lang="tr-TR" sz="1800" b="0" dirty="0">
                <a:solidFill>
                  <a:schemeClr val="tx2">
                    <a:lumMod val="75000"/>
                  </a:schemeClr>
                </a:solidFill>
              </a:rPr>
              <a:t>Web tasarımcısı</a:t>
            </a:r>
          </a:p>
          <a:p>
            <a:pPr marL="342900" indent="-342900">
              <a:lnSpc>
                <a:spcPct val="100000"/>
              </a:lnSpc>
              <a:buFont typeface="Wingdings" panose="05000000000000000000" pitchFamily="2" charset="2"/>
              <a:buChar char="ü"/>
            </a:pPr>
            <a:r>
              <a:rPr lang="tr-TR" sz="1800" b="0" dirty="0">
                <a:solidFill>
                  <a:schemeClr val="tx2">
                    <a:lumMod val="75000"/>
                  </a:schemeClr>
                </a:solidFill>
              </a:rPr>
              <a:t>S</a:t>
            </a:r>
            <a:r>
              <a:rPr lang="en-US" sz="1800" b="0" dirty="0" err="1">
                <a:solidFill>
                  <a:schemeClr val="tx2">
                    <a:lumMod val="75000"/>
                  </a:schemeClr>
                </a:solidFill>
              </a:rPr>
              <a:t>ınıf</a:t>
            </a:r>
            <a:r>
              <a:rPr lang="en-US" sz="1800" b="0" dirty="0">
                <a:solidFill>
                  <a:schemeClr val="tx2">
                    <a:lumMod val="75000"/>
                  </a:schemeClr>
                </a:solidFill>
              </a:rPr>
              <a:t> </a:t>
            </a:r>
            <a:r>
              <a:rPr lang="en-US" sz="1800" b="0" dirty="0" err="1">
                <a:solidFill>
                  <a:schemeClr val="tx2">
                    <a:lumMod val="75000"/>
                  </a:schemeClr>
                </a:solidFill>
              </a:rPr>
              <a:t>tasarımcısı</a:t>
            </a:r>
            <a:endParaRPr lang="tr-TR" sz="1800" b="0" dirty="0">
              <a:solidFill>
                <a:schemeClr val="tx2">
                  <a:lumMod val="75000"/>
                </a:schemeClr>
              </a:solidFill>
            </a:endParaRPr>
          </a:p>
          <a:p>
            <a:pPr marL="342900" indent="-342900">
              <a:lnSpc>
                <a:spcPct val="100000"/>
              </a:lnSpc>
              <a:buFont typeface="Wingdings" panose="05000000000000000000" pitchFamily="2" charset="2"/>
              <a:buChar char="ü"/>
            </a:pPr>
            <a:r>
              <a:rPr lang="tr-TR" sz="1800" b="0" dirty="0">
                <a:solidFill>
                  <a:schemeClr val="tx2">
                    <a:lumMod val="75000"/>
                  </a:schemeClr>
                </a:solidFill>
              </a:rPr>
              <a:t>Veri tabanı şeması tasarımcısı</a:t>
            </a:r>
          </a:p>
          <a:p>
            <a:pPr marL="342900" indent="-342900">
              <a:lnSpc>
                <a:spcPct val="100000"/>
              </a:lnSpc>
              <a:buFont typeface="Wingdings" panose="05000000000000000000" pitchFamily="2" charset="2"/>
              <a:buChar char="ü"/>
            </a:pPr>
            <a:r>
              <a:rPr lang="tr-TR" sz="1800" b="0" dirty="0">
                <a:solidFill>
                  <a:schemeClr val="tx2">
                    <a:lumMod val="75000"/>
                  </a:schemeClr>
                </a:solidFill>
              </a:rPr>
              <a:t>Geniş eklenti desteği</a:t>
            </a:r>
          </a:p>
          <a:p>
            <a:pPr marL="342900" indent="-342900">
              <a:lnSpc>
                <a:spcPct val="170000"/>
              </a:lnSpc>
              <a:buFont typeface="Wingdings" panose="05000000000000000000" pitchFamily="2" charset="2"/>
              <a:buChar char="ü"/>
            </a:pPr>
            <a:endParaRPr lang="tr-TR" sz="1600" b="0" dirty="0">
              <a:solidFill>
                <a:schemeClr val="tx2">
                  <a:lumMod val="75000"/>
                </a:schemeClr>
              </a:solidFill>
            </a:endParaRPr>
          </a:p>
        </p:txBody>
      </p:sp>
      <p:pic>
        <p:nvPicPr>
          <p:cNvPr id="1026" name="Picture 2">
            <a:extLst>
              <a:ext uri="{FF2B5EF4-FFF2-40B4-BE49-F238E27FC236}">
                <a16:creationId xmlns:a16="http://schemas.microsoft.com/office/drawing/2014/main" id="{F4B5BE2C-FEDC-4C31-8017-1FD8CACA7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9632" y="2318461"/>
            <a:ext cx="3224463" cy="322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58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500"/>
                                        <p:tgtEl>
                                          <p:spTgt spid="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fade">
                                      <p:cBhvr>
                                        <p:cTn id="37" dur="500"/>
                                        <p:tgtEl>
                                          <p:spTgt spid="1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7" end="7"/>
                                            </p:txEl>
                                          </p:spTgt>
                                        </p:tgtEl>
                                        <p:attrNameLst>
                                          <p:attrName>style.visibility</p:attrName>
                                        </p:attrNameLst>
                                      </p:cBhvr>
                                      <p:to>
                                        <p:strVal val="visible"/>
                                      </p:to>
                                    </p:set>
                                    <p:animEffect transition="in" filter="fade">
                                      <p:cBhvr>
                                        <p:cTn id="42" dur="500"/>
                                        <p:tgtEl>
                                          <p:spTgt spid="1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xEl>
                                              <p:pRg st="8" end="8"/>
                                            </p:txEl>
                                          </p:spTgt>
                                        </p:tgtEl>
                                        <p:attrNameLst>
                                          <p:attrName>style.visibility</p:attrName>
                                        </p:attrNameLst>
                                      </p:cBhvr>
                                      <p:to>
                                        <p:strVal val="visible"/>
                                      </p:to>
                                    </p:set>
                                    <p:animEffect transition="in" filter="fade">
                                      <p:cBhvr>
                                        <p:cTn id="47"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Korkmadan Yeni Şeyler Denemek</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r>
              <a:rPr lang="tr-TR" sz="2400" dirty="0">
                <a:solidFill>
                  <a:schemeClr val="tx2">
                    <a:lumMod val="75000"/>
                  </a:schemeClr>
                </a:solidFill>
                <a:effectLst>
                  <a:outerShdw blurRad="38100" dist="38100" dir="2700000" algn="tl">
                    <a:srgbClr val="000000">
                      <a:alpha val="43137"/>
                    </a:srgbClr>
                  </a:outerShdw>
                </a:effectLst>
              </a:rPr>
              <a:t>Projeye yeni özellik kazandırma (</a:t>
            </a:r>
            <a:r>
              <a:rPr lang="tr-TR" sz="2400" dirty="0" err="1">
                <a:solidFill>
                  <a:schemeClr val="tx2">
                    <a:lumMod val="75000"/>
                  </a:schemeClr>
                </a:solidFill>
                <a:effectLst>
                  <a:outerShdw blurRad="38100" dist="38100" dir="2700000" algn="tl">
                    <a:srgbClr val="000000">
                      <a:alpha val="43137"/>
                    </a:srgbClr>
                  </a:outerShdw>
                </a:effectLst>
              </a:rPr>
              <a:t>Features</a:t>
            </a:r>
            <a:r>
              <a:rPr lang="tr-TR" sz="2400" dirty="0">
                <a:solidFill>
                  <a:schemeClr val="tx2">
                    <a:lumMod val="75000"/>
                  </a:schemeClr>
                </a:solidFill>
                <a:effectLst>
                  <a:outerShdw blurRad="38100" dist="38100" dir="2700000" algn="tl">
                    <a:srgbClr val="000000">
                      <a:alpha val="43137"/>
                    </a:srgbClr>
                  </a:outerShdw>
                </a:effectLst>
              </a:rPr>
              <a:t>)</a:t>
            </a: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69764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5" name="Dikdörtgen: Yuvarlatılmış Köşeler 6">
            <a:extLst>
              <a:ext uri="{FF2B5EF4-FFF2-40B4-BE49-F238E27FC236}">
                <a16:creationId xmlns:a16="http://schemas.microsoft.com/office/drawing/2014/main" id="{D4E174B2-B511-4567-8C00-C4C7D6C0C358}"/>
              </a:ext>
            </a:extLst>
          </p:cNvPr>
          <p:cNvSpPr/>
          <p:nvPr/>
        </p:nvSpPr>
        <p:spPr>
          <a:xfrm>
            <a:off x="6040551" y="729617"/>
            <a:ext cx="5495048" cy="504998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tr-TR"/>
          </a:p>
        </p:txBody>
      </p:sp>
      <p:grpSp>
        <p:nvGrpSpPr>
          <p:cNvPr id="36" name="Grup 35">
            <a:extLst>
              <a:ext uri="{FF2B5EF4-FFF2-40B4-BE49-F238E27FC236}">
                <a16:creationId xmlns:a16="http://schemas.microsoft.com/office/drawing/2014/main" id="{CEB99BE8-B862-4D8E-B809-02E6F54F93AB}"/>
              </a:ext>
            </a:extLst>
          </p:cNvPr>
          <p:cNvGrpSpPr/>
          <p:nvPr/>
        </p:nvGrpSpPr>
        <p:grpSpPr>
          <a:xfrm>
            <a:off x="5986391" y="569160"/>
            <a:ext cx="3244550" cy="3244550"/>
            <a:chOff x="4830035" y="-13670"/>
            <a:chExt cx="3244550" cy="3244550"/>
          </a:xfrm>
        </p:grpSpPr>
        <p:grpSp>
          <p:nvGrpSpPr>
            <p:cNvPr id="37" name="Grup 36">
              <a:extLst>
                <a:ext uri="{FF2B5EF4-FFF2-40B4-BE49-F238E27FC236}">
                  <a16:creationId xmlns:a16="http://schemas.microsoft.com/office/drawing/2014/main" id="{C9F9462E-DD91-4939-92EB-B41D1868D8D4}"/>
                </a:ext>
              </a:extLst>
            </p:cNvPr>
            <p:cNvGrpSpPr/>
            <p:nvPr/>
          </p:nvGrpSpPr>
          <p:grpSpPr>
            <a:xfrm>
              <a:off x="4830035" y="-13670"/>
              <a:ext cx="3244550" cy="3244550"/>
              <a:chOff x="4901155" y="-176230"/>
              <a:chExt cx="4246418" cy="4246418"/>
            </a:xfrm>
          </p:grpSpPr>
          <p:pic>
            <p:nvPicPr>
              <p:cNvPr id="39" name="Picture 14" descr="close, folder icon">
                <a:extLst>
                  <a:ext uri="{FF2B5EF4-FFF2-40B4-BE49-F238E27FC236}">
                    <a16:creationId xmlns:a16="http://schemas.microsoft.com/office/drawing/2014/main" id="{5985F0C9-00E6-48F9-AA1E-AB14876986D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901155" y="-17623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2" descr="c, code, sharp icon">
                <a:extLst>
                  <a:ext uri="{FF2B5EF4-FFF2-40B4-BE49-F238E27FC236}">
                    <a16:creationId xmlns:a16="http://schemas.microsoft.com/office/drawing/2014/main" id="{1A0ACF9C-EF15-41D8-BD3C-9A4187AC551F}"/>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427770" y="14851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3" name="Picture 4" descr="code, j icon">
                <a:extLst>
                  <a:ext uri="{FF2B5EF4-FFF2-40B4-BE49-F238E27FC236}">
                    <a16:creationId xmlns:a16="http://schemas.microsoft.com/office/drawing/2014/main" id="{DCA9BA11-27AF-4910-87C3-6B787E273AB2}"/>
                  </a:ext>
                </a:extLst>
              </p:cNvPr>
              <p:cNvPicPr>
                <a:picLocks noChangeAspect="1" noChangeArrowheads="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89552" y="198843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4" name="Picture 8" descr="code, js icon">
                <a:extLst>
                  <a:ext uri="{FF2B5EF4-FFF2-40B4-BE49-F238E27FC236}">
                    <a16:creationId xmlns:a16="http://schemas.microsoft.com/office/drawing/2014/main" id="{C11B53B0-F804-45D3-ADDC-EAE321710F29}"/>
                  </a:ext>
                </a:extLst>
              </p:cNvPr>
              <p:cNvPicPr>
                <a:picLocks noChangeAspect="1"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351334" y="16964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5" name="Picture 6" descr="code icon">
                <a:extLst>
                  <a:ext uri="{FF2B5EF4-FFF2-40B4-BE49-F238E27FC236}">
                    <a16:creationId xmlns:a16="http://schemas.microsoft.com/office/drawing/2014/main" id="{F4130ECA-DB3A-41DA-84B6-27CEE9DBC141}"/>
                  </a:ext>
                </a:extLst>
              </p:cNvPr>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77771" y="152665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6" name="Metin kutusu 75">
                <a:extLst>
                  <a:ext uri="{FF2B5EF4-FFF2-40B4-BE49-F238E27FC236}">
                    <a16:creationId xmlns:a16="http://schemas.microsoft.com/office/drawing/2014/main" id="{99D8E4F7-C446-4F37-AEFD-C06BA0269A61}"/>
                  </a:ext>
                </a:extLst>
              </p:cNvPr>
              <p:cNvSpPr txBox="1"/>
              <p:nvPr/>
            </p:nvSpPr>
            <p:spPr>
              <a:xfrm>
                <a:off x="6813116" y="2824399"/>
                <a:ext cx="1826261" cy="483376"/>
              </a:xfrm>
              <a:prstGeom prst="rect">
                <a:avLst/>
              </a:prstGeom>
              <a:noFill/>
            </p:spPr>
            <p:txBody>
              <a:bodyPr wrap="squar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38" name="Metin kutusu 37">
              <a:extLst>
                <a:ext uri="{FF2B5EF4-FFF2-40B4-BE49-F238E27FC236}">
                  <a16:creationId xmlns:a16="http://schemas.microsoft.com/office/drawing/2014/main" id="{0EB8EA83-A9DE-4252-9E03-22C6F9B09EB1}"/>
                </a:ext>
              </a:extLst>
            </p:cNvPr>
            <p:cNvSpPr txBox="1"/>
            <p:nvPr/>
          </p:nvSpPr>
          <p:spPr>
            <a:xfrm>
              <a:off x="7269540" y="976578"/>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C4</a:t>
              </a:r>
            </a:p>
          </p:txBody>
        </p:sp>
      </p:grpSp>
      <p:grpSp>
        <p:nvGrpSpPr>
          <p:cNvPr id="77" name="Grup 76">
            <a:extLst>
              <a:ext uri="{FF2B5EF4-FFF2-40B4-BE49-F238E27FC236}">
                <a16:creationId xmlns:a16="http://schemas.microsoft.com/office/drawing/2014/main" id="{5C0A2725-093B-455A-B7C8-E1A3F72AEA42}"/>
              </a:ext>
            </a:extLst>
          </p:cNvPr>
          <p:cNvGrpSpPr/>
          <p:nvPr/>
        </p:nvGrpSpPr>
        <p:grpSpPr>
          <a:xfrm>
            <a:off x="8921863" y="1374703"/>
            <a:ext cx="2540625" cy="2540625"/>
            <a:chOff x="8239819" y="3133798"/>
            <a:chExt cx="3244550" cy="3244550"/>
          </a:xfrm>
        </p:grpSpPr>
        <p:grpSp>
          <p:nvGrpSpPr>
            <p:cNvPr id="78" name="Grup 77">
              <a:extLst>
                <a:ext uri="{FF2B5EF4-FFF2-40B4-BE49-F238E27FC236}">
                  <a16:creationId xmlns:a16="http://schemas.microsoft.com/office/drawing/2014/main" id="{E5F9E943-3368-48CE-AFF8-570D0C746E4A}"/>
                </a:ext>
              </a:extLst>
            </p:cNvPr>
            <p:cNvGrpSpPr/>
            <p:nvPr/>
          </p:nvGrpSpPr>
          <p:grpSpPr>
            <a:xfrm>
              <a:off x="8239819" y="3133798"/>
              <a:ext cx="3244550" cy="3244550"/>
              <a:chOff x="4901155" y="-176230"/>
              <a:chExt cx="4246418" cy="4246418"/>
            </a:xfrm>
          </p:grpSpPr>
          <p:pic>
            <p:nvPicPr>
              <p:cNvPr id="80" name="Picture 14" descr="close, folder icon">
                <a:extLst>
                  <a:ext uri="{FF2B5EF4-FFF2-40B4-BE49-F238E27FC236}">
                    <a16:creationId xmlns:a16="http://schemas.microsoft.com/office/drawing/2014/main" id="{9530578B-7717-4911-8574-BF1ABEF35965}"/>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901155" y="-17623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 name="Picture 2" descr="c, code, sharp icon">
                <a:extLst>
                  <a:ext uri="{FF2B5EF4-FFF2-40B4-BE49-F238E27FC236}">
                    <a16:creationId xmlns:a16="http://schemas.microsoft.com/office/drawing/2014/main" id="{A3CD0FCE-1C94-421C-954C-926A3792C5AB}"/>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427770" y="14851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2" name="Picture 4" descr="code, j icon">
                <a:extLst>
                  <a:ext uri="{FF2B5EF4-FFF2-40B4-BE49-F238E27FC236}">
                    <a16:creationId xmlns:a16="http://schemas.microsoft.com/office/drawing/2014/main" id="{A07E8097-A6AF-414E-8DDC-ECB013C8AFE0}"/>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889552" y="198843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3" name="Picture 8" descr="code, js icon">
                <a:extLst>
                  <a:ext uri="{FF2B5EF4-FFF2-40B4-BE49-F238E27FC236}">
                    <a16:creationId xmlns:a16="http://schemas.microsoft.com/office/drawing/2014/main" id="{0C1D82F6-A513-4B67-B79F-6C866C7C5FA8}"/>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6351334" y="16964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4" name="Picture 6" descr="code icon">
                <a:extLst>
                  <a:ext uri="{FF2B5EF4-FFF2-40B4-BE49-F238E27FC236}">
                    <a16:creationId xmlns:a16="http://schemas.microsoft.com/office/drawing/2014/main" id="{8D009D52-C649-4D66-83E1-9384EB6231C9}"/>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877771" y="152665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79" name="Metin kutusu 78">
              <a:extLst>
                <a:ext uri="{FF2B5EF4-FFF2-40B4-BE49-F238E27FC236}">
                  <a16:creationId xmlns:a16="http://schemas.microsoft.com/office/drawing/2014/main" id="{4CCF899D-C40F-4436-B572-E11347231CF4}"/>
                </a:ext>
              </a:extLst>
            </p:cNvPr>
            <p:cNvSpPr txBox="1"/>
            <p:nvPr/>
          </p:nvSpPr>
          <p:spPr>
            <a:xfrm>
              <a:off x="10618507" y="4131459"/>
              <a:ext cx="630930" cy="47166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C5</a:t>
              </a:r>
            </a:p>
          </p:txBody>
        </p:sp>
      </p:grpSp>
      <p:cxnSp>
        <p:nvCxnSpPr>
          <p:cNvPr id="85" name="Düz Ok Bağlayıcısı 84">
            <a:extLst>
              <a:ext uri="{FF2B5EF4-FFF2-40B4-BE49-F238E27FC236}">
                <a16:creationId xmlns:a16="http://schemas.microsoft.com/office/drawing/2014/main" id="{76D8D050-9C00-4EB0-B5EE-7C4B7C7C6B0C}"/>
              </a:ext>
            </a:extLst>
          </p:cNvPr>
          <p:cNvCxnSpPr>
            <a:cxnSpLocks/>
          </p:cNvCxnSpPr>
          <p:nvPr/>
        </p:nvCxnSpPr>
        <p:spPr>
          <a:xfrm>
            <a:off x="4727169" y="3105169"/>
            <a:ext cx="1136142" cy="0"/>
          </a:xfrm>
          <a:prstGeom prst="straightConnector1">
            <a:avLst/>
          </a:prstGeom>
          <a:ln w="76200">
            <a:headEnd type="none" w="med" len="med"/>
            <a:tailEnd type="triangle" w="med" len="med"/>
          </a:ln>
        </p:spPr>
        <p:style>
          <a:lnRef idx="3">
            <a:schemeClr val="accent3"/>
          </a:lnRef>
          <a:fillRef idx="0">
            <a:schemeClr val="accent3"/>
          </a:fillRef>
          <a:effectRef idx="2">
            <a:schemeClr val="accent3"/>
          </a:effectRef>
          <a:fontRef idx="minor">
            <a:schemeClr val="tx1"/>
          </a:fontRef>
        </p:style>
      </p:cxnSp>
      <p:grpSp>
        <p:nvGrpSpPr>
          <p:cNvPr id="86" name="Grup 85">
            <a:extLst>
              <a:ext uri="{FF2B5EF4-FFF2-40B4-BE49-F238E27FC236}">
                <a16:creationId xmlns:a16="http://schemas.microsoft.com/office/drawing/2014/main" id="{93F56BA3-0744-4A75-9311-6DE0A31E2CA7}"/>
              </a:ext>
            </a:extLst>
          </p:cNvPr>
          <p:cNvGrpSpPr/>
          <p:nvPr/>
        </p:nvGrpSpPr>
        <p:grpSpPr>
          <a:xfrm>
            <a:off x="590082" y="981960"/>
            <a:ext cx="4246418" cy="4246418"/>
            <a:chOff x="590082" y="981960"/>
            <a:chExt cx="4246418" cy="4246418"/>
          </a:xfrm>
        </p:grpSpPr>
        <p:pic>
          <p:nvPicPr>
            <p:cNvPr id="87" name="Picture 14" descr="close, folder icon">
              <a:extLst>
                <a:ext uri="{FF2B5EF4-FFF2-40B4-BE49-F238E27FC236}">
                  <a16:creationId xmlns:a16="http://schemas.microsoft.com/office/drawing/2014/main" id="{CF023BB3-A4B7-4046-963D-4139E15CBA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82" y="98196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8" name="Picture 2" descr="c, code, sharp icon">
              <a:extLst>
                <a:ext uri="{FF2B5EF4-FFF2-40B4-BE49-F238E27FC236}">
                  <a16:creationId xmlns:a16="http://schemas.microsoft.com/office/drawing/2014/main" id="{1BB76B57-664C-46C1-83E0-1AA974F13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697" y="264338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9" name="Picture 4" descr="code, j icon">
              <a:extLst>
                <a:ext uri="{FF2B5EF4-FFF2-40B4-BE49-F238E27FC236}">
                  <a16:creationId xmlns:a16="http://schemas.microsoft.com/office/drawing/2014/main" id="{E0DE09B5-4D0A-4123-88EB-AFF76C5EB2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8479" y="314662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0" name="Picture 8" descr="code, js icon">
              <a:extLst>
                <a:ext uri="{FF2B5EF4-FFF2-40B4-BE49-F238E27FC236}">
                  <a16:creationId xmlns:a16="http://schemas.microsoft.com/office/drawing/2014/main" id="{1FC466AA-2E23-4D70-9638-86BF0CD38B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0261" y="285468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1" name="Picture 6" descr="code icon">
              <a:extLst>
                <a:ext uri="{FF2B5EF4-FFF2-40B4-BE49-F238E27FC236}">
                  <a16:creationId xmlns:a16="http://schemas.microsoft.com/office/drawing/2014/main" id="{671C0CB3-A3D2-4F19-B3AA-FD092437BA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698" y="26848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2" name="Metin kutusu 91">
              <a:extLst>
                <a:ext uri="{FF2B5EF4-FFF2-40B4-BE49-F238E27FC236}">
                  <a16:creationId xmlns:a16="http://schemas.microsoft.com/office/drawing/2014/main" id="{DC43E590-2DD5-4E84-9C9B-04903266C173}"/>
                </a:ext>
              </a:extLst>
            </p:cNvPr>
            <p:cNvSpPr txBox="1"/>
            <p:nvPr/>
          </p:nvSpPr>
          <p:spPr>
            <a:xfrm>
              <a:off x="2963828" y="3982587"/>
              <a:ext cx="1364476" cy="369332"/>
            </a:xfrm>
            <a:prstGeom prst="rect">
              <a:avLst/>
            </a:prstGeom>
            <a:noFill/>
          </p:spPr>
          <p:txBody>
            <a:bodyPr wrap="none" rtlCol="0">
              <a:spAutoFit/>
            </a:bodyPr>
            <a:lstStyle/>
            <a:p>
              <a:r>
                <a:rPr lang="tr-TR" b="1" dirty="0">
                  <a:solidFill>
                    <a:schemeClr val="tx2"/>
                  </a:solidFill>
                  <a:effectLst>
                    <a:outerShdw blurRad="38100" dist="38100" dir="2700000" algn="tl">
                      <a:srgbClr val="000000">
                        <a:alpha val="43137"/>
                      </a:srgbClr>
                    </a:outerShdw>
                  </a:effectLst>
                </a:rPr>
                <a:t>My Project</a:t>
              </a:r>
            </a:p>
          </p:txBody>
        </p:sp>
      </p:grpSp>
      <p:sp>
        <p:nvSpPr>
          <p:cNvPr id="93" name="Metin kutusu 92">
            <a:extLst>
              <a:ext uri="{FF2B5EF4-FFF2-40B4-BE49-F238E27FC236}">
                <a16:creationId xmlns:a16="http://schemas.microsoft.com/office/drawing/2014/main" id="{81854F86-B11D-4FC4-9CC0-FA7053869366}"/>
              </a:ext>
            </a:extLst>
          </p:cNvPr>
          <p:cNvSpPr txBox="1"/>
          <p:nvPr/>
        </p:nvSpPr>
        <p:spPr>
          <a:xfrm>
            <a:off x="3891253" y="2297608"/>
            <a:ext cx="494046" cy="36933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C4</a:t>
            </a:r>
          </a:p>
        </p:txBody>
      </p:sp>
      <p:grpSp>
        <p:nvGrpSpPr>
          <p:cNvPr id="94" name="Grup 93">
            <a:extLst>
              <a:ext uri="{FF2B5EF4-FFF2-40B4-BE49-F238E27FC236}">
                <a16:creationId xmlns:a16="http://schemas.microsoft.com/office/drawing/2014/main" id="{233B4203-42DF-4B14-924C-2C66F1688CDB}"/>
              </a:ext>
            </a:extLst>
          </p:cNvPr>
          <p:cNvGrpSpPr/>
          <p:nvPr/>
        </p:nvGrpSpPr>
        <p:grpSpPr>
          <a:xfrm>
            <a:off x="8949759" y="3247094"/>
            <a:ext cx="2540625" cy="2540625"/>
            <a:chOff x="8239819" y="3133798"/>
            <a:chExt cx="3244550" cy="3244550"/>
          </a:xfrm>
        </p:grpSpPr>
        <p:grpSp>
          <p:nvGrpSpPr>
            <p:cNvPr id="95" name="Grup 94">
              <a:extLst>
                <a:ext uri="{FF2B5EF4-FFF2-40B4-BE49-F238E27FC236}">
                  <a16:creationId xmlns:a16="http://schemas.microsoft.com/office/drawing/2014/main" id="{01439E65-6B90-452E-8159-B137FF0C94AE}"/>
                </a:ext>
              </a:extLst>
            </p:cNvPr>
            <p:cNvGrpSpPr/>
            <p:nvPr/>
          </p:nvGrpSpPr>
          <p:grpSpPr>
            <a:xfrm>
              <a:off x="8239819" y="3133798"/>
              <a:ext cx="3244550" cy="3244550"/>
              <a:chOff x="4901155" y="-176230"/>
              <a:chExt cx="4246418" cy="4246418"/>
            </a:xfrm>
          </p:grpSpPr>
          <p:pic>
            <p:nvPicPr>
              <p:cNvPr id="97" name="Picture 14" descr="close, folder icon">
                <a:extLst>
                  <a:ext uri="{FF2B5EF4-FFF2-40B4-BE49-F238E27FC236}">
                    <a16:creationId xmlns:a16="http://schemas.microsoft.com/office/drawing/2014/main" id="{645ED180-A08F-4BC4-9722-E2F6B6AE32EA}"/>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901155" y="-176230"/>
                <a:ext cx="4246418" cy="424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8" name="Picture 2" descr="c, code, sharp icon">
                <a:extLst>
                  <a:ext uri="{FF2B5EF4-FFF2-40B4-BE49-F238E27FC236}">
                    <a16:creationId xmlns:a16="http://schemas.microsoft.com/office/drawing/2014/main" id="{C5F6DF76-D039-4F9F-84E2-99A49F4DD3C3}"/>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427770" y="14851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9" name="Picture 4" descr="code, j icon">
                <a:extLst>
                  <a:ext uri="{FF2B5EF4-FFF2-40B4-BE49-F238E27FC236}">
                    <a16:creationId xmlns:a16="http://schemas.microsoft.com/office/drawing/2014/main" id="{00B55A54-81B7-4A37-99CB-CE20A31CD421}"/>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889552" y="1988434"/>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0" name="Picture 8" descr="code, js icon">
                <a:extLst>
                  <a:ext uri="{FF2B5EF4-FFF2-40B4-BE49-F238E27FC236}">
                    <a16:creationId xmlns:a16="http://schemas.microsoft.com/office/drawing/2014/main" id="{06AB806B-DE21-4CBD-A1A4-1DFF7611B718}"/>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6351334" y="1696497"/>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1" name="Picture 6" descr="code icon">
                <a:extLst>
                  <a:ext uri="{FF2B5EF4-FFF2-40B4-BE49-F238E27FC236}">
                    <a16:creationId xmlns:a16="http://schemas.microsoft.com/office/drawing/2014/main" id="{93F01CE2-F95A-457D-B80E-B5B0E6BF0006}"/>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6877771" y="152665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96" name="Metin kutusu 95">
              <a:extLst>
                <a:ext uri="{FF2B5EF4-FFF2-40B4-BE49-F238E27FC236}">
                  <a16:creationId xmlns:a16="http://schemas.microsoft.com/office/drawing/2014/main" id="{71AE160B-147D-4F7E-83A4-BF9B76B835F7}"/>
                </a:ext>
              </a:extLst>
            </p:cNvPr>
            <p:cNvSpPr txBox="1"/>
            <p:nvPr/>
          </p:nvSpPr>
          <p:spPr>
            <a:xfrm>
              <a:off x="10618507" y="4131459"/>
              <a:ext cx="630930" cy="471662"/>
            </a:xfrm>
            <a:prstGeom prst="rect">
              <a:avLst/>
            </a:prstGeom>
            <a:noFill/>
          </p:spPr>
          <p:txBody>
            <a:bodyPr wrap="none" rtlCol="0">
              <a:spAutoFit/>
            </a:bodyPr>
            <a:lstStyle/>
            <a:p>
              <a:r>
                <a:rPr lang="tr-TR" b="1" dirty="0">
                  <a:solidFill>
                    <a:schemeClr val="accent3"/>
                  </a:solidFill>
                  <a:effectLst>
                    <a:outerShdw blurRad="38100" dist="38100" dir="2700000" algn="tl">
                      <a:srgbClr val="000000">
                        <a:alpha val="43137"/>
                      </a:srgbClr>
                    </a:outerShdw>
                  </a:effectLst>
                </a:rPr>
                <a:t>C6</a:t>
              </a:r>
            </a:p>
          </p:txBody>
        </p:sp>
      </p:grpSp>
      <p:cxnSp>
        <p:nvCxnSpPr>
          <p:cNvPr id="102" name="Düz Ok Bağlayıcısı 101">
            <a:extLst>
              <a:ext uri="{FF2B5EF4-FFF2-40B4-BE49-F238E27FC236}">
                <a16:creationId xmlns:a16="http://schemas.microsoft.com/office/drawing/2014/main" id="{EC50D273-4B46-4A14-A185-4205BB1A7631}"/>
              </a:ext>
            </a:extLst>
          </p:cNvPr>
          <p:cNvCxnSpPr>
            <a:cxnSpLocks/>
          </p:cNvCxnSpPr>
          <p:nvPr/>
        </p:nvCxnSpPr>
        <p:spPr>
          <a:xfrm flipH="1">
            <a:off x="4727169" y="3492799"/>
            <a:ext cx="1136142" cy="0"/>
          </a:xfrm>
          <a:prstGeom prst="straightConnector1">
            <a:avLst/>
          </a:prstGeom>
          <a:ln w="76200">
            <a:solidFill>
              <a:schemeClr val="accent2">
                <a:lumMod val="75000"/>
              </a:schemeClr>
            </a:solidFill>
            <a:headEnd type="none" w="med" len="med"/>
            <a:tailEnd type="triangle" w="med" len="med"/>
          </a:ln>
        </p:spPr>
        <p:style>
          <a:lnRef idx="3">
            <a:schemeClr val="accent3"/>
          </a:lnRef>
          <a:fillRef idx="0">
            <a:schemeClr val="accent3"/>
          </a:fillRef>
          <a:effectRef idx="2">
            <a:schemeClr val="accent3"/>
          </a:effectRef>
          <a:fontRef idx="minor">
            <a:schemeClr val="tx1"/>
          </a:fontRef>
        </p:style>
      </p:cxnSp>
      <p:pic>
        <p:nvPicPr>
          <p:cNvPr id="103" name="Picture 2" descr="delete, garbage, trash icon">
            <a:extLst>
              <a:ext uri="{FF2B5EF4-FFF2-40B4-BE49-F238E27FC236}">
                <a16:creationId xmlns:a16="http://schemas.microsoft.com/office/drawing/2014/main" id="{12E65690-6921-4532-A247-A18229A6E242}"/>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88760" y="416427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close, delete, remove icon">
            <a:extLst>
              <a:ext uri="{FF2B5EF4-FFF2-40B4-BE49-F238E27FC236}">
                <a16:creationId xmlns:a16="http://schemas.microsoft.com/office/drawing/2014/main" id="{F977B734-0AB5-4632-9138-217656920786}"/>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14701" y="1340465"/>
            <a:ext cx="3860377" cy="3860377"/>
          </a:xfrm>
          <a:prstGeom prst="rect">
            <a:avLst/>
          </a:prstGeom>
          <a:noFill/>
          <a:extLst>
            <a:ext uri="{909E8E84-426E-40DD-AFC4-6F175D3DCCD1}">
              <a14:hiddenFill xmlns:a14="http://schemas.microsoft.com/office/drawing/2010/main">
                <a:solidFill>
                  <a:srgbClr val="FFFFFF"/>
                </a:solidFill>
              </a14:hiddenFill>
            </a:ext>
          </a:extLst>
        </p:spPr>
      </p:pic>
      <p:sp>
        <p:nvSpPr>
          <p:cNvPr id="105" name="Metin kutusu 104">
            <a:extLst>
              <a:ext uri="{FF2B5EF4-FFF2-40B4-BE49-F238E27FC236}">
                <a16:creationId xmlns:a16="http://schemas.microsoft.com/office/drawing/2014/main" id="{E87F108C-DB63-4022-A7DE-7B409185E9BB}"/>
              </a:ext>
            </a:extLst>
          </p:cNvPr>
          <p:cNvSpPr txBox="1"/>
          <p:nvPr/>
        </p:nvSpPr>
        <p:spPr>
          <a:xfrm>
            <a:off x="3891253" y="2315574"/>
            <a:ext cx="494046" cy="369332"/>
          </a:xfrm>
          <a:prstGeom prst="rect">
            <a:avLst/>
          </a:prstGeom>
          <a:noFill/>
        </p:spPr>
        <p:txBody>
          <a:bodyPr wrap="none" rtlCol="0">
            <a:spAutoFit/>
          </a:bodyPr>
          <a:lstStyle/>
          <a:p>
            <a:r>
              <a:rPr lang="tr-TR" b="1" dirty="0">
                <a:solidFill>
                  <a:schemeClr val="accent2"/>
                </a:solidFill>
                <a:effectLst>
                  <a:outerShdw blurRad="38100" dist="38100" dir="2700000" algn="tl">
                    <a:srgbClr val="000000">
                      <a:alpha val="43137"/>
                    </a:srgbClr>
                  </a:outerShdw>
                </a:effectLst>
              </a:rPr>
              <a:t>C6</a:t>
            </a:r>
          </a:p>
        </p:txBody>
      </p:sp>
      <p:sp>
        <p:nvSpPr>
          <p:cNvPr id="106" name="Metin kutusu 105">
            <a:extLst>
              <a:ext uri="{FF2B5EF4-FFF2-40B4-BE49-F238E27FC236}">
                <a16:creationId xmlns:a16="http://schemas.microsoft.com/office/drawing/2014/main" id="{E0D43B3A-D759-4C25-A680-6AE38C5E8CF3}"/>
              </a:ext>
            </a:extLst>
          </p:cNvPr>
          <p:cNvSpPr txBox="1"/>
          <p:nvPr/>
        </p:nvSpPr>
        <p:spPr>
          <a:xfrm>
            <a:off x="332922" y="184866"/>
            <a:ext cx="5004896" cy="646331"/>
          </a:xfrm>
          <a:prstGeom prst="rect">
            <a:avLst/>
          </a:prstGeom>
          <a:noFill/>
        </p:spPr>
        <p:txBody>
          <a:bodyPr wrap="none" rtlCol="0">
            <a:spAutoFit/>
          </a:bodyPr>
          <a:lstStyle/>
          <a:p>
            <a:r>
              <a:rPr lang="tr-TR" sz="3600" b="1" dirty="0" err="1">
                <a:solidFill>
                  <a:schemeClr val="accent2"/>
                </a:solidFill>
                <a:effectLst>
                  <a:outerShdw blurRad="38100" dist="38100" dir="2700000" algn="tl">
                    <a:srgbClr val="000000">
                      <a:alpha val="43137"/>
                    </a:srgbClr>
                  </a:outerShdw>
                </a:effectLst>
              </a:rPr>
              <a:t>Branching</a:t>
            </a:r>
            <a:r>
              <a:rPr lang="tr-TR" sz="3600" b="1" dirty="0">
                <a:solidFill>
                  <a:schemeClr val="accent2"/>
                </a:solidFill>
                <a:effectLst>
                  <a:outerShdw blurRad="38100" dist="38100" dir="2700000" algn="tl">
                    <a:srgbClr val="000000">
                      <a:alpha val="43137"/>
                    </a:srgbClr>
                  </a:outerShdw>
                </a:effectLst>
              </a:rPr>
              <a:t> &amp; </a:t>
            </a:r>
            <a:r>
              <a:rPr lang="tr-TR" sz="3600" b="1" dirty="0" err="1">
                <a:solidFill>
                  <a:schemeClr val="accent2"/>
                </a:solidFill>
                <a:effectLst>
                  <a:outerShdw blurRad="38100" dist="38100" dir="2700000" algn="tl">
                    <a:srgbClr val="000000">
                      <a:alpha val="43137"/>
                    </a:srgbClr>
                  </a:outerShdw>
                </a:effectLst>
              </a:rPr>
              <a:t>Merging</a:t>
            </a:r>
            <a:endParaRPr lang="tr-TR" sz="3600" b="1" dirty="0">
              <a:solidFill>
                <a:schemeClr val="accent2"/>
              </a:solidFill>
              <a:effectLst>
                <a:outerShdw blurRad="38100" dist="38100" dir="2700000" algn="tl">
                  <a:srgbClr val="000000">
                    <a:alpha val="43137"/>
                  </a:srgbClr>
                </a:outerShdw>
              </a:effectLst>
            </a:endParaRPr>
          </a:p>
        </p:txBody>
      </p:sp>
      <p:grpSp>
        <p:nvGrpSpPr>
          <p:cNvPr id="107" name="Grup 106">
            <a:extLst>
              <a:ext uri="{FF2B5EF4-FFF2-40B4-BE49-F238E27FC236}">
                <a16:creationId xmlns:a16="http://schemas.microsoft.com/office/drawing/2014/main" id="{17AA9F0A-6901-4C53-83A8-DD9CDBD95EC4}"/>
              </a:ext>
            </a:extLst>
          </p:cNvPr>
          <p:cNvGrpSpPr/>
          <p:nvPr/>
        </p:nvGrpSpPr>
        <p:grpSpPr>
          <a:xfrm>
            <a:off x="4831092" y="3677762"/>
            <a:ext cx="994183" cy="809066"/>
            <a:chOff x="4831092" y="3677762"/>
            <a:chExt cx="994183" cy="809066"/>
          </a:xfrm>
        </p:grpSpPr>
        <p:pic>
          <p:nvPicPr>
            <p:cNvPr id="108" name="Picture 6" descr="git, merge icon">
              <a:extLst>
                <a:ext uri="{FF2B5EF4-FFF2-40B4-BE49-F238E27FC236}">
                  <a16:creationId xmlns:a16="http://schemas.microsoft.com/office/drawing/2014/main" id="{EFFEDAB5-77EF-48F1-A0A9-BF002CBAA0FF}"/>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5092351" y="3599151"/>
              <a:ext cx="471666" cy="628888"/>
            </a:xfrm>
            <a:prstGeom prst="rect">
              <a:avLst/>
            </a:prstGeom>
            <a:noFill/>
            <a:extLst>
              <a:ext uri="{909E8E84-426E-40DD-AFC4-6F175D3DCCD1}">
                <a14:hiddenFill xmlns:a14="http://schemas.microsoft.com/office/drawing/2010/main">
                  <a:solidFill>
                    <a:srgbClr val="FFFFFF"/>
                  </a:solidFill>
                </a14:hiddenFill>
              </a:ext>
            </a:extLst>
          </p:spPr>
        </p:pic>
        <p:sp>
          <p:nvSpPr>
            <p:cNvPr id="109" name="Metin kutusu 108">
              <a:extLst>
                <a:ext uri="{FF2B5EF4-FFF2-40B4-BE49-F238E27FC236}">
                  <a16:creationId xmlns:a16="http://schemas.microsoft.com/office/drawing/2014/main" id="{34FEE935-91C0-4A07-8A2D-6CD3B3621DA4}"/>
                </a:ext>
              </a:extLst>
            </p:cNvPr>
            <p:cNvSpPr txBox="1"/>
            <p:nvPr/>
          </p:nvSpPr>
          <p:spPr>
            <a:xfrm>
              <a:off x="4831092" y="4086718"/>
              <a:ext cx="994183" cy="400110"/>
            </a:xfrm>
            <a:prstGeom prst="rect">
              <a:avLst/>
            </a:prstGeom>
            <a:noFill/>
          </p:spPr>
          <p:txBody>
            <a:bodyPr wrap="none" rtlCol="0">
              <a:spAutoFit/>
            </a:bodyPr>
            <a:lstStyle/>
            <a:p>
              <a:r>
                <a:rPr lang="tr-TR" sz="2000" b="1" dirty="0" err="1">
                  <a:solidFill>
                    <a:schemeClr val="accent2"/>
                  </a:solidFill>
                  <a:effectLst>
                    <a:outerShdw blurRad="38100" dist="38100" dir="2700000" algn="tl">
                      <a:srgbClr val="000000">
                        <a:alpha val="43137"/>
                      </a:srgbClr>
                    </a:outerShdw>
                  </a:effectLst>
                </a:rPr>
                <a:t>Merge</a:t>
              </a:r>
              <a:endParaRPr lang="tr-TR" sz="2000" b="1" dirty="0">
                <a:solidFill>
                  <a:schemeClr val="accent2"/>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09006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fade">
                                      <p:cBhvr>
                                        <p:cTn id="26" dur="500"/>
                                        <p:tgtEl>
                                          <p:spTgt spid="7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fade">
                                      <p:cBhvr>
                                        <p:cTn id="36" dur="500"/>
                                        <p:tgtEl>
                                          <p:spTgt spid="1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fade">
                                      <p:cBhvr>
                                        <p:cTn id="39" dur="500"/>
                                        <p:tgtEl>
                                          <p:spTgt spid="105"/>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par>
                                <p:cTn id="43" presetID="10" presetClass="exit" presetSubtype="0" fill="hold" grpId="0" nodeType="withEffect">
                                  <p:stCondLst>
                                    <p:cond delay="0"/>
                                  </p:stCondLst>
                                  <p:childTnLst>
                                    <p:animEffect transition="out" filter="fade">
                                      <p:cBhvr>
                                        <p:cTn id="44" dur="500"/>
                                        <p:tgtEl>
                                          <p:spTgt spid="93"/>
                                        </p:tgtEl>
                                      </p:cBhvr>
                                    </p:animEffect>
                                    <p:set>
                                      <p:cBhvr>
                                        <p:cTn id="45" dur="1" fill="hold">
                                          <p:stCondLst>
                                            <p:cond delay="499"/>
                                          </p:stCondLst>
                                        </p:cTn>
                                        <p:tgtEl>
                                          <p:spTgt spid="9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par>
                                <p:cTn id="51" presetID="10"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6"/>
                                        </p:tgtEl>
                                        <p:attrNameLst>
                                          <p:attrName>style.visibility</p:attrName>
                                        </p:attrNameLst>
                                      </p:cBhvr>
                                      <p:to>
                                        <p:strVal val="visible"/>
                                      </p:to>
                                    </p:set>
                                    <p:animEffect transition="in" filter="fade">
                                      <p:cBhvr>
                                        <p:cTn id="58"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3" grpId="0"/>
      <p:bldP spid="93" grpId="1"/>
      <p:bldP spid="105" grpId="0"/>
      <p:bldP spid="106"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Tüm Olaylar </a:t>
            </a:r>
            <a:br>
              <a:rPr lang="es-ES" sz="5400" dirty="0">
                <a:solidFill>
                  <a:schemeClr val="tx2">
                    <a:lumMod val="75000"/>
                  </a:schemeClr>
                </a:solidFill>
                <a:effectLst>
                  <a:outerShdw blurRad="38100" dist="38100" dir="2700000" algn="tl">
                    <a:srgbClr val="000000">
                      <a:alpha val="43137"/>
                    </a:srgbClr>
                  </a:outerShdw>
                </a:effectLst>
              </a:rPr>
            </a:br>
            <a:r>
              <a:rPr lang="es-ES" sz="5400" dirty="0">
                <a:solidFill>
                  <a:schemeClr val="tx2">
                    <a:lumMod val="75000"/>
                  </a:schemeClr>
                </a:solidFill>
                <a:effectLst>
                  <a:outerShdw blurRad="38100" dist="38100" dir="2700000" algn="tl">
                    <a:srgbClr val="000000">
                      <a:alpha val="43137"/>
                    </a:srgbClr>
                  </a:outerShdw>
                </a:effectLst>
              </a:rPr>
              <a:t>Bu 5 Adımda Aslında</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r>
              <a:rPr lang="tr-TR" sz="2400" dirty="0">
                <a:solidFill>
                  <a:schemeClr val="tx2">
                    <a:lumMod val="75000"/>
                  </a:schemeClr>
                </a:solidFill>
                <a:effectLst>
                  <a:outerShdw blurRad="38100" dist="38100" dir="2700000" algn="tl">
                    <a:srgbClr val="000000">
                      <a:alpha val="43137"/>
                    </a:srgbClr>
                  </a:outerShdw>
                </a:effectLst>
              </a:rPr>
              <a:t>Commit – </a:t>
            </a:r>
            <a:r>
              <a:rPr lang="tr-TR" sz="2400" dirty="0" err="1">
                <a:solidFill>
                  <a:schemeClr val="tx2">
                    <a:lumMod val="75000"/>
                  </a:schemeClr>
                </a:solidFill>
                <a:effectLst>
                  <a:outerShdw blurRad="38100" dist="38100" dir="2700000" algn="tl">
                    <a:srgbClr val="000000">
                      <a:alpha val="43137"/>
                    </a:srgbClr>
                  </a:outerShdw>
                </a:effectLst>
              </a:rPr>
              <a:t>Undo</a:t>
            </a:r>
            <a:r>
              <a:rPr lang="tr-TR" sz="2400" dirty="0">
                <a:solidFill>
                  <a:schemeClr val="tx2">
                    <a:lumMod val="75000"/>
                  </a:schemeClr>
                </a:solidFill>
                <a:effectLst>
                  <a:outerShdw blurRad="38100" dist="38100" dir="2700000" algn="tl">
                    <a:srgbClr val="000000">
                      <a:alpha val="43137"/>
                    </a:srgbClr>
                  </a:outerShdw>
                </a:effectLst>
              </a:rPr>
              <a:t> – </a:t>
            </a:r>
            <a:r>
              <a:rPr lang="tr-TR" sz="2400" dirty="0" err="1">
                <a:solidFill>
                  <a:schemeClr val="tx2">
                    <a:lumMod val="75000"/>
                  </a:schemeClr>
                </a:solidFill>
                <a:effectLst>
                  <a:outerShdw blurRad="38100" dist="38100" dir="2700000" algn="tl">
                    <a:srgbClr val="000000">
                      <a:alpha val="43137"/>
                    </a:srgbClr>
                  </a:outerShdw>
                </a:effectLst>
              </a:rPr>
              <a:t>Diff</a:t>
            </a:r>
            <a:r>
              <a:rPr lang="tr-TR" sz="2400" dirty="0">
                <a:solidFill>
                  <a:schemeClr val="tx2">
                    <a:lumMod val="75000"/>
                  </a:schemeClr>
                </a:solidFill>
                <a:effectLst>
                  <a:outerShdw blurRad="38100" dist="38100" dir="2700000" algn="tl">
                    <a:srgbClr val="000000">
                      <a:alpha val="43137"/>
                    </a:srgbClr>
                  </a:outerShdw>
                </a:effectLst>
              </a:rPr>
              <a:t> – </a:t>
            </a:r>
            <a:r>
              <a:rPr lang="tr-TR" sz="2400" dirty="0" err="1">
                <a:solidFill>
                  <a:schemeClr val="tx2">
                    <a:lumMod val="75000"/>
                  </a:schemeClr>
                </a:solidFill>
                <a:effectLst>
                  <a:outerShdw blurRad="38100" dist="38100" dir="2700000" algn="tl">
                    <a:srgbClr val="000000">
                      <a:alpha val="43137"/>
                    </a:srgbClr>
                  </a:outerShdw>
                </a:effectLst>
              </a:rPr>
              <a:t>Branching</a:t>
            </a:r>
            <a:r>
              <a:rPr lang="tr-TR" sz="2400" dirty="0">
                <a:solidFill>
                  <a:schemeClr val="tx2">
                    <a:lumMod val="75000"/>
                  </a:schemeClr>
                </a:solidFill>
                <a:effectLst>
                  <a:outerShdw blurRad="38100" dist="38100" dir="2700000" algn="tl">
                    <a:srgbClr val="000000">
                      <a:alpha val="43137"/>
                    </a:srgbClr>
                  </a:outerShdw>
                </a:effectLst>
              </a:rPr>
              <a:t> - </a:t>
            </a:r>
            <a:r>
              <a:rPr lang="tr-TR" sz="2400" dirty="0" err="1">
                <a:solidFill>
                  <a:schemeClr val="tx2">
                    <a:lumMod val="75000"/>
                  </a:schemeClr>
                </a:solidFill>
                <a:effectLst>
                  <a:outerShdw blurRad="38100" dist="38100" dir="2700000" algn="tl">
                    <a:srgbClr val="000000">
                      <a:alpha val="43137"/>
                    </a:srgbClr>
                  </a:outerShdw>
                </a:effectLst>
              </a:rPr>
              <a:t>Merging</a:t>
            </a:r>
            <a:endParaRPr lang="tr-TR" sz="2400" dirty="0">
              <a:solidFill>
                <a:schemeClr val="tx2">
                  <a:lumMod val="75000"/>
                </a:schemeClr>
              </a:solidFill>
              <a:effectLst>
                <a:outerShdw blurRad="38100" dist="38100" dir="2700000" algn="tl">
                  <a:srgbClr val="000000">
                    <a:alpha val="43137"/>
                  </a:srgbClr>
                </a:outerShdw>
              </a:effectLst>
            </a:endParaRP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34197"/>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Commit</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endParaRPr lang="tr-TR" sz="2400" dirty="0">
              <a:solidFill>
                <a:schemeClr val="tx2">
                  <a:lumMod val="75000"/>
                </a:schemeClr>
              </a:solidFill>
              <a:effectLst>
                <a:outerShdw blurRad="38100" dist="38100" dir="2700000" algn="tl">
                  <a:srgbClr val="000000">
                    <a:alpha val="43137"/>
                  </a:srgbClr>
                </a:outerShdw>
              </a:effectLst>
            </a:endParaRP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78979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46" name="Grup 45">
            <a:extLst>
              <a:ext uri="{FF2B5EF4-FFF2-40B4-BE49-F238E27FC236}">
                <a16:creationId xmlns:a16="http://schemas.microsoft.com/office/drawing/2014/main" id="{C996DB99-4DA0-46B5-A0B5-D854D3CFF0CD}"/>
              </a:ext>
            </a:extLst>
          </p:cNvPr>
          <p:cNvGrpSpPr/>
          <p:nvPr/>
        </p:nvGrpSpPr>
        <p:grpSpPr>
          <a:xfrm>
            <a:off x="602853" y="1018309"/>
            <a:ext cx="2562911" cy="2817908"/>
            <a:chOff x="602853" y="1018309"/>
            <a:chExt cx="2562911" cy="2817908"/>
          </a:xfrm>
        </p:grpSpPr>
        <p:grpSp>
          <p:nvGrpSpPr>
            <p:cNvPr id="47" name="Grup 46">
              <a:extLst>
                <a:ext uri="{FF2B5EF4-FFF2-40B4-BE49-F238E27FC236}">
                  <a16:creationId xmlns:a16="http://schemas.microsoft.com/office/drawing/2014/main" id="{106DCF91-F0D8-4B4B-8D0A-12B7EA8FF282}"/>
                </a:ext>
              </a:extLst>
            </p:cNvPr>
            <p:cNvGrpSpPr/>
            <p:nvPr/>
          </p:nvGrpSpPr>
          <p:grpSpPr>
            <a:xfrm>
              <a:off x="602853" y="1018309"/>
              <a:ext cx="2562911" cy="2563992"/>
              <a:chOff x="873016" y="1155953"/>
              <a:chExt cx="3253978" cy="3253978"/>
            </a:xfrm>
          </p:grpSpPr>
          <p:pic>
            <p:nvPicPr>
              <p:cNvPr id="49" name="Picture 2" descr="folder icon">
                <a:extLst>
                  <a:ext uri="{FF2B5EF4-FFF2-40B4-BE49-F238E27FC236}">
                    <a16:creationId xmlns:a16="http://schemas.microsoft.com/office/drawing/2014/main" id="{BE49CDE9-C0FA-4770-9CB9-11E8F8BFA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 code, sharp icon">
                <a:extLst>
                  <a:ext uri="{FF2B5EF4-FFF2-40B4-BE49-F238E27FC236}">
                    <a16:creationId xmlns:a16="http://schemas.microsoft.com/office/drawing/2014/main" id="{F167C293-A4CD-4EAE-968C-6027075A85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 name="Picture 4" descr="code, j icon">
                <a:extLst>
                  <a:ext uri="{FF2B5EF4-FFF2-40B4-BE49-F238E27FC236}">
                    <a16:creationId xmlns:a16="http://schemas.microsoft.com/office/drawing/2014/main" id="{2B0C6873-AB20-464E-9A68-8A7F8F3D55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2" name="Picture 8" descr="code, js icon">
                <a:extLst>
                  <a:ext uri="{FF2B5EF4-FFF2-40B4-BE49-F238E27FC236}">
                    <a16:creationId xmlns:a16="http://schemas.microsoft.com/office/drawing/2014/main" id="{FB9DA12E-4C16-40AC-A70A-34DC2F5600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3" name="Picture 6" descr="code icon">
                <a:extLst>
                  <a:ext uri="{FF2B5EF4-FFF2-40B4-BE49-F238E27FC236}">
                    <a16:creationId xmlns:a16="http://schemas.microsoft.com/office/drawing/2014/main" id="{E0D702CD-E13D-4A8E-806B-606FB5C5B4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48" name="Metin kutusu 47">
              <a:extLst>
                <a:ext uri="{FF2B5EF4-FFF2-40B4-BE49-F238E27FC236}">
                  <a16:creationId xmlns:a16="http://schemas.microsoft.com/office/drawing/2014/main" id="{133F215F-6073-46F7-9AA8-8121AB6DDE49}"/>
                </a:ext>
              </a:extLst>
            </p:cNvPr>
            <p:cNvSpPr txBox="1"/>
            <p:nvPr/>
          </p:nvSpPr>
          <p:spPr>
            <a:xfrm>
              <a:off x="602853" y="3466885"/>
              <a:ext cx="2562911" cy="369332"/>
            </a:xfrm>
            <a:prstGeom prst="rect">
              <a:avLst/>
            </a:prstGeom>
            <a:noFill/>
          </p:spPr>
          <p:txBody>
            <a:bodyPr wrap="square" rtlCol="0">
              <a:spAutoFit/>
            </a:bodyPr>
            <a:lstStyle/>
            <a:p>
              <a:pPr algn="ctr"/>
              <a:r>
                <a:rPr lang="tr-TR" b="1" dirty="0" err="1">
                  <a:solidFill>
                    <a:schemeClr val="tx2"/>
                  </a:solidFill>
                  <a:effectLst>
                    <a:outerShdw blurRad="38100" dist="38100" dir="2700000" algn="tl">
                      <a:srgbClr val="000000">
                        <a:alpha val="43137"/>
                      </a:srgbClr>
                    </a:outerShdw>
                  </a:effectLst>
                </a:rPr>
                <a:t>Working</a:t>
              </a:r>
              <a:r>
                <a:rPr lang="tr-TR" dirty="0">
                  <a:solidFill>
                    <a:schemeClr val="tx2"/>
                  </a:solidFill>
                  <a:effectLst>
                    <a:outerShdw blurRad="38100" dist="38100" dir="2700000" algn="tl">
                      <a:srgbClr val="000000">
                        <a:alpha val="43137"/>
                      </a:srgbClr>
                    </a:outerShdw>
                  </a:effectLst>
                </a:rPr>
                <a:t> Directory</a:t>
              </a:r>
            </a:p>
          </p:txBody>
        </p:sp>
      </p:grpSp>
      <p:grpSp>
        <p:nvGrpSpPr>
          <p:cNvPr id="54" name="Grup 53">
            <a:extLst>
              <a:ext uri="{FF2B5EF4-FFF2-40B4-BE49-F238E27FC236}">
                <a16:creationId xmlns:a16="http://schemas.microsoft.com/office/drawing/2014/main" id="{5C7B5561-96AD-4BC3-B890-764649C4CF18}"/>
              </a:ext>
            </a:extLst>
          </p:cNvPr>
          <p:cNvGrpSpPr/>
          <p:nvPr/>
        </p:nvGrpSpPr>
        <p:grpSpPr>
          <a:xfrm>
            <a:off x="4191179" y="1018309"/>
            <a:ext cx="2562912" cy="2824780"/>
            <a:chOff x="602852" y="1018309"/>
            <a:chExt cx="2562912" cy="2824780"/>
          </a:xfrm>
        </p:grpSpPr>
        <p:grpSp>
          <p:nvGrpSpPr>
            <p:cNvPr id="55" name="Grup 54">
              <a:extLst>
                <a:ext uri="{FF2B5EF4-FFF2-40B4-BE49-F238E27FC236}">
                  <a16:creationId xmlns:a16="http://schemas.microsoft.com/office/drawing/2014/main" id="{20524D70-F966-4DF5-A230-193F30AE55AC}"/>
                </a:ext>
              </a:extLst>
            </p:cNvPr>
            <p:cNvGrpSpPr/>
            <p:nvPr/>
          </p:nvGrpSpPr>
          <p:grpSpPr>
            <a:xfrm>
              <a:off x="602853" y="1018309"/>
              <a:ext cx="2562911" cy="2563992"/>
              <a:chOff x="873016" y="1155953"/>
              <a:chExt cx="3253978" cy="3253978"/>
            </a:xfrm>
          </p:grpSpPr>
          <p:pic>
            <p:nvPicPr>
              <p:cNvPr id="57" name="Picture 2" descr="folder icon">
                <a:extLst>
                  <a:ext uri="{FF2B5EF4-FFF2-40B4-BE49-F238E27FC236}">
                    <a16:creationId xmlns:a16="http://schemas.microsoft.com/office/drawing/2014/main" id="{3D97DDC4-6FBD-4F3A-AFB3-E8076EEBA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 code, sharp icon">
                <a:extLst>
                  <a:ext uri="{FF2B5EF4-FFF2-40B4-BE49-F238E27FC236}">
                    <a16:creationId xmlns:a16="http://schemas.microsoft.com/office/drawing/2014/main" id="{45C96DEF-024E-437A-98D6-0DCFCD29FE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9" name="Picture 4" descr="code, j icon">
                <a:extLst>
                  <a:ext uri="{FF2B5EF4-FFF2-40B4-BE49-F238E27FC236}">
                    <a16:creationId xmlns:a16="http://schemas.microsoft.com/office/drawing/2014/main" id="{3AE0DCFB-B451-4098-B190-019BB41EE5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0" name="Picture 8" descr="code, js icon">
                <a:extLst>
                  <a:ext uri="{FF2B5EF4-FFF2-40B4-BE49-F238E27FC236}">
                    <a16:creationId xmlns:a16="http://schemas.microsoft.com/office/drawing/2014/main" id="{0C3FF24D-390C-4705-BB8C-5F77EAB09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 name="Picture 6" descr="code icon">
                <a:extLst>
                  <a:ext uri="{FF2B5EF4-FFF2-40B4-BE49-F238E27FC236}">
                    <a16:creationId xmlns:a16="http://schemas.microsoft.com/office/drawing/2014/main" id="{FC996700-167B-4B86-8263-87B83EF828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56" name="Metin kutusu 55">
              <a:extLst>
                <a:ext uri="{FF2B5EF4-FFF2-40B4-BE49-F238E27FC236}">
                  <a16:creationId xmlns:a16="http://schemas.microsoft.com/office/drawing/2014/main" id="{BF012B44-FD0E-4EA9-A753-FE0C88E75CF7}"/>
                </a:ext>
              </a:extLst>
            </p:cNvPr>
            <p:cNvSpPr txBox="1"/>
            <p:nvPr/>
          </p:nvSpPr>
          <p:spPr>
            <a:xfrm>
              <a:off x="602852" y="3473757"/>
              <a:ext cx="2562911" cy="369332"/>
            </a:xfrm>
            <a:prstGeom prst="rect">
              <a:avLst/>
            </a:prstGeom>
            <a:noFill/>
          </p:spPr>
          <p:txBody>
            <a:bodyPr wrap="square" rtlCol="0">
              <a:spAutoFit/>
            </a:bodyPr>
            <a:lstStyle/>
            <a:p>
              <a:pPr algn="ctr"/>
              <a:r>
                <a:rPr lang="tr-TR" b="1" dirty="0" err="1">
                  <a:solidFill>
                    <a:schemeClr val="tx2"/>
                  </a:solidFill>
                  <a:effectLst>
                    <a:outerShdw blurRad="38100" dist="38100" dir="2700000" algn="tl">
                      <a:srgbClr val="000000">
                        <a:alpha val="43137"/>
                      </a:srgbClr>
                    </a:outerShdw>
                  </a:effectLst>
                </a:rPr>
                <a:t>Staging</a:t>
              </a:r>
              <a:r>
                <a:rPr lang="tr-TR" dirty="0">
                  <a:solidFill>
                    <a:schemeClr val="tx2"/>
                  </a:solidFill>
                  <a:effectLst>
                    <a:outerShdw blurRad="38100" dist="38100" dir="2700000" algn="tl">
                      <a:srgbClr val="000000">
                        <a:alpha val="43137"/>
                      </a:srgbClr>
                    </a:outerShdw>
                  </a:effectLst>
                </a:rPr>
                <a:t> (</a:t>
              </a:r>
              <a:r>
                <a:rPr lang="tr-TR" dirty="0" err="1">
                  <a:solidFill>
                    <a:schemeClr val="tx2"/>
                  </a:solidFill>
                  <a:effectLst>
                    <a:outerShdw blurRad="38100" dist="38100" dir="2700000" algn="tl">
                      <a:srgbClr val="000000">
                        <a:alpha val="43137"/>
                      </a:srgbClr>
                    </a:outerShdw>
                  </a:effectLst>
                </a:rPr>
                <a:t>index</a:t>
              </a:r>
              <a:r>
                <a:rPr lang="tr-TR" dirty="0">
                  <a:solidFill>
                    <a:schemeClr val="tx2"/>
                  </a:solidFill>
                  <a:effectLst>
                    <a:outerShdw blurRad="38100" dist="38100" dir="2700000" algn="tl">
                      <a:srgbClr val="000000">
                        <a:alpha val="43137"/>
                      </a:srgbClr>
                    </a:outerShdw>
                  </a:effectLst>
                </a:rPr>
                <a:t>)</a:t>
              </a:r>
            </a:p>
          </p:txBody>
        </p:sp>
      </p:grpSp>
      <p:grpSp>
        <p:nvGrpSpPr>
          <p:cNvPr id="62" name="Grup 61">
            <a:extLst>
              <a:ext uri="{FF2B5EF4-FFF2-40B4-BE49-F238E27FC236}">
                <a16:creationId xmlns:a16="http://schemas.microsoft.com/office/drawing/2014/main" id="{95A98502-6205-4839-8D20-5A74AF0971CC}"/>
              </a:ext>
            </a:extLst>
          </p:cNvPr>
          <p:cNvGrpSpPr/>
          <p:nvPr/>
        </p:nvGrpSpPr>
        <p:grpSpPr>
          <a:xfrm>
            <a:off x="7779505" y="1025181"/>
            <a:ext cx="2562912" cy="2817908"/>
            <a:chOff x="602852" y="1018309"/>
            <a:chExt cx="2562912" cy="2817908"/>
          </a:xfrm>
        </p:grpSpPr>
        <p:grpSp>
          <p:nvGrpSpPr>
            <p:cNvPr id="63" name="Grup 62">
              <a:extLst>
                <a:ext uri="{FF2B5EF4-FFF2-40B4-BE49-F238E27FC236}">
                  <a16:creationId xmlns:a16="http://schemas.microsoft.com/office/drawing/2014/main" id="{A8201650-AAB9-459B-B4C0-2F7A3F6C441B}"/>
                </a:ext>
              </a:extLst>
            </p:cNvPr>
            <p:cNvGrpSpPr/>
            <p:nvPr/>
          </p:nvGrpSpPr>
          <p:grpSpPr>
            <a:xfrm>
              <a:off x="602853" y="1018309"/>
              <a:ext cx="2562911" cy="2563992"/>
              <a:chOff x="873016" y="1155953"/>
              <a:chExt cx="3253978" cy="3253978"/>
            </a:xfrm>
          </p:grpSpPr>
          <p:pic>
            <p:nvPicPr>
              <p:cNvPr id="65" name="Picture 2" descr="folder icon">
                <a:extLst>
                  <a:ext uri="{FF2B5EF4-FFF2-40B4-BE49-F238E27FC236}">
                    <a16:creationId xmlns:a16="http://schemas.microsoft.com/office/drawing/2014/main" id="{563AF2C7-0C14-4B9E-BB99-8AFCFB4F2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c, code, sharp icon">
                <a:extLst>
                  <a:ext uri="{FF2B5EF4-FFF2-40B4-BE49-F238E27FC236}">
                    <a16:creationId xmlns:a16="http://schemas.microsoft.com/office/drawing/2014/main" id="{8759EBCD-F6A2-43F2-A61A-6F116AB10F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7" name="Picture 4" descr="code, j icon">
                <a:extLst>
                  <a:ext uri="{FF2B5EF4-FFF2-40B4-BE49-F238E27FC236}">
                    <a16:creationId xmlns:a16="http://schemas.microsoft.com/office/drawing/2014/main" id="{084FE9DF-0A46-4E93-9CF5-391D86793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8" name="Picture 8" descr="code, js icon">
                <a:extLst>
                  <a:ext uri="{FF2B5EF4-FFF2-40B4-BE49-F238E27FC236}">
                    <a16:creationId xmlns:a16="http://schemas.microsoft.com/office/drawing/2014/main" id="{E905490F-5936-44D7-86DA-C0BFB8D755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9" name="Picture 6" descr="code icon">
                <a:extLst>
                  <a:ext uri="{FF2B5EF4-FFF2-40B4-BE49-F238E27FC236}">
                    <a16:creationId xmlns:a16="http://schemas.microsoft.com/office/drawing/2014/main" id="{497B1220-E1FB-41F5-9AC1-359D5CC263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64" name="Metin kutusu 63">
              <a:extLst>
                <a:ext uri="{FF2B5EF4-FFF2-40B4-BE49-F238E27FC236}">
                  <a16:creationId xmlns:a16="http://schemas.microsoft.com/office/drawing/2014/main" id="{AE9491B8-B045-4C4F-82A1-0F152CE97D36}"/>
                </a:ext>
              </a:extLst>
            </p:cNvPr>
            <p:cNvSpPr txBox="1"/>
            <p:nvPr/>
          </p:nvSpPr>
          <p:spPr>
            <a:xfrm>
              <a:off x="602852" y="3466885"/>
              <a:ext cx="2562912" cy="369332"/>
            </a:xfrm>
            <a:prstGeom prst="rect">
              <a:avLst/>
            </a:prstGeom>
            <a:noFill/>
          </p:spPr>
          <p:txBody>
            <a:bodyPr wrap="square" rtlCol="0">
              <a:spAutoFit/>
            </a:bodyPr>
            <a:lstStyle/>
            <a:p>
              <a:pPr algn="ctr"/>
              <a:r>
                <a:rPr lang="tr-TR" b="1" dirty="0" err="1">
                  <a:solidFill>
                    <a:schemeClr val="tx2"/>
                  </a:solidFill>
                  <a:effectLst>
                    <a:outerShdw blurRad="38100" dist="38100" dir="2700000" algn="tl">
                      <a:srgbClr val="000000">
                        <a:alpha val="43137"/>
                      </a:srgbClr>
                    </a:outerShdw>
                  </a:effectLst>
                </a:rPr>
                <a:t>Local</a:t>
              </a:r>
              <a:r>
                <a:rPr lang="tr-TR" dirty="0">
                  <a:solidFill>
                    <a:schemeClr val="tx2"/>
                  </a:solidFill>
                  <a:effectLst>
                    <a:outerShdw blurRad="38100" dist="38100" dir="2700000" algn="tl">
                      <a:srgbClr val="000000">
                        <a:alpha val="43137"/>
                      </a:srgbClr>
                    </a:outerShdw>
                  </a:effectLst>
                </a:rPr>
                <a:t> Repository</a:t>
              </a:r>
            </a:p>
          </p:txBody>
        </p:sp>
      </p:grpSp>
      <p:sp>
        <p:nvSpPr>
          <p:cNvPr id="70" name="Ok: Aşağı Bükülü 69">
            <a:extLst>
              <a:ext uri="{FF2B5EF4-FFF2-40B4-BE49-F238E27FC236}">
                <a16:creationId xmlns:a16="http://schemas.microsoft.com/office/drawing/2014/main" id="{FC8136A5-A1DD-48D4-A1A4-BD52DA4C63C1}"/>
              </a:ext>
            </a:extLst>
          </p:cNvPr>
          <p:cNvSpPr/>
          <p:nvPr/>
        </p:nvSpPr>
        <p:spPr>
          <a:xfrm>
            <a:off x="2542308" y="383796"/>
            <a:ext cx="2507673" cy="585988"/>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tr-TR" dirty="0" err="1">
                <a:solidFill>
                  <a:schemeClr val="tx1"/>
                </a:solidFill>
              </a:rPr>
              <a:t>Add</a:t>
            </a:r>
            <a:endParaRPr lang="tr-TR" dirty="0">
              <a:solidFill>
                <a:schemeClr val="tx1"/>
              </a:solidFill>
            </a:endParaRPr>
          </a:p>
        </p:txBody>
      </p:sp>
      <p:sp>
        <p:nvSpPr>
          <p:cNvPr id="71" name="Ok: Aşağı Bükülü 70">
            <a:extLst>
              <a:ext uri="{FF2B5EF4-FFF2-40B4-BE49-F238E27FC236}">
                <a16:creationId xmlns:a16="http://schemas.microsoft.com/office/drawing/2014/main" id="{48F1B441-9097-422D-B0E2-956D94CA27DC}"/>
              </a:ext>
            </a:extLst>
          </p:cNvPr>
          <p:cNvSpPr/>
          <p:nvPr/>
        </p:nvSpPr>
        <p:spPr>
          <a:xfrm>
            <a:off x="6001634" y="372278"/>
            <a:ext cx="2507673" cy="585988"/>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tr-TR" dirty="0">
                <a:solidFill>
                  <a:schemeClr val="tx1"/>
                </a:solidFill>
              </a:rPr>
              <a:t>Commit</a:t>
            </a:r>
          </a:p>
        </p:txBody>
      </p:sp>
      <p:grpSp>
        <p:nvGrpSpPr>
          <p:cNvPr id="72" name="Grup 71">
            <a:extLst>
              <a:ext uri="{FF2B5EF4-FFF2-40B4-BE49-F238E27FC236}">
                <a16:creationId xmlns:a16="http://schemas.microsoft.com/office/drawing/2014/main" id="{C3A56F6D-711C-492F-99FD-8D25819A077C}"/>
              </a:ext>
            </a:extLst>
          </p:cNvPr>
          <p:cNvGrpSpPr/>
          <p:nvPr/>
        </p:nvGrpSpPr>
        <p:grpSpPr>
          <a:xfrm>
            <a:off x="2542307" y="4013647"/>
            <a:ext cx="2930327" cy="983369"/>
            <a:chOff x="2542307" y="4013647"/>
            <a:chExt cx="2930327" cy="983369"/>
          </a:xfrm>
        </p:grpSpPr>
        <p:sp>
          <p:nvSpPr>
            <p:cNvPr id="110" name="Ok: Aşağı Bükülü 109">
              <a:extLst>
                <a:ext uri="{FF2B5EF4-FFF2-40B4-BE49-F238E27FC236}">
                  <a16:creationId xmlns:a16="http://schemas.microsoft.com/office/drawing/2014/main" id="{708204E9-055F-436B-9AB3-F36EE4A6A349}"/>
                </a:ext>
              </a:extLst>
            </p:cNvPr>
            <p:cNvSpPr/>
            <p:nvPr/>
          </p:nvSpPr>
          <p:spPr>
            <a:xfrm rot="10800000">
              <a:off x="2542307" y="4013647"/>
              <a:ext cx="2507673" cy="585988"/>
            </a:xfrm>
            <a:prstGeom prst="curvedDownArrow">
              <a:avLst/>
            </a:prstGeom>
          </p:spPr>
          <p:style>
            <a:lnRef idx="1">
              <a:schemeClr val="accent2"/>
            </a:lnRef>
            <a:fillRef idx="3">
              <a:schemeClr val="accent2"/>
            </a:fillRef>
            <a:effectRef idx="2">
              <a:schemeClr val="accent2"/>
            </a:effectRef>
            <a:fontRef idx="minor">
              <a:schemeClr val="lt1"/>
            </a:fontRef>
          </p:style>
          <p:txBody>
            <a:bodyPr vert="horz" rtlCol="0" anchor="ctr"/>
            <a:lstStyle/>
            <a:p>
              <a:pPr algn="ctr"/>
              <a:endParaRPr lang="tr-TR" dirty="0">
                <a:solidFill>
                  <a:schemeClr val="tx1"/>
                </a:solidFill>
              </a:endParaRPr>
            </a:p>
          </p:txBody>
        </p:sp>
        <p:sp>
          <p:nvSpPr>
            <p:cNvPr id="111" name="Metin kutusu 110">
              <a:extLst>
                <a:ext uri="{FF2B5EF4-FFF2-40B4-BE49-F238E27FC236}">
                  <a16:creationId xmlns:a16="http://schemas.microsoft.com/office/drawing/2014/main" id="{22B72D48-6E50-409D-83EB-515F1AF18F7B}"/>
                </a:ext>
              </a:extLst>
            </p:cNvPr>
            <p:cNvSpPr txBox="1"/>
            <p:nvPr/>
          </p:nvSpPr>
          <p:spPr>
            <a:xfrm>
              <a:off x="2909723" y="4627684"/>
              <a:ext cx="2562911" cy="369332"/>
            </a:xfrm>
            <a:prstGeom prst="rect">
              <a:avLst/>
            </a:prstGeom>
            <a:noFill/>
          </p:spPr>
          <p:txBody>
            <a:bodyPr wrap="square" rtlCol="0">
              <a:spAutoFit/>
            </a:bodyPr>
            <a:lstStyle/>
            <a:p>
              <a:pPr algn="ctr"/>
              <a:r>
                <a:rPr lang="tr-TR" b="1" dirty="0" err="1">
                  <a:solidFill>
                    <a:schemeClr val="tx2"/>
                  </a:solidFill>
                  <a:effectLst>
                    <a:outerShdw blurRad="38100" dist="38100" dir="2700000" algn="tl">
                      <a:srgbClr val="000000">
                        <a:alpha val="43137"/>
                      </a:srgbClr>
                    </a:outerShdw>
                  </a:effectLst>
                </a:rPr>
                <a:t>Reset</a:t>
              </a:r>
              <a:r>
                <a:rPr lang="tr-TR" dirty="0">
                  <a:solidFill>
                    <a:schemeClr val="tx2"/>
                  </a:solidFill>
                  <a:effectLst>
                    <a:outerShdw blurRad="38100" dist="38100" dir="2700000" algn="tl">
                      <a:srgbClr val="000000">
                        <a:alpha val="43137"/>
                      </a:srgbClr>
                    </a:outerShdw>
                  </a:effectLst>
                </a:rPr>
                <a:t> (</a:t>
              </a:r>
              <a:r>
                <a:rPr lang="tr-TR" dirty="0" err="1">
                  <a:solidFill>
                    <a:schemeClr val="tx2"/>
                  </a:solidFill>
                  <a:effectLst>
                    <a:outerShdw blurRad="38100" dist="38100" dir="2700000" algn="tl">
                      <a:srgbClr val="000000">
                        <a:alpha val="43137"/>
                      </a:srgbClr>
                    </a:outerShdw>
                  </a:effectLst>
                </a:rPr>
                <a:t>Unstage</a:t>
              </a:r>
              <a:r>
                <a:rPr lang="tr-TR" dirty="0">
                  <a:solidFill>
                    <a:schemeClr val="tx2"/>
                  </a:solidFill>
                  <a:effectLst>
                    <a:outerShdw blurRad="38100" dist="38100" dir="2700000" algn="tl">
                      <a:srgbClr val="000000">
                        <a:alpha val="43137"/>
                      </a:srgbClr>
                    </a:outerShdw>
                  </a:effectLst>
                </a:rPr>
                <a:t>)</a:t>
              </a:r>
            </a:p>
          </p:txBody>
        </p:sp>
      </p:grpSp>
      <p:grpSp>
        <p:nvGrpSpPr>
          <p:cNvPr id="112" name="Grup 111">
            <a:extLst>
              <a:ext uri="{FF2B5EF4-FFF2-40B4-BE49-F238E27FC236}">
                <a16:creationId xmlns:a16="http://schemas.microsoft.com/office/drawing/2014/main" id="{05596507-8E32-4460-8989-2299045096EE}"/>
              </a:ext>
            </a:extLst>
          </p:cNvPr>
          <p:cNvGrpSpPr/>
          <p:nvPr/>
        </p:nvGrpSpPr>
        <p:grpSpPr>
          <a:xfrm>
            <a:off x="2226562" y="4467093"/>
            <a:ext cx="6095299" cy="1434245"/>
            <a:chOff x="-975216" y="3894340"/>
            <a:chExt cx="6095299" cy="1434245"/>
          </a:xfrm>
        </p:grpSpPr>
        <p:sp>
          <p:nvSpPr>
            <p:cNvPr id="113" name="Ok: Aşağı Bükülü 112">
              <a:extLst>
                <a:ext uri="{FF2B5EF4-FFF2-40B4-BE49-F238E27FC236}">
                  <a16:creationId xmlns:a16="http://schemas.microsoft.com/office/drawing/2014/main" id="{DE19AF05-A80B-4FA7-9FDC-0BAB63B1474B}"/>
                </a:ext>
              </a:extLst>
            </p:cNvPr>
            <p:cNvSpPr/>
            <p:nvPr/>
          </p:nvSpPr>
          <p:spPr>
            <a:xfrm rot="10800000">
              <a:off x="-975215" y="3894340"/>
              <a:ext cx="6095298" cy="933977"/>
            </a:xfrm>
            <a:prstGeom prst="curvedDownArrow">
              <a:avLst/>
            </a:prstGeom>
          </p:spPr>
          <p:style>
            <a:lnRef idx="1">
              <a:schemeClr val="accent2"/>
            </a:lnRef>
            <a:fillRef idx="3">
              <a:schemeClr val="accent2"/>
            </a:fillRef>
            <a:effectRef idx="2">
              <a:schemeClr val="accent2"/>
            </a:effectRef>
            <a:fontRef idx="minor">
              <a:schemeClr val="lt1"/>
            </a:fontRef>
          </p:style>
          <p:txBody>
            <a:bodyPr vert="horz" rtlCol="0" anchor="ctr"/>
            <a:lstStyle/>
            <a:p>
              <a:pPr algn="ctr"/>
              <a:endParaRPr lang="tr-TR" dirty="0">
                <a:solidFill>
                  <a:schemeClr val="tx1"/>
                </a:solidFill>
              </a:endParaRPr>
            </a:p>
          </p:txBody>
        </p:sp>
        <p:sp>
          <p:nvSpPr>
            <p:cNvPr id="114" name="Metin kutusu 113">
              <a:extLst>
                <a:ext uri="{FF2B5EF4-FFF2-40B4-BE49-F238E27FC236}">
                  <a16:creationId xmlns:a16="http://schemas.microsoft.com/office/drawing/2014/main" id="{D95DC256-F28F-47DD-8B50-14C5E432070A}"/>
                </a:ext>
              </a:extLst>
            </p:cNvPr>
            <p:cNvSpPr txBox="1"/>
            <p:nvPr/>
          </p:nvSpPr>
          <p:spPr>
            <a:xfrm>
              <a:off x="-975216" y="4959253"/>
              <a:ext cx="6095299" cy="369332"/>
            </a:xfrm>
            <a:prstGeom prst="rect">
              <a:avLst/>
            </a:prstGeom>
            <a:noFill/>
          </p:spPr>
          <p:txBody>
            <a:bodyPr wrap="square" rtlCol="0">
              <a:spAutoFit/>
            </a:bodyPr>
            <a:lstStyle/>
            <a:p>
              <a:pPr algn="ctr"/>
              <a:r>
                <a:rPr lang="tr-TR" b="1" dirty="0" err="1">
                  <a:solidFill>
                    <a:schemeClr val="tx2"/>
                  </a:solidFill>
                  <a:effectLst>
                    <a:outerShdw blurRad="38100" dist="38100" dir="2700000" algn="tl">
                      <a:srgbClr val="000000">
                        <a:alpha val="43137"/>
                      </a:srgbClr>
                    </a:outerShdw>
                  </a:effectLst>
                </a:rPr>
                <a:t>Reset</a:t>
              </a:r>
              <a:r>
                <a:rPr lang="tr-TR" b="1" dirty="0">
                  <a:solidFill>
                    <a:schemeClr val="tx2"/>
                  </a:solidFill>
                  <a:effectLst>
                    <a:outerShdw blurRad="38100" dist="38100" dir="2700000" algn="tl">
                      <a:srgbClr val="000000">
                        <a:alpha val="43137"/>
                      </a:srgbClr>
                    </a:outerShdw>
                  </a:effectLst>
                </a:rPr>
                <a:t> Commit</a:t>
              </a:r>
              <a:r>
                <a:rPr lang="tr-TR" dirty="0">
                  <a:solidFill>
                    <a:schemeClr val="tx2"/>
                  </a:solidFill>
                  <a:effectLst>
                    <a:outerShdw blurRad="38100" dist="38100" dir="2700000" algn="tl">
                      <a:srgbClr val="000000">
                        <a:alpha val="43137"/>
                      </a:srgbClr>
                    </a:outerShdw>
                  </a:effectLst>
                </a:rPr>
                <a:t> (</a:t>
              </a:r>
              <a:r>
                <a:rPr lang="tr-TR" dirty="0" err="1">
                  <a:solidFill>
                    <a:schemeClr val="tx2"/>
                  </a:solidFill>
                  <a:effectLst>
                    <a:outerShdw blurRad="38100" dist="38100" dir="2700000" algn="tl">
                      <a:srgbClr val="000000">
                        <a:alpha val="43137"/>
                      </a:srgbClr>
                    </a:outerShdw>
                  </a:effectLst>
                </a:rPr>
                <a:t>Undo</a:t>
              </a:r>
              <a:r>
                <a:rPr lang="tr-TR" dirty="0">
                  <a:solidFill>
                    <a:schemeClr val="tx2"/>
                  </a:solidFill>
                  <a:effectLst>
                    <a:outerShdw blurRad="38100" dist="38100" dir="2700000" algn="tl">
                      <a:srgbClr val="000000">
                        <a:alpha val="43137"/>
                      </a:srgbClr>
                    </a:outerShdw>
                  </a:effectLst>
                </a:rPr>
                <a:t> </a:t>
              </a:r>
              <a:r>
                <a:rPr lang="tr-TR" dirty="0" err="1">
                  <a:solidFill>
                    <a:schemeClr val="tx2"/>
                  </a:solidFill>
                  <a:effectLst>
                    <a:outerShdw blurRad="38100" dist="38100" dir="2700000" algn="tl">
                      <a:srgbClr val="000000">
                        <a:alpha val="43137"/>
                      </a:srgbClr>
                    </a:outerShdw>
                  </a:effectLst>
                </a:rPr>
                <a:t>Last</a:t>
              </a:r>
              <a:r>
                <a:rPr lang="tr-TR" dirty="0">
                  <a:solidFill>
                    <a:schemeClr val="tx2"/>
                  </a:solidFill>
                  <a:effectLst>
                    <a:outerShdw blurRad="38100" dist="38100" dir="2700000" algn="tl">
                      <a:srgbClr val="000000">
                        <a:alpha val="43137"/>
                      </a:srgbClr>
                    </a:outerShdw>
                  </a:effectLst>
                </a:rPr>
                <a:t> Commit)</a:t>
              </a:r>
            </a:p>
          </p:txBody>
        </p:sp>
      </p:grpSp>
    </p:spTree>
    <p:extLst>
      <p:ext uri="{BB962C8B-B14F-4D97-AF65-F5344CB8AC3E}">
        <p14:creationId xmlns:p14="http://schemas.microsoft.com/office/powerpoint/2010/main" val="308068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Git Komutları ile Çalışmak</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r>
              <a:rPr lang="tr-TR" sz="2400" dirty="0">
                <a:solidFill>
                  <a:schemeClr val="tx2">
                    <a:lumMod val="75000"/>
                  </a:schemeClr>
                </a:solidFill>
                <a:effectLst>
                  <a:outerShdw blurRad="38100" dist="38100" dir="2700000" algn="tl">
                    <a:srgbClr val="000000">
                      <a:alpha val="43137"/>
                    </a:srgbClr>
                  </a:outerShdw>
                </a:effectLst>
              </a:rPr>
              <a:t>Araçlar</a:t>
            </a: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606125"/>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Git Bash</a:t>
            </a:r>
            <a:br>
              <a:rPr lang="en-US" sz="5400" dirty="0">
                <a:solidFill>
                  <a:schemeClr val="tx2">
                    <a:lumMod val="75000"/>
                  </a:schemeClr>
                </a:solidFill>
                <a:effectLst>
                  <a:outerShdw blurRad="38100" dist="38100" dir="2700000" algn="tl">
                    <a:srgbClr val="000000">
                      <a:alpha val="43137"/>
                    </a:srgbClr>
                  </a:outerShdw>
                </a:effectLst>
              </a:rPr>
            </a:br>
            <a:r>
              <a:rPr lang="en-US" sz="5400" dirty="0">
                <a:solidFill>
                  <a:schemeClr val="tx2">
                    <a:lumMod val="75000"/>
                  </a:schemeClr>
                </a:solidFill>
                <a:effectLst>
                  <a:outerShdw blurRad="38100" dist="38100" dir="2700000" algn="tl">
                    <a:srgbClr val="000000">
                      <a:alpha val="43137"/>
                    </a:srgbClr>
                  </a:outerShdw>
                </a:effectLst>
              </a:rPr>
              <a:t>Command Prompt</a:t>
            </a:r>
            <a:br>
              <a:rPr lang="en-US" sz="5400" dirty="0">
                <a:solidFill>
                  <a:schemeClr val="tx2">
                    <a:lumMod val="75000"/>
                  </a:schemeClr>
                </a:solidFill>
                <a:effectLst>
                  <a:outerShdw blurRad="38100" dist="38100" dir="2700000" algn="tl">
                    <a:srgbClr val="000000">
                      <a:alpha val="43137"/>
                    </a:srgbClr>
                  </a:outerShdw>
                </a:effectLst>
              </a:rPr>
            </a:br>
            <a:r>
              <a:rPr lang="en-US" sz="5400" dirty="0">
                <a:solidFill>
                  <a:schemeClr val="tx2">
                    <a:lumMod val="75000"/>
                  </a:schemeClr>
                </a:solidFill>
                <a:effectLst>
                  <a:outerShdw blurRad="38100" dist="38100" dir="2700000" algn="tl">
                    <a:srgbClr val="000000">
                      <a:alpha val="43137"/>
                    </a:srgbClr>
                  </a:outerShdw>
                </a:effectLst>
              </a:rPr>
              <a:t>PowerShell</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endParaRPr lang="tr-TR" sz="2400" dirty="0">
              <a:solidFill>
                <a:schemeClr val="tx2">
                  <a:lumMod val="75000"/>
                </a:schemeClr>
              </a:solidFill>
              <a:effectLst>
                <a:outerShdw blurRad="38100" dist="38100" dir="2700000" algn="tl">
                  <a:srgbClr val="000000">
                    <a:alpha val="43137"/>
                  </a:srgbClr>
                </a:outerShdw>
              </a:effectLst>
            </a:endParaRP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334456"/>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s-ES" sz="5400" dirty="0">
                <a:solidFill>
                  <a:schemeClr val="tx2">
                    <a:lumMod val="75000"/>
                  </a:schemeClr>
                </a:solidFill>
                <a:effectLst>
                  <a:outerShdw blurRad="38100" dist="38100" dir="2700000" algn="tl">
                    <a:srgbClr val="000000">
                      <a:alpha val="43137"/>
                    </a:srgbClr>
                  </a:outerShdw>
                </a:effectLst>
              </a:rPr>
              <a:t>Bazı Temel Komutlar</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r>
              <a:rPr lang="tr-TR" sz="2400" dirty="0">
                <a:solidFill>
                  <a:schemeClr val="tx2">
                    <a:lumMod val="75000"/>
                  </a:schemeClr>
                </a:solidFill>
                <a:effectLst>
                  <a:outerShdw blurRad="38100" dist="38100" dir="2700000" algn="tl">
                    <a:srgbClr val="000000">
                      <a:alpha val="43137"/>
                    </a:srgbClr>
                  </a:outerShdw>
                </a:effectLst>
              </a:rPr>
              <a:t>Komutlar</a:t>
            </a: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79561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Unvan 1">
            <a:extLst>
              <a:ext uri="{FF2B5EF4-FFF2-40B4-BE49-F238E27FC236}">
                <a16:creationId xmlns:a16="http://schemas.microsoft.com/office/drawing/2014/main" id="{1F7ECA1B-D84D-4724-944B-9518D5BBB2AF}"/>
              </a:ext>
            </a:extLst>
          </p:cNvPr>
          <p:cNvSpPr>
            <a:spLocks noGrp="1"/>
          </p:cNvSpPr>
          <p:nvPr>
            <p:ph type="ctrTitle"/>
          </p:nvPr>
        </p:nvSpPr>
        <p:spPr>
          <a:xfrm>
            <a:off x="1356973" y="948070"/>
            <a:ext cx="8825658" cy="4081130"/>
          </a:xfrm>
        </p:spPr>
        <p:txBody>
          <a:bodyPr>
            <a:normAutofit fontScale="90000"/>
          </a:bodyPr>
          <a:lstStyle/>
          <a:p>
            <a:pPr algn="l">
              <a:lnSpc>
                <a:spcPct val="100000"/>
              </a:lnSpc>
            </a:pPr>
            <a:r>
              <a:rPr lang="tr-TR" sz="5400" dirty="0"/>
              <a:t>git </a:t>
            </a:r>
            <a:r>
              <a:rPr lang="tr-TR" sz="5400" dirty="0" err="1"/>
              <a:t>init</a:t>
            </a:r>
            <a:br>
              <a:rPr lang="tr-TR" sz="8800" dirty="0"/>
            </a:br>
            <a:r>
              <a:rPr lang="tr-TR" sz="1800" b="1" cap="all" dirty="0">
                <a:solidFill>
                  <a:schemeClr val="accent3"/>
                </a:solidFill>
              </a:rPr>
              <a:t>bulunduğu konumda </a:t>
            </a:r>
            <a:r>
              <a:rPr lang="tr-TR" sz="1800" b="1" cap="all" dirty="0" err="1">
                <a:solidFill>
                  <a:schemeClr val="accent3"/>
                </a:solidFill>
              </a:rPr>
              <a:t>gıt</a:t>
            </a:r>
            <a:r>
              <a:rPr lang="tr-TR" sz="1800" b="1" cap="all" dirty="0">
                <a:solidFill>
                  <a:schemeClr val="accent3"/>
                </a:solidFill>
              </a:rPr>
              <a:t> </a:t>
            </a:r>
            <a:r>
              <a:rPr lang="tr-TR" sz="1800" b="1" cap="all" dirty="0" err="1">
                <a:solidFill>
                  <a:schemeClr val="accent3"/>
                </a:solidFill>
              </a:rPr>
              <a:t>reposıtory</a:t>
            </a:r>
            <a:r>
              <a:rPr lang="tr-TR" sz="1800" b="1" cap="all" dirty="0">
                <a:solidFill>
                  <a:schemeClr val="accent3"/>
                </a:solidFill>
              </a:rPr>
              <a:t> ‘</a:t>
            </a:r>
            <a:r>
              <a:rPr lang="tr-TR" sz="1800" b="1" cap="all" dirty="0" err="1">
                <a:solidFill>
                  <a:schemeClr val="accent3"/>
                </a:solidFill>
              </a:rPr>
              <a:t>sı</a:t>
            </a:r>
            <a:r>
              <a:rPr lang="tr-TR" sz="1800" b="1" cap="all" dirty="0">
                <a:solidFill>
                  <a:schemeClr val="accent3"/>
                </a:solidFill>
              </a:rPr>
              <a:t> oluşturur.</a:t>
            </a:r>
            <a:br>
              <a:rPr lang="tr-TR" sz="5400" dirty="0"/>
            </a:br>
            <a:r>
              <a:rPr lang="tr-TR" sz="5400" dirty="0"/>
              <a:t>git </a:t>
            </a:r>
            <a:r>
              <a:rPr lang="tr-TR" sz="5400" dirty="0" err="1"/>
              <a:t>add</a:t>
            </a:r>
            <a:r>
              <a:rPr lang="tr-TR" sz="5400" dirty="0"/>
              <a:t> .</a:t>
            </a:r>
            <a:br>
              <a:rPr lang="tr-TR" sz="5400" dirty="0"/>
            </a:br>
            <a:r>
              <a:rPr lang="tr-TR" sz="1800" b="1" cap="all" dirty="0">
                <a:solidFill>
                  <a:schemeClr val="accent3"/>
                </a:solidFill>
              </a:rPr>
              <a:t>tüm değişiklikleri </a:t>
            </a:r>
            <a:r>
              <a:rPr lang="tr-TR" sz="1800" b="1" cap="all" dirty="0" err="1">
                <a:solidFill>
                  <a:schemeClr val="accent3"/>
                </a:solidFill>
              </a:rPr>
              <a:t>staged</a:t>
            </a:r>
            <a:r>
              <a:rPr lang="tr-TR" sz="1800" b="1" cap="all" dirty="0">
                <a:solidFill>
                  <a:schemeClr val="accent3"/>
                </a:solidFill>
              </a:rPr>
              <a:t> (</a:t>
            </a:r>
            <a:r>
              <a:rPr lang="tr-TR" sz="1800" b="1" cap="all" dirty="0" err="1">
                <a:solidFill>
                  <a:schemeClr val="accent3"/>
                </a:solidFill>
              </a:rPr>
              <a:t>commıt</a:t>
            </a:r>
            <a:r>
              <a:rPr lang="tr-TR" sz="1800" b="1" cap="all" dirty="0">
                <a:solidFill>
                  <a:schemeClr val="accent3"/>
                </a:solidFill>
              </a:rPr>
              <a:t> öncesi) alanına taşır.</a:t>
            </a:r>
            <a:br>
              <a:rPr lang="tr-TR" sz="1800" b="1" cap="all" dirty="0">
                <a:solidFill>
                  <a:schemeClr val="accent3"/>
                </a:solidFill>
              </a:rPr>
            </a:br>
            <a:br>
              <a:rPr lang="tr-TR" sz="1800" b="1" cap="all" dirty="0">
                <a:solidFill>
                  <a:schemeClr val="accent3"/>
                </a:solidFill>
              </a:rPr>
            </a:br>
            <a:r>
              <a:rPr lang="tr-TR" sz="5400" dirty="0"/>
              <a:t>git </a:t>
            </a:r>
            <a:r>
              <a:rPr lang="tr-TR" sz="5400" dirty="0" err="1"/>
              <a:t>add</a:t>
            </a:r>
            <a:r>
              <a:rPr lang="tr-TR" sz="5400" dirty="0"/>
              <a:t> [file]</a:t>
            </a:r>
            <a:br>
              <a:rPr lang="tr-TR" sz="8800" dirty="0"/>
            </a:br>
            <a:r>
              <a:rPr lang="tr-TR" sz="1800" b="1" cap="all" dirty="0">
                <a:solidFill>
                  <a:schemeClr val="accent3"/>
                </a:solidFill>
              </a:rPr>
              <a:t>tüm değişiklikleri </a:t>
            </a:r>
            <a:r>
              <a:rPr lang="tr-TR" sz="1800" b="1" cap="all" dirty="0" err="1">
                <a:solidFill>
                  <a:schemeClr val="accent3"/>
                </a:solidFill>
              </a:rPr>
              <a:t>staged</a:t>
            </a:r>
            <a:r>
              <a:rPr lang="tr-TR" sz="1800" b="1" cap="all" dirty="0">
                <a:solidFill>
                  <a:schemeClr val="accent3"/>
                </a:solidFill>
              </a:rPr>
              <a:t> (</a:t>
            </a:r>
            <a:r>
              <a:rPr lang="tr-TR" sz="1800" b="1" cap="all" dirty="0" err="1">
                <a:solidFill>
                  <a:schemeClr val="accent3"/>
                </a:solidFill>
              </a:rPr>
              <a:t>commıt</a:t>
            </a:r>
            <a:r>
              <a:rPr lang="tr-TR" sz="1800" b="1" cap="all" dirty="0">
                <a:solidFill>
                  <a:schemeClr val="accent3"/>
                </a:solidFill>
              </a:rPr>
              <a:t> öncesi) alanına taşır.</a:t>
            </a:r>
            <a:br>
              <a:rPr lang="tr-TR" sz="5400" dirty="0"/>
            </a:br>
            <a:r>
              <a:rPr lang="tr-TR" sz="5400" dirty="0"/>
              <a:t>git </a:t>
            </a:r>
            <a:r>
              <a:rPr lang="tr-TR" sz="5400" dirty="0" err="1"/>
              <a:t>commit</a:t>
            </a:r>
            <a:r>
              <a:rPr lang="tr-TR" sz="5400" dirty="0"/>
              <a:t> –m ’’…’’</a:t>
            </a:r>
            <a:br>
              <a:rPr lang="tr-TR" sz="5400" dirty="0"/>
            </a:br>
            <a:r>
              <a:rPr lang="tr-TR" sz="1800" b="1" cap="all" dirty="0" err="1">
                <a:solidFill>
                  <a:schemeClr val="accent3"/>
                </a:solidFill>
              </a:rPr>
              <a:t>staged</a:t>
            </a:r>
            <a:r>
              <a:rPr lang="tr-TR" sz="1800" b="1" cap="all" dirty="0">
                <a:solidFill>
                  <a:schemeClr val="accent3"/>
                </a:solidFill>
              </a:rPr>
              <a:t> alanındaki değişiklikleri </a:t>
            </a:r>
            <a:r>
              <a:rPr lang="tr-TR" sz="1800" b="1" cap="all" dirty="0" err="1">
                <a:solidFill>
                  <a:schemeClr val="accent3"/>
                </a:solidFill>
              </a:rPr>
              <a:t>versiyonlayarak</a:t>
            </a:r>
            <a:r>
              <a:rPr lang="tr-TR" sz="1800" b="1" cap="all" dirty="0">
                <a:solidFill>
                  <a:schemeClr val="accent3"/>
                </a:solidFill>
              </a:rPr>
              <a:t> </a:t>
            </a:r>
            <a:r>
              <a:rPr lang="tr-TR" sz="1800" b="1" cap="all" dirty="0" err="1">
                <a:solidFill>
                  <a:schemeClr val="accent3"/>
                </a:solidFill>
              </a:rPr>
              <a:t>repo’ya</a:t>
            </a:r>
            <a:r>
              <a:rPr lang="tr-TR" sz="1800" b="1" cap="all" dirty="0">
                <a:solidFill>
                  <a:schemeClr val="accent3"/>
                </a:solidFill>
              </a:rPr>
              <a:t> taşır.</a:t>
            </a:r>
          </a:p>
        </p:txBody>
      </p:sp>
    </p:spTree>
    <p:extLst>
      <p:ext uri="{BB962C8B-B14F-4D97-AF65-F5344CB8AC3E}">
        <p14:creationId xmlns:p14="http://schemas.microsoft.com/office/powerpoint/2010/main" val="3380946110"/>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ile Uygulama</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endParaRPr lang="tr-TR" sz="2400" dirty="0">
              <a:solidFill>
                <a:schemeClr val="tx2">
                  <a:lumMod val="75000"/>
                </a:schemeClr>
              </a:solidFill>
              <a:effectLst>
                <a:outerShdw blurRad="38100" dist="38100" dir="2700000" algn="tl">
                  <a:srgbClr val="000000">
                    <a:alpha val="43137"/>
                  </a:srgbClr>
                </a:outerShdw>
              </a:effectLst>
            </a:endParaRPr>
          </a:p>
        </p:txBody>
      </p:sp>
      <p:pic>
        <p:nvPicPr>
          <p:cNvPr id="5" name="Picture 2" descr="Image result for git-scm logo">
            <a:extLst>
              <a:ext uri="{FF2B5EF4-FFF2-40B4-BE49-F238E27FC236}">
                <a16:creationId xmlns:a16="http://schemas.microsoft.com/office/drawing/2014/main" id="{880A4F46-913F-447E-A1D3-4BB26122C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01" y="5706277"/>
            <a:ext cx="856378" cy="856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80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pPr algn="r"/>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(IDE)</a:t>
            </a:r>
          </a:p>
        </p:txBody>
      </p:sp>
      <p:sp>
        <p:nvSpPr>
          <p:cNvPr id="9" name="Başlık 1">
            <a:extLst>
              <a:ext uri="{FF2B5EF4-FFF2-40B4-BE49-F238E27FC236}">
                <a16:creationId xmlns:a16="http://schemas.microsoft.com/office/drawing/2014/main" id="{BE16F2D5-82B9-4D25-B413-0071A171E2CE}"/>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4" name="Resim 3">
            <a:extLst>
              <a:ext uri="{FF2B5EF4-FFF2-40B4-BE49-F238E27FC236}">
                <a16:creationId xmlns:a16="http://schemas.microsoft.com/office/drawing/2014/main" id="{01C4EE9A-9018-46C2-8E00-E11FA2779965}"/>
              </a:ext>
            </a:extLst>
          </p:cNvPr>
          <p:cNvPicPr>
            <a:picLocks noChangeAspect="1"/>
          </p:cNvPicPr>
          <p:nvPr/>
        </p:nvPicPr>
        <p:blipFill>
          <a:blip r:embed="rId3"/>
          <a:stretch>
            <a:fillRect/>
          </a:stretch>
        </p:blipFill>
        <p:spPr>
          <a:xfrm>
            <a:off x="2179721" y="1690688"/>
            <a:ext cx="7832558" cy="44058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7084512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GITHUB</a:t>
            </a:r>
            <a:endParaRPr lang="tr-TR" sz="4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endParaRPr lang="tr-TR" sz="2400" dirty="0">
              <a:solidFill>
                <a:schemeClr val="tx2">
                  <a:lumMod val="75000"/>
                </a:schemeClr>
              </a:solidFill>
              <a:effectLst>
                <a:outerShdw blurRad="38100" dist="38100" dir="2700000" algn="tl">
                  <a:srgbClr val="000000">
                    <a:alpha val="43137"/>
                  </a:srgbClr>
                </a:outerShdw>
              </a:effectLst>
            </a:endParaRPr>
          </a:p>
        </p:txBody>
      </p:sp>
      <p:pic>
        <p:nvPicPr>
          <p:cNvPr id="6" name="Resim 5">
            <a:extLst>
              <a:ext uri="{FF2B5EF4-FFF2-40B4-BE49-F238E27FC236}">
                <a16:creationId xmlns:a16="http://schemas.microsoft.com/office/drawing/2014/main" id="{CF3A7E69-74BF-4976-9A9C-844605D24CCD}"/>
              </a:ext>
            </a:extLst>
          </p:cNvPr>
          <p:cNvPicPr>
            <a:picLocks noChangeAspect="1"/>
          </p:cNvPicPr>
          <p:nvPr/>
        </p:nvPicPr>
        <p:blipFill>
          <a:blip r:embed="rId3"/>
          <a:stretch>
            <a:fillRect/>
          </a:stretch>
        </p:blipFill>
        <p:spPr>
          <a:xfrm>
            <a:off x="5250319" y="916727"/>
            <a:ext cx="1691361" cy="1686515"/>
          </a:xfrm>
          <a:prstGeom prst="rect">
            <a:avLst/>
          </a:prstGeom>
        </p:spPr>
      </p:pic>
    </p:spTree>
    <p:extLst>
      <p:ext uri="{BB962C8B-B14F-4D97-AF65-F5344CB8AC3E}">
        <p14:creationId xmlns:p14="http://schemas.microsoft.com/office/powerpoint/2010/main" val="143147358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Remote Repository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r>
              <a:rPr lang="tr-TR" sz="2400" dirty="0">
                <a:solidFill>
                  <a:schemeClr val="tx2">
                    <a:lumMod val="75000"/>
                  </a:schemeClr>
                </a:solidFill>
                <a:effectLst>
                  <a:outerShdw blurRad="38100" dist="38100" dir="2700000" algn="tl">
                    <a:srgbClr val="000000">
                      <a:alpha val="43137"/>
                    </a:srgbClr>
                  </a:outerShdw>
                </a:effectLst>
              </a:rPr>
              <a:t>Remote </a:t>
            </a:r>
            <a:r>
              <a:rPr lang="tr-TR" sz="2400" dirty="0" err="1">
                <a:solidFill>
                  <a:schemeClr val="tx2">
                    <a:lumMod val="75000"/>
                  </a:schemeClr>
                </a:solidFill>
                <a:effectLst>
                  <a:outerShdw blurRad="38100" dist="38100" dir="2700000" algn="tl">
                    <a:srgbClr val="000000">
                      <a:alpha val="43137"/>
                    </a:srgbClr>
                  </a:outerShdw>
                </a:effectLst>
              </a:rPr>
              <a:t>repository</a:t>
            </a:r>
            <a:r>
              <a:rPr lang="tr-TR" sz="2400" dirty="0">
                <a:solidFill>
                  <a:schemeClr val="tx2">
                    <a:lumMod val="75000"/>
                  </a:schemeClr>
                </a:solidFill>
                <a:effectLst>
                  <a:outerShdw blurRad="38100" dist="38100" dir="2700000" algn="tl">
                    <a:srgbClr val="000000">
                      <a:alpha val="43137"/>
                    </a:srgbClr>
                  </a:outerShdw>
                </a:effectLst>
              </a:rPr>
              <a:t> ile çalışmak</a:t>
            </a:r>
          </a:p>
        </p:txBody>
      </p:sp>
      <p:pic>
        <p:nvPicPr>
          <p:cNvPr id="4" name="Resim 3">
            <a:extLst>
              <a:ext uri="{FF2B5EF4-FFF2-40B4-BE49-F238E27FC236}">
                <a16:creationId xmlns:a16="http://schemas.microsoft.com/office/drawing/2014/main" id="{33373D11-97B6-40A4-B996-BD5BF70C8F74}"/>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907555233"/>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Unvan 1">
            <a:extLst>
              <a:ext uri="{FF2B5EF4-FFF2-40B4-BE49-F238E27FC236}">
                <a16:creationId xmlns:a16="http://schemas.microsoft.com/office/drawing/2014/main" id="{AD37470C-495A-489D-8476-89F9022CD648}"/>
              </a:ext>
            </a:extLst>
          </p:cNvPr>
          <p:cNvSpPr txBox="1">
            <a:spLocks/>
          </p:cNvSpPr>
          <p:nvPr/>
        </p:nvSpPr>
        <p:spPr>
          <a:xfrm>
            <a:off x="646111" y="452718"/>
            <a:ext cx="9404723" cy="620508"/>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b="1" kern="1200">
                <a:solidFill>
                  <a:schemeClr val="tx1"/>
                </a:solidFill>
                <a:latin typeface="Metropolis" panose="00000500000000000000" pitchFamily="50" charset="0"/>
                <a:ea typeface="+mj-ea"/>
                <a:cs typeface="+mj-cs"/>
              </a:defRPr>
            </a:lvl1pPr>
          </a:lstStyle>
          <a:p>
            <a:pPr algn="l"/>
            <a:r>
              <a:rPr lang="tr-TR" sz="5400" dirty="0">
                <a:solidFill>
                  <a:schemeClr val="tx2">
                    <a:lumMod val="75000"/>
                  </a:schemeClr>
                </a:solidFill>
                <a:effectLst>
                  <a:outerShdw blurRad="38100" dist="38100" dir="2700000" algn="tl">
                    <a:srgbClr val="000000">
                      <a:alpha val="43137"/>
                    </a:srgbClr>
                  </a:outerShdw>
                </a:effectLst>
              </a:rPr>
              <a:t>Remote Repository Nedir?</a:t>
            </a:r>
          </a:p>
        </p:txBody>
      </p:sp>
      <p:pic>
        <p:nvPicPr>
          <p:cNvPr id="47" name="Picture 2" descr="api, coding, developer, development, man, programming, screen icon">
            <a:extLst>
              <a:ext uri="{FF2B5EF4-FFF2-40B4-BE49-F238E27FC236}">
                <a16:creationId xmlns:a16="http://schemas.microsoft.com/office/drawing/2014/main" id="{DED451F5-07D3-4335-852A-7D64400FF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459" y="2955025"/>
            <a:ext cx="983105" cy="98310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pi, coding, developer, development, man, programming, screen icon">
            <a:extLst>
              <a:ext uri="{FF2B5EF4-FFF2-40B4-BE49-F238E27FC236}">
                <a16:creationId xmlns:a16="http://schemas.microsoft.com/office/drawing/2014/main" id="{94171411-0DBD-412D-A8B7-AFBEC3FF9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561" y="2955024"/>
            <a:ext cx="983105" cy="98310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pi, coding, developer, development, man, programming, screen icon">
            <a:extLst>
              <a:ext uri="{FF2B5EF4-FFF2-40B4-BE49-F238E27FC236}">
                <a16:creationId xmlns:a16="http://schemas.microsoft.com/office/drawing/2014/main" id="{3418A0BE-CA77-4EB0-8CE3-FB05A256E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881" y="4411570"/>
            <a:ext cx="983105" cy="98310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up 49">
            <a:extLst>
              <a:ext uri="{FF2B5EF4-FFF2-40B4-BE49-F238E27FC236}">
                <a16:creationId xmlns:a16="http://schemas.microsoft.com/office/drawing/2014/main" id="{39393AC6-CCB0-4302-B1C2-5AB38570FB46}"/>
              </a:ext>
            </a:extLst>
          </p:cNvPr>
          <p:cNvGrpSpPr/>
          <p:nvPr/>
        </p:nvGrpSpPr>
        <p:grpSpPr>
          <a:xfrm>
            <a:off x="4680744" y="1408377"/>
            <a:ext cx="1335456" cy="1939475"/>
            <a:chOff x="602853" y="1018309"/>
            <a:chExt cx="2562911" cy="3954787"/>
          </a:xfrm>
        </p:grpSpPr>
        <p:grpSp>
          <p:nvGrpSpPr>
            <p:cNvPr id="51" name="Grup 50">
              <a:extLst>
                <a:ext uri="{FF2B5EF4-FFF2-40B4-BE49-F238E27FC236}">
                  <a16:creationId xmlns:a16="http://schemas.microsoft.com/office/drawing/2014/main" id="{CD370260-AA1A-445E-8D47-6D10AD82F644}"/>
                </a:ext>
              </a:extLst>
            </p:cNvPr>
            <p:cNvGrpSpPr/>
            <p:nvPr/>
          </p:nvGrpSpPr>
          <p:grpSpPr>
            <a:xfrm>
              <a:off x="602853" y="1018309"/>
              <a:ext cx="2562911" cy="2563992"/>
              <a:chOff x="873016" y="1155953"/>
              <a:chExt cx="3253978" cy="3253978"/>
            </a:xfrm>
          </p:grpSpPr>
          <p:pic>
            <p:nvPicPr>
              <p:cNvPr id="53" name="Picture 2" descr="folder icon">
                <a:extLst>
                  <a:ext uri="{FF2B5EF4-FFF2-40B4-BE49-F238E27FC236}">
                    <a16:creationId xmlns:a16="http://schemas.microsoft.com/office/drawing/2014/main" id="{45F63278-C8BF-4233-9847-F66A168161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 code, sharp icon">
                <a:extLst>
                  <a:ext uri="{FF2B5EF4-FFF2-40B4-BE49-F238E27FC236}">
                    <a16:creationId xmlns:a16="http://schemas.microsoft.com/office/drawing/2014/main" id="{E65A9F6F-D6D2-4DB8-9A47-D8D14DB1DE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5" name="Picture 4" descr="code, j icon">
                <a:extLst>
                  <a:ext uri="{FF2B5EF4-FFF2-40B4-BE49-F238E27FC236}">
                    <a16:creationId xmlns:a16="http://schemas.microsoft.com/office/drawing/2014/main" id="{5F89DDB3-B73E-46C1-9813-3CEA3F97C9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6" name="Picture 8" descr="code, js icon">
                <a:extLst>
                  <a:ext uri="{FF2B5EF4-FFF2-40B4-BE49-F238E27FC236}">
                    <a16:creationId xmlns:a16="http://schemas.microsoft.com/office/drawing/2014/main" id="{67C65EE2-E245-4A89-8E98-7E6DB0C3B2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7" name="Picture 6" descr="code icon">
                <a:extLst>
                  <a:ext uri="{FF2B5EF4-FFF2-40B4-BE49-F238E27FC236}">
                    <a16:creationId xmlns:a16="http://schemas.microsoft.com/office/drawing/2014/main" id="{D2212B7C-AC24-4846-8B1F-9DC74C2997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52" name="Metin kutusu 51">
              <a:extLst>
                <a:ext uri="{FF2B5EF4-FFF2-40B4-BE49-F238E27FC236}">
                  <a16:creationId xmlns:a16="http://schemas.microsoft.com/office/drawing/2014/main" id="{7965DF5E-4111-413A-9BCC-C33317603D7E}"/>
                </a:ext>
              </a:extLst>
            </p:cNvPr>
            <p:cNvSpPr txBox="1"/>
            <p:nvPr/>
          </p:nvSpPr>
          <p:spPr>
            <a:xfrm>
              <a:off x="602853" y="3466885"/>
              <a:ext cx="2562911" cy="1506211"/>
            </a:xfrm>
            <a:prstGeom prst="rect">
              <a:avLst/>
            </a:prstGeom>
            <a:noFill/>
          </p:spPr>
          <p:txBody>
            <a:bodyPr wrap="square" rtlCol="0">
              <a:spAutoFit/>
            </a:bodyPr>
            <a:lstStyle/>
            <a:p>
              <a:pPr algn="ctr"/>
              <a:r>
                <a:rPr lang="tr-TR" sz="1400" b="1" dirty="0">
                  <a:solidFill>
                    <a:schemeClr val="tx2"/>
                  </a:solidFill>
                  <a:effectLst>
                    <a:outerShdw blurRad="38100" dist="38100" dir="2700000" algn="tl">
                      <a:srgbClr val="000000">
                        <a:alpha val="43137"/>
                      </a:srgbClr>
                    </a:outerShdw>
                  </a:effectLst>
                </a:rPr>
                <a:t>Remote</a:t>
              </a:r>
              <a:r>
                <a:rPr lang="tr-TR" sz="1400" dirty="0">
                  <a:solidFill>
                    <a:schemeClr val="tx2"/>
                  </a:solidFill>
                  <a:effectLst>
                    <a:outerShdw blurRad="38100" dist="38100" dir="2700000" algn="tl">
                      <a:srgbClr val="000000">
                        <a:alpha val="43137"/>
                      </a:srgbClr>
                    </a:outerShdw>
                  </a:effectLst>
                </a:rPr>
                <a:t> Repository</a:t>
              </a:r>
              <a:br>
                <a:rPr lang="tr-TR" sz="1400" dirty="0">
                  <a:solidFill>
                    <a:schemeClr val="tx2"/>
                  </a:solidFill>
                  <a:effectLst>
                    <a:outerShdw blurRad="38100" dist="38100" dir="2700000" algn="tl">
                      <a:srgbClr val="000000">
                        <a:alpha val="43137"/>
                      </a:srgbClr>
                    </a:outerShdw>
                  </a:effectLst>
                </a:rPr>
              </a:br>
              <a:r>
                <a:rPr lang="tr-TR" sz="1400" dirty="0" err="1">
                  <a:solidFill>
                    <a:schemeClr val="tx2"/>
                  </a:solidFill>
                  <a:effectLst>
                    <a:outerShdw blurRad="38100" dist="38100" dir="2700000" algn="tl">
                      <a:srgbClr val="000000">
                        <a:alpha val="43137"/>
                      </a:srgbClr>
                    </a:outerShdw>
                  </a:effectLst>
                </a:rPr>
                <a:t>örn</a:t>
              </a:r>
              <a:r>
                <a:rPr lang="tr-TR" sz="1400" dirty="0">
                  <a:solidFill>
                    <a:schemeClr val="tx2"/>
                  </a:solidFill>
                  <a:effectLst>
                    <a:outerShdw blurRad="38100" dist="38100" dir="2700000" algn="tl">
                      <a:srgbClr val="000000">
                        <a:alpha val="43137"/>
                      </a:srgbClr>
                    </a:outerShdw>
                  </a:effectLst>
                </a:rPr>
                <a:t>; </a:t>
              </a:r>
              <a:r>
                <a:rPr lang="tr-TR" sz="1400" dirty="0" err="1">
                  <a:solidFill>
                    <a:schemeClr val="tx2"/>
                  </a:solidFill>
                  <a:effectLst>
                    <a:outerShdw blurRad="38100" dist="38100" dir="2700000" algn="tl">
                      <a:srgbClr val="000000">
                        <a:alpha val="43137"/>
                      </a:srgbClr>
                    </a:outerShdw>
                  </a:effectLst>
                </a:rPr>
                <a:t>github</a:t>
              </a:r>
              <a:endParaRPr lang="tr-TR" sz="1400" dirty="0">
                <a:solidFill>
                  <a:schemeClr val="tx2"/>
                </a:solidFill>
                <a:effectLst>
                  <a:outerShdw blurRad="38100" dist="38100" dir="2700000" algn="tl">
                    <a:srgbClr val="000000">
                      <a:alpha val="43137"/>
                    </a:srgbClr>
                  </a:outerShdw>
                </a:effectLst>
              </a:endParaRPr>
            </a:p>
          </p:txBody>
        </p:sp>
      </p:grpSp>
      <p:grpSp>
        <p:nvGrpSpPr>
          <p:cNvPr id="58" name="Grup 57">
            <a:extLst>
              <a:ext uri="{FF2B5EF4-FFF2-40B4-BE49-F238E27FC236}">
                <a16:creationId xmlns:a16="http://schemas.microsoft.com/office/drawing/2014/main" id="{33E10833-E1E4-475C-9B07-B859937FA34B}"/>
              </a:ext>
            </a:extLst>
          </p:cNvPr>
          <p:cNvGrpSpPr/>
          <p:nvPr/>
        </p:nvGrpSpPr>
        <p:grpSpPr>
          <a:xfrm>
            <a:off x="4985660" y="1702393"/>
            <a:ext cx="806461" cy="1094483"/>
            <a:chOff x="602853" y="1018309"/>
            <a:chExt cx="2562911" cy="3695680"/>
          </a:xfrm>
        </p:grpSpPr>
        <p:grpSp>
          <p:nvGrpSpPr>
            <p:cNvPr id="59" name="Grup 58">
              <a:extLst>
                <a:ext uri="{FF2B5EF4-FFF2-40B4-BE49-F238E27FC236}">
                  <a16:creationId xmlns:a16="http://schemas.microsoft.com/office/drawing/2014/main" id="{05C24A6E-419D-4225-9EDB-256BD90E15FB}"/>
                </a:ext>
              </a:extLst>
            </p:cNvPr>
            <p:cNvGrpSpPr/>
            <p:nvPr/>
          </p:nvGrpSpPr>
          <p:grpSpPr>
            <a:xfrm>
              <a:off x="602853" y="1018309"/>
              <a:ext cx="2562911" cy="2563992"/>
              <a:chOff x="873016" y="1155953"/>
              <a:chExt cx="3253978" cy="3253978"/>
            </a:xfrm>
          </p:grpSpPr>
          <p:pic>
            <p:nvPicPr>
              <p:cNvPr id="61" name="Picture 2" descr="folder icon">
                <a:extLst>
                  <a:ext uri="{FF2B5EF4-FFF2-40B4-BE49-F238E27FC236}">
                    <a16:creationId xmlns:a16="http://schemas.microsoft.com/office/drawing/2014/main" id="{3B74F1A0-7247-4FB4-B227-269A4CF46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c, code, sharp icon">
                <a:extLst>
                  <a:ext uri="{FF2B5EF4-FFF2-40B4-BE49-F238E27FC236}">
                    <a16:creationId xmlns:a16="http://schemas.microsoft.com/office/drawing/2014/main" id="{3A17E74B-5973-43F4-BE1D-3444EDB9EC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3" name="Picture 4" descr="code, j icon">
                <a:extLst>
                  <a:ext uri="{FF2B5EF4-FFF2-40B4-BE49-F238E27FC236}">
                    <a16:creationId xmlns:a16="http://schemas.microsoft.com/office/drawing/2014/main" id="{C2127D55-6DFC-47FF-906A-619D6D460A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4" name="Picture 8" descr="code, js icon">
                <a:extLst>
                  <a:ext uri="{FF2B5EF4-FFF2-40B4-BE49-F238E27FC236}">
                    <a16:creationId xmlns:a16="http://schemas.microsoft.com/office/drawing/2014/main" id="{46C14CA1-5BF7-44C3-B481-8220D22784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5" name="Picture 6" descr="code icon">
                <a:extLst>
                  <a:ext uri="{FF2B5EF4-FFF2-40B4-BE49-F238E27FC236}">
                    <a16:creationId xmlns:a16="http://schemas.microsoft.com/office/drawing/2014/main" id="{EFE5BB50-4594-4B89-BA17-E63492582A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60" name="Metin kutusu 59">
              <a:extLst>
                <a:ext uri="{FF2B5EF4-FFF2-40B4-BE49-F238E27FC236}">
                  <a16:creationId xmlns:a16="http://schemas.microsoft.com/office/drawing/2014/main" id="{3A3C3E8E-2532-42FA-9A87-B789495B1629}"/>
                </a:ext>
              </a:extLst>
            </p:cNvPr>
            <p:cNvSpPr txBox="1"/>
            <p:nvPr/>
          </p:nvSpPr>
          <p:spPr>
            <a:xfrm>
              <a:off x="602853" y="3466886"/>
              <a:ext cx="2562911" cy="1247103"/>
            </a:xfrm>
            <a:prstGeom prst="rect">
              <a:avLst/>
            </a:prstGeom>
            <a:noFill/>
          </p:spPr>
          <p:txBody>
            <a:bodyPr wrap="square" rtlCol="0">
              <a:spAutoFit/>
            </a:bodyPr>
            <a:lstStyle/>
            <a:p>
              <a:pPr algn="ctr"/>
              <a:r>
                <a:rPr lang="tr-TR" sz="900" b="1" dirty="0" err="1">
                  <a:solidFill>
                    <a:schemeClr val="tx2"/>
                  </a:solidFill>
                  <a:effectLst>
                    <a:outerShdw blurRad="38100" dist="38100" dir="2700000" algn="tl">
                      <a:srgbClr val="000000">
                        <a:alpha val="43137"/>
                      </a:srgbClr>
                    </a:outerShdw>
                  </a:effectLst>
                </a:rPr>
                <a:t>Local</a:t>
              </a:r>
              <a:r>
                <a:rPr lang="tr-TR" sz="900" dirty="0">
                  <a:solidFill>
                    <a:schemeClr val="tx2"/>
                  </a:solidFill>
                  <a:effectLst>
                    <a:outerShdw blurRad="38100" dist="38100" dir="2700000" algn="tl">
                      <a:srgbClr val="000000">
                        <a:alpha val="43137"/>
                      </a:srgbClr>
                    </a:outerShdw>
                  </a:effectLst>
                </a:rPr>
                <a:t> Repository</a:t>
              </a:r>
            </a:p>
          </p:txBody>
        </p:sp>
      </p:grpSp>
      <p:grpSp>
        <p:nvGrpSpPr>
          <p:cNvPr id="66" name="Grup 65">
            <a:extLst>
              <a:ext uri="{FF2B5EF4-FFF2-40B4-BE49-F238E27FC236}">
                <a16:creationId xmlns:a16="http://schemas.microsoft.com/office/drawing/2014/main" id="{74316BF1-4465-419E-91E3-1CA2AC10FC65}"/>
              </a:ext>
            </a:extLst>
          </p:cNvPr>
          <p:cNvGrpSpPr/>
          <p:nvPr/>
        </p:nvGrpSpPr>
        <p:grpSpPr>
          <a:xfrm>
            <a:off x="4986333" y="1721314"/>
            <a:ext cx="806461" cy="1094483"/>
            <a:chOff x="602853" y="1018309"/>
            <a:chExt cx="2562911" cy="3695680"/>
          </a:xfrm>
        </p:grpSpPr>
        <p:grpSp>
          <p:nvGrpSpPr>
            <p:cNvPr id="67" name="Grup 66">
              <a:extLst>
                <a:ext uri="{FF2B5EF4-FFF2-40B4-BE49-F238E27FC236}">
                  <a16:creationId xmlns:a16="http://schemas.microsoft.com/office/drawing/2014/main" id="{570D897D-4054-4AE3-9A1E-5490DFD2D0A8}"/>
                </a:ext>
              </a:extLst>
            </p:cNvPr>
            <p:cNvGrpSpPr/>
            <p:nvPr/>
          </p:nvGrpSpPr>
          <p:grpSpPr>
            <a:xfrm>
              <a:off x="602853" y="1018309"/>
              <a:ext cx="2562911" cy="2563992"/>
              <a:chOff x="873016" y="1155953"/>
              <a:chExt cx="3253978" cy="3253978"/>
            </a:xfrm>
          </p:grpSpPr>
          <p:pic>
            <p:nvPicPr>
              <p:cNvPr id="69" name="Picture 2" descr="folder icon">
                <a:extLst>
                  <a:ext uri="{FF2B5EF4-FFF2-40B4-BE49-F238E27FC236}">
                    <a16:creationId xmlns:a16="http://schemas.microsoft.com/office/drawing/2014/main" id="{41DE9D94-17AC-4651-AB6F-952599289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c, code, sharp icon">
                <a:extLst>
                  <a:ext uri="{FF2B5EF4-FFF2-40B4-BE49-F238E27FC236}">
                    <a16:creationId xmlns:a16="http://schemas.microsoft.com/office/drawing/2014/main" id="{CE4EA364-7526-41AE-94D8-4DF48526D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 name="Picture 4" descr="code, j icon">
                <a:extLst>
                  <a:ext uri="{FF2B5EF4-FFF2-40B4-BE49-F238E27FC236}">
                    <a16:creationId xmlns:a16="http://schemas.microsoft.com/office/drawing/2014/main" id="{DF6CBB09-847C-42CF-9D1D-EC078C3A9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2" name="Picture 8" descr="code, js icon">
                <a:extLst>
                  <a:ext uri="{FF2B5EF4-FFF2-40B4-BE49-F238E27FC236}">
                    <a16:creationId xmlns:a16="http://schemas.microsoft.com/office/drawing/2014/main" id="{60C18A09-683F-4B56-A48C-80EA163F6C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0" name="Picture 6" descr="code icon">
                <a:extLst>
                  <a:ext uri="{FF2B5EF4-FFF2-40B4-BE49-F238E27FC236}">
                    <a16:creationId xmlns:a16="http://schemas.microsoft.com/office/drawing/2014/main" id="{3C570E5E-A1D5-490E-89BE-E34091DCD4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68" name="Metin kutusu 67">
              <a:extLst>
                <a:ext uri="{FF2B5EF4-FFF2-40B4-BE49-F238E27FC236}">
                  <a16:creationId xmlns:a16="http://schemas.microsoft.com/office/drawing/2014/main" id="{B931EEA3-24BA-46E7-9A94-A0CF78EA9FF8}"/>
                </a:ext>
              </a:extLst>
            </p:cNvPr>
            <p:cNvSpPr txBox="1"/>
            <p:nvPr/>
          </p:nvSpPr>
          <p:spPr>
            <a:xfrm>
              <a:off x="602853" y="3466886"/>
              <a:ext cx="2562911" cy="1247103"/>
            </a:xfrm>
            <a:prstGeom prst="rect">
              <a:avLst/>
            </a:prstGeom>
            <a:noFill/>
          </p:spPr>
          <p:txBody>
            <a:bodyPr wrap="square" rtlCol="0">
              <a:spAutoFit/>
            </a:bodyPr>
            <a:lstStyle/>
            <a:p>
              <a:pPr algn="ctr"/>
              <a:r>
                <a:rPr lang="tr-TR" sz="900" b="1" dirty="0" err="1">
                  <a:solidFill>
                    <a:schemeClr val="tx2"/>
                  </a:solidFill>
                  <a:effectLst>
                    <a:outerShdw blurRad="38100" dist="38100" dir="2700000" algn="tl">
                      <a:srgbClr val="000000">
                        <a:alpha val="43137"/>
                      </a:srgbClr>
                    </a:outerShdw>
                  </a:effectLst>
                </a:rPr>
                <a:t>Local</a:t>
              </a:r>
              <a:r>
                <a:rPr lang="tr-TR" sz="900" dirty="0">
                  <a:solidFill>
                    <a:schemeClr val="tx2"/>
                  </a:solidFill>
                  <a:effectLst>
                    <a:outerShdw blurRad="38100" dist="38100" dir="2700000" algn="tl">
                      <a:srgbClr val="000000">
                        <a:alpha val="43137"/>
                      </a:srgbClr>
                    </a:outerShdw>
                  </a:effectLst>
                </a:rPr>
                <a:t> Repository</a:t>
              </a:r>
            </a:p>
          </p:txBody>
        </p:sp>
      </p:grpSp>
      <p:grpSp>
        <p:nvGrpSpPr>
          <p:cNvPr id="111" name="Grup 110">
            <a:extLst>
              <a:ext uri="{FF2B5EF4-FFF2-40B4-BE49-F238E27FC236}">
                <a16:creationId xmlns:a16="http://schemas.microsoft.com/office/drawing/2014/main" id="{AABE99BA-690F-434D-8236-B3A7FD2B2639}"/>
              </a:ext>
            </a:extLst>
          </p:cNvPr>
          <p:cNvGrpSpPr/>
          <p:nvPr/>
        </p:nvGrpSpPr>
        <p:grpSpPr>
          <a:xfrm>
            <a:off x="4975854" y="1723945"/>
            <a:ext cx="806461" cy="1094483"/>
            <a:chOff x="602853" y="1018309"/>
            <a:chExt cx="2562911" cy="3695680"/>
          </a:xfrm>
        </p:grpSpPr>
        <p:grpSp>
          <p:nvGrpSpPr>
            <p:cNvPr id="112" name="Grup 111">
              <a:extLst>
                <a:ext uri="{FF2B5EF4-FFF2-40B4-BE49-F238E27FC236}">
                  <a16:creationId xmlns:a16="http://schemas.microsoft.com/office/drawing/2014/main" id="{3F298816-1F99-4419-9FDB-1F434F25B49D}"/>
                </a:ext>
              </a:extLst>
            </p:cNvPr>
            <p:cNvGrpSpPr/>
            <p:nvPr/>
          </p:nvGrpSpPr>
          <p:grpSpPr>
            <a:xfrm>
              <a:off x="602853" y="1018309"/>
              <a:ext cx="2562911" cy="2563993"/>
              <a:chOff x="873016" y="1155953"/>
              <a:chExt cx="3253978" cy="3253978"/>
            </a:xfrm>
          </p:grpSpPr>
          <p:pic>
            <p:nvPicPr>
              <p:cNvPr id="114" name="Picture 2" descr="folder icon">
                <a:extLst>
                  <a:ext uri="{FF2B5EF4-FFF2-40B4-BE49-F238E27FC236}">
                    <a16:creationId xmlns:a16="http://schemas.microsoft.com/office/drawing/2014/main" id="{AC20EBDA-95AB-4443-873C-7B988F260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 code, sharp icon">
                <a:extLst>
                  <a:ext uri="{FF2B5EF4-FFF2-40B4-BE49-F238E27FC236}">
                    <a16:creationId xmlns:a16="http://schemas.microsoft.com/office/drawing/2014/main" id="{3FCB7741-6DC2-457C-840C-3A4B318262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6" name="Picture 4" descr="code, j icon">
                <a:extLst>
                  <a:ext uri="{FF2B5EF4-FFF2-40B4-BE49-F238E27FC236}">
                    <a16:creationId xmlns:a16="http://schemas.microsoft.com/office/drawing/2014/main" id="{D7D12ECE-E306-42A6-90F7-0B7124EC1C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7" name="Picture 8" descr="code, js icon">
                <a:extLst>
                  <a:ext uri="{FF2B5EF4-FFF2-40B4-BE49-F238E27FC236}">
                    <a16:creationId xmlns:a16="http://schemas.microsoft.com/office/drawing/2014/main" id="{18D8EF2F-31C1-4F8B-9482-4633406A19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8" name="Picture 6" descr="code icon">
                <a:extLst>
                  <a:ext uri="{FF2B5EF4-FFF2-40B4-BE49-F238E27FC236}">
                    <a16:creationId xmlns:a16="http://schemas.microsoft.com/office/drawing/2014/main" id="{59D756DE-5173-441A-BED3-B38C20AE41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13" name="Metin kutusu 112">
              <a:extLst>
                <a:ext uri="{FF2B5EF4-FFF2-40B4-BE49-F238E27FC236}">
                  <a16:creationId xmlns:a16="http://schemas.microsoft.com/office/drawing/2014/main" id="{72D6EEF5-8CEC-4BB7-A714-4DA1B1F34279}"/>
                </a:ext>
              </a:extLst>
            </p:cNvPr>
            <p:cNvSpPr txBox="1"/>
            <p:nvPr/>
          </p:nvSpPr>
          <p:spPr>
            <a:xfrm>
              <a:off x="602853" y="3466886"/>
              <a:ext cx="2562911" cy="1247103"/>
            </a:xfrm>
            <a:prstGeom prst="rect">
              <a:avLst/>
            </a:prstGeom>
            <a:noFill/>
          </p:spPr>
          <p:txBody>
            <a:bodyPr wrap="square" rtlCol="0">
              <a:spAutoFit/>
            </a:bodyPr>
            <a:lstStyle/>
            <a:p>
              <a:pPr algn="ctr"/>
              <a:r>
                <a:rPr lang="tr-TR" sz="900" b="1" dirty="0" err="1">
                  <a:solidFill>
                    <a:schemeClr val="tx2"/>
                  </a:solidFill>
                  <a:effectLst>
                    <a:outerShdw blurRad="38100" dist="38100" dir="2700000" algn="tl">
                      <a:srgbClr val="000000">
                        <a:alpha val="43137"/>
                      </a:srgbClr>
                    </a:outerShdw>
                  </a:effectLst>
                </a:rPr>
                <a:t>Local</a:t>
              </a:r>
              <a:r>
                <a:rPr lang="tr-TR" sz="900" dirty="0">
                  <a:solidFill>
                    <a:schemeClr val="tx2"/>
                  </a:solidFill>
                  <a:effectLst>
                    <a:outerShdw blurRad="38100" dist="38100" dir="2700000" algn="tl">
                      <a:srgbClr val="000000">
                        <a:alpha val="43137"/>
                      </a:srgbClr>
                    </a:outerShdw>
                  </a:effectLst>
                </a:rPr>
                <a:t> Repository</a:t>
              </a:r>
            </a:p>
          </p:txBody>
        </p:sp>
      </p:grpSp>
      <p:grpSp>
        <p:nvGrpSpPr>
          <p:cNvPr id="119" name="Grup 118">
            <a:extLst>
              <a:ext uri="{FF2B5EF4-FFF2-40B4-BE49-F238E27FC236}">
                <a16:creationId xmlns:a16="http://schemas.microsoft.com/office/drawing/2014/main" id="{842C00FA-4155-4A2B-BA65-B957679CD5D6}"/>
              </a:ext>
            </a:extLst>
          </p:cNvPr>
          <p:cNvGrpSpPr/>
          <p:nvPr/>
        </p:nvGrpSpPr>
        <p:grpSpPr>
          <a:xfrm>
            <a:off x="611054" y="2965729"/>
            <a:ext cx="806461" cy="1094483"/>
            <a:chOff x="602853" y="1018309"/>
            <a:chExt cx="2562911" cy="3695680"/>
          </a:xfrm>
        </p:grpSpPr>
        <p:grpSp>
          <p:nvGrpSpPr>
            <p:cNvPr id="120" name="Grup 119">
              <a:extLst>
                <a:ext uri="{FF2B5EF4-FFF2-40B4-BE49-F238E27FC236}">
                  <a16:creationId xmlns:a16="http://schemas.microsoft.com/office/drawing/2014/main" id="{2DD0497D-9B95-4E2C-B898-0BE506AA893B}"/>
                </a:ext>
              </a:extLst>
            </p:cNvPr>
            <p:cNvGrpSpPr/>
            <p:nvPr/>
          </p:nvGrpSpPr>
          <p:grpSpPr>
            <a:xfrm>
              <a:off x="602853" y="1018309"/>
              <a:ext cx="2562911" cy="2563993"/>
              <a:chOff x="873016" y="1155953"/>
              <a:chExt cx="3253978" cy="3253978"/>
            </a:xfrm>
          </p:grpSpPr>
          <p:pic>
            <p:nvPicPr>
              <p:cNvPr id="122" name="Picture 2" descr="folder icon">
                <a:extLst>
                  <a:ext uri="{FF2B5EF4-FFF2-40B4-BE49-F238E27FC236}">
                    <a16:creationId xmlns:a16="http://schemas.microsoft.com/office/drawing/2014/main" id="{C0796DAA-ADB7-483D-97DB-3A4AE56FC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c, code, sharp icon">
                <a:extLst>
                  <a:ext uri="{FF2B5EF4-FFF2-40B4-BE49-F238E27FC236}">
                    <a16:creationId xmlns:a16="http://schemas.microsoft.com/office/drawing/2014/main" id="{23359EEF-E128-4C65-AC6D-7BB30C0F9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4" name="Picture 4" descr="code, j icon">
                <a:extLst>
                  <a:ext uri="{FF2B5EF4-FFF2-40B4-BE49-F238E27FC236}">
                    <a16:creationId xmlns:a16="http://schemas.microsoft.com/office/drawing/2014/main" id="{2C332C24-D378-4FB8-9A46-FE237EE0F4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5" name="Picture 8" descr="code, js icon">
                <a:extLst>
                  <a:ext uri="{FF2B5EF4-FFF2-40B4-BE49-F238E27FC236}">
                    <a16:creationId xmlns:a16="http://schemas.microsoft.com/office/drawing/2014/main" id="{E4C66B08-AA32-42CD-B4CC-90979465BA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6" name="Picture 6" descr="code icon">
                <a:extLst>
                  <a:ext uri="{FF2B5EF4-FFF2-40B4-BE49-F238E27FC236}">
                    <a16:creationId xmlns:a16="http://schemas.microsoft.com/office/drawing/2014/main" id="{15DEE63C-4D0D-4D54-8F33-2D98D9477D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21" name="Metin kutusu 120">
              <a:extLst>
                <a:ext uri="{FF2B5EF4-FFF2-40B4-BE49-F238E27FC236}">
                  <a16:creationId xmlns:a16="http://schemas.microsoft.com/office/drawing/2014/main" id="{49E6A032-24F3-475A-866F-C691BA9F175B}"/>
                </a:ext>
              </a:extLst>
            </p:cNvPr>
            <p:cNvSpPr txBox="1"/>
            <p:nvPr/>
          </p:nvSpPr>
          <p:spPr>
            <a:xfrm>
              <a:off x="602853" y="3466886"/>
              <a:ext cx="2562911" cy="1247103"/>
            </a:xfrm>
            <a:prstGeom prst="rect">
              <a:avLst/>
            </a:prstGeom>
            <a:noFill/>
          </p:spPr>
          <p:txBody>
            <a:bodyPr wrap="square" rtlCol="0">
              <a:spAutoFit/>
            </a:bodyPr>
            <a:lstStyle/>
            <a:p>
              <a:pPr algn="ctr"/>
              <a:r>
                <a:rPr lang="tr-TR" sz="900" b="1" dirty="0" err="1">
                  <a:solidFill>
                    <a:schemeClr val="tx2"/>
                  </a:solidFill>
                  <a:effectLst>
                    <a:outerShdw blurRad="38100" dist="38100" dir="2700000" algn="tl">
                      <a:srgbClr val="000000">
                        <a:alpha val="43137"/>
                      </a:srgbClr>
                    </a:outerShdw>
                  </a:effectLst>
                </a:rPr>
                <a:t>Local</a:t>
              </a:r>
              <a:r>
                <a:rPr lang="tr-TR" sz="900" dirty="0">
                  <a:solidFill>
                    <a:schemeClr val="tx2"/>
                  </a:solidFill>
                  <a:effectLst>
                    <a:outerShdw blurRad="38100" dist="38100" dir="2700000" algn="tl">
                      <a:srgbClr val="000000">
                        <a:alpha val="43137"/>
                      </a:srgbClr>
                    </a:outerShdw>
                  </a:effectLst>
                </a:rPr>
                <a:t> Repository</a:t>
              </a:r>
            </a:p>
          </p:txBody>
        </p:sp>
      </p:grpSp>
      <p:grpSp>
        <p:nvGrpSpPr>
          <p:cNvPr id="127" name="Grup 126">
            <a:extLst>
              <a:ext uri="{FF2B5EF4-FFF2-40B4-BE49-F238E27FC236}">
                <a16:creationId xmlns:a16="http://schemas.microsoft.com/office/drawing/2014/main" id="{07F4FF22-5CF2-40F2-9B7E-84DCD9DEADFF}"/>
              </a:ext>
            </a:extLst>
          </p:cNvPr>
          <p:cNvGrpSpPr/>
          <p:nvPr/>
        </p:nvGrpSpPr>
        <p:grpSpPr>
          <a:xfrm>
            <a:off x="5792121" y="4411570"/>
            <a:ext cx="806461" cy="1094483"/>
            <a:chOff x="602853" y="1018309"/>
            <a:chExt cx="2562911" cy="3695680"/>
          </a:xfrm>
        </p:grpSpPr>
        <p:grpSp>
          <p:nvGrpSpPr>
            <p:cNvPr id="128" name="Grup 127">
              <a:extLst>
                <a:ext uri="{FF2B5EF4-FFF2-40B4-BE49-F238E27FC236}">
                  <a16:creationId xmlns:a16="http://schemas.microsoft.com/office/drawing/2014/main" id="{2EBF72ED-7D0B-4F8B-A4D0-B6C8F1D93B53}"/>
                </a:ext>
              </a:extLst>
            </p:cNvPr>
            <p:cNvGrpSpPr/>
            <p:nvPr/>
          </p:nvGrpSpPr>
          <p:grpSpPr>
            <a:xfrm>
              <a:off x="602853" y="1018309"/>
              <a:ext cx="2562911" cy="2563993"/>
              <a:chOff x="873016" y="1155953"/>
              <a:chExt cx="3253978" cy="3253978"/>
            </a:xfrm>
          </p:grpSpPr>
          <p:pic>
            <p:nvPicPr>
              <p:cNvPr id="130" name="Picture 2" descr="folder icon">
                <a:extLst>
                  <a:ext uri="{FF2B5EF4-FFF2-40B4-BE49-F238E27FC236}">
                    <a16:creationId xmlns:a16="http://schemas.microsoft.com/office/drawing/2014/main" id="{2FAA259A-CAC3-40B9-A130-27AA136F0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c, code, sharp icon">
                <a:extLst>
                  <a:ext uri="{FF2B5EF4-FFF2-40B4-BE49-F238E27FC236}">
                    <a16:creationId xmlns:a16="http://schemas.microsoft.com/office/drawing/2014/main" id="{FFD4A3BF-4760-4892-B40E-3F4072C176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2" name="Picture 4" descr="code, j icon">
                <a:extLst>
                  <a:ext uri="{FF2B5EF4-FFF2-40B4-BE49-F238E27FC236}">
                    <a16:creationId xmlns:a16="http://schemas.microsoft.com/office/drawing/2014/main" id="{046D2414-878A-4507-8633-912A33149C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3" name="Picture 8" descr="code, js icon">
                <a:extLst>
                  <a:ext uri="{FF2B5EF4-FFF2-40B4-BE49-F238E27FC236}">
                    <a16:creationId xmlns:a16="http://schemas.microsoft.com/office/drawing/2014/main" id="{59400CC1-0FE9-4DCD-A20A-1485CAB1F4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4" name="Picture 6" descr="code icon">
                <a:extLst>
                  <a:ext uri="{FF2B5EF4-FFF2-40B4-BE49-F238E27FC236}">
                    <a16:creationId xmlns:a16="http://schemas.microsoft.com/office/drawing/2014/main" id="{2815DCA2-95B7-4A1F-AF87-EBB54DF381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29" name="Metin kutusu 128">
              <a:extLst>
                <a:ext uri="{FF2B5EF4-FFF2-40B4-BE49-F238E27FC236}">
                  <a16:creationId xmlns:a16="http://schemas.microsoft.com/office/drawing/2014/main" id="{F5660E22-C0A8-4C38-AF47-050A983731E5}"/>
                </a:ext>
              </a:extLst>
            </p:cNvPr>
            <p:cNvSpPr txBox="1"/>
            <p:nvPr/>
          </p:nvSpPr>
          <p:spPr>
            <a:xfrm>
              <a:off x="602853" y="3466886"/>
              <a:ext cx="2562911" cy="1247103"/>
            </a:xfrm>
            <a:prstGeom prst="rect">
              <a:avLst/>
            </a:prstGeom>
            <a:noFill/>
          </p:spPr>
          <p:txBody>
            <a:bodyPr wrap="square" rtlCol="0">
              <a:spAutoFit/>
            </a:bodyPr>
            <a:lstStyle/>
            <a:p>
              <a:pPr algn="ctr"/>
              <a:r>
                <a:rPr lang="tr-TR" sz="900" b="1" dirty="0" err="1">
                  <a:solidFill>
                    <a:schemeClr val="tx2"/>
                  </a:solidFill>
                  <a:effectLst>
                    <a:outerShdw blurRad="38100" dist="38100" dir="2700000" algn="tl">
                      <a:srgbClr val="000000">
                        <a:alpha val="43137"/>
                      </a:srgbClr>
                    </a:outerShdw>
                  </a:effectLst>
                </a:rPr>
                <a:t>Local</a:t>
              </a:r>
              <a:r>
                <a:rPr lang="tr-TR" sz="900" dirty="0">
                  <a:solidFill>
                    <a:schemeClr val="tx2"/>
                  </a:solidFill>
                  <a:effectLst>
                    <a:outerShdw blurRad="38100" dist="38100" dir="2700000" algn="tl">
                      <a:srgbClr val="000000">
                        <a:alpha val="43137"/>
                      </a:srgbClr>
                    </a:outerShdw>
                  </a:effectLst>
                </a:rPr>
                <a:t> Repository</a:t>
              </a:r>
            </a:p>
          </p:txBody>
        </p:sp>
      </p:grpSp>
      <p:grpSp>
        <p:nvGrpSpPr>
          <p:cNvPr id="135" name="Grup 134">
            <a:extLst>
              <a:ext uri="{FF2B5EF4-FFF2-40B4-BE49-F238E27FC236}">
                <a16:creationId xmlns:a16="http://schemas.microsoft.com/office/drawing/2014/main" id="{36F8A758-5A04-4797-857D-E344FC031159}"/>
              </a:ext>
            </a:extLst>
          </p:cNvPr>
          <p:cNvGrpSpPr/>
          <p:nvPr/>
        </p:nvGrpSpPr>
        <p:grpSpPr>
          <a:xfrm>
            <a:off x="9389761" y="2905912"/>
            <a:ext cx="806461" cy="1094483"/>
            <a:chOff x="602853" y="1018309"/>
            <a:chExt cx="2562911" cy="3695680"/>
          </a:xfrm>
        </p:grpSpPr>
        <p:grpSp>
          <p:nvGrpSpPr>
            <p:cNvPr id="136" name="Grup 135">
              <a:extLst>
                <a:ext uri="{FF2B5EF4-FFF2-40B4-BE49-F238E27FC236}">
                  <a16:creationId xmlns:a16="http://schemas.microsoft.com/office/drawing/2014/main" id="{166DAD9D-899A-4F2A-946D-49A631E80525}"/>
                </a:ext>
              </a:extLst>
            </p:cNvPr>
            <p:cNvGrpSpPr/>
            <p:nvPr/>
          </p:nvGrpSpPr>
          <p:grpSpPr>
            <a:xfrm>
              <a:off x="602853" y="1018309"/>
              <a:ext cx="2562911" cy="2563993"/>
              <a:chOff x="873016" y="1155953"/>
              <a:chExt cx="3253978" cy="3253978"/>
            </a:xfrm>
          </p:grpSpPr>
          <p:pic>
            <p:nvPicPr>
              <p:cNvPr id="138" name="Picture 2" descr="folder icon">
                <a:extLst>
                  <a:ext uri="{FF2B5EF4-FFF2-40B4-BE49-F238E27FC236}">
                    <a16:creationId xmlns:a16="http://schemas.microsoft.com/office/drawing/2014/main" id="{EBC63921-AFF5-462D-A2C2-50ACE4A20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c, code, sharp icon">
                <a:extLst>
                  <a:ext uri="{FF2B5EF4-FFF2-40B4-BE49-F238E27FC236}">
                    <a16:creationId xmlns:a16="http://schemas.microsoft.com/office/drawing/2014/main" id="{F55ECFA9-BD8D-41EB-BC5A-54B5B0071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0" name="Picture 4" descr="code, j icon">
                <a:extLst>
                  <a:ext uri="{FF2B5EF4-FFF2-40B4-BE49-F238E27FC236}">
                    <a16:creationId xmlns:a16="http://schemas.microsoft.com/office/drawing/2014/main" id="{55188F99-D2E5-4773-8751-86A307850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1" name="Picture 8" descr="code, js icon">
                <a:extLst>
                  <a:ext uri="{FF2B5EF4-FFF2-40B4-BE49-F238E27FC236}">
                    <a16:creationId xmlns:a16="http://schemas.microsoft.com/office/drawing/2014/main" id="{E04509DC-3931-4BEF-9BC4-1FBA8C681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2" name="Picture 6" descr="code icon">
                <a:extLst>
                  <a:ext uri="{FF2B5EF4-FFF2-40B4-BE49-F238E27FC236}">
                    <a16:creationId xmlns:a16="http://schemas.microsoft.com/office/drawing/2014/main" id="{C39EA88A-7F3C-4117-92BE-C2DABC8E00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37" name="Metin kutusu 136">
              <a:extLst>
                <a:ext uri="{FF2B5EF4-FFF2-40B4-BE49-F238E27FC236}">
                  <a16:creationId xmlns:a16="http://schemas.microsoft.com/office/drawing/2014/main" id="{7FB6CC10-446D-42E3-8080-EDC4A5E02796}"/>
                </a:ext>
              </a:extLst>
            </p:cNvPr>
            <p:cNvSpPr txBox="1"/>
            <p:nvPr/>
          </p:nvSpPr>
          <p:spPr>
            <a:xfrm>
              <a:off x="602853" y="3466886"/>
              <a:ext cx="2562911" cy="1247103"/>
            </a:xfrm>
            <a:prstGeom prst="rect">
              <a:avLst/>
            </a:prstGeom>
            <a:noFill/>
          </p:spPr>
          <p:txBody>
            <a:bodyPr wrap="square" rtlCol="0">
              <a:spAutoFit/>
            </a:bodyPr>
            <a:lstStyle/>
            <a:p>
              <a:pPr algn="ctr"/>
              <a:r>
                <a:rPr lang="tr-TR" sz="900" b="1" dirty="0" err="1">
                  <a:solidFill>
                    <a:schemeClr val="tx2"/>
                  </a:solidFill>
                  <a:effectLst>
                    <a:outerShdw blurRad="38100" dist="38100" dir="2700000" algn="tl">
                      <a:srgbClr val="000000">
                        <a:alpha val="43137"/>
                      </a:srgbClr>
                    </a:outerShdw>
                  </a:effectLst>
                </a:rPr>
                <a:t>Local</a:t>
              </a:r>
              <a:r>
                <a:rPr lang="tr-TR" sz="900" dirty="0">
                  <a:solidFill>
                    <a:schemeClr val="tx2"/>
                  </a:solidFill>
                  <a:effectLst>
                    <a:outerShdw blurRad="38100" dist="38100" dir="2700000" algn="tl">
                      <a:srgbClr val="000000">
                        <a:alpha val="43137"/>
                      </a:srgbClr>
                    </a:outerShdw>
                  </a:effectLst>
                </a:rPr>
                <a:t> Repository</a:t>
              </a:r>
            </a:p>
          </p:txBody>
        </p:sp>
      </p:grpSp>
      <p:cxnSp>
        <p:nvCxnSpPr>
          <p:cNvPr id="143" name="Düz Ok Bağlayıcısı 142">
            <a:extLst>
              <a:ext uri="{FF2B5EF4-FFF2-40B4-BE49-F238E27FC236}">
                <a16:creationId xmlns:a16="http://schemas.microsoft.com/office/drawing/2014/main" id="{28ABCA19-A412-49F2-9706-8CD06AA91074}"/>
              </a:ext>
            </a:extLst>
          </p:cNvPr>
          <p:cNvCxnSpPr>
            <a:cxnSpLocks/>
            <a:stCxn id="47" idx="0"/>
            <a:endCxn id="53" idx="1"/>
          </p:cNvCxnSpPr>
          <p:nvPr/>
        </p:nvCxnSpPr>
        <p:spPr>
          <a:xfrm flipV="1">
            <a:off x="2078012" y="2037083"/>
            <a:ext cx="2602732" cy="917942"/>
          </a:xfrm>
          <a:prstGeom prst="straightConnector1">
            <a:avLst/>
          </a:prstGeom>
          <a:ln w="38100" cap="flat" cmpd="sng" algn="ctr">
            <a:solidFill>
              <a:schemeClr val="accent2"/>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144" name="Düz Ok Bağlayıcısı 143">
            <a:extLst>
              <a:ext uri="{FF2B5EF4-FFF2-40B4-BE49-F238E27FC236}">
                <a16:creationId xmlns:a16="http://schemas.microsoft.com/office/drawing/2014/main" id="{74738AA0-6EE9-4776-9356-85775394C9AF}"/>
              </a:ext>
            </a:extLst>
          </p:cNvPr>
          <p:cNvCxnSpPr>
            <a:stCxn id="48" idx="0"/>
            <a:endCxn id="53" idx="3"/>
          </p:cNvCxnSpPr>
          <p:nvPr/>
        </p:nvCxnSpPr>
        <p:spPr>
          <a:xfrm flipH="1" flipV="1">
            <a:off x="6016200" y="2037083"/>
            <a:ext cx="2764914" cy="917941"/>
          </a:xfrm>
          <a:prstGeom prst="straightConnector1">
            <a:avLst/>
          </a:prstGeom>
          <a:ln w="38100" cap="flat" cmpd="sng" algn="ctr">
            <a:solidFill>
              <a:schemeClr val="accent2"/>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145" name="Düz Ok Bağlayıcısı 144">
            <a:extLst>
              <a:ext uri="{FF2B5EF4-FFF2-40B4-BE49-F238E27FC236}">
                <a16:creationId xmlns:a16="http://schemas.microsoft.com/office/drawing/2014/main" id="{0A2B992F-DECF-4C7F-8639-ADFF9ED615AB}"/>
              </a:ext>
            </a:extLst>
          </p:cNvPr>
          <p:cNvCxnSpPr>
            <a:stCxn id="49" idx="0"/>
            <a:endCxn id="52" idx="2"/>
          </p:cNvCxnSpPr>
          <p:nvPr/>
        </p:nvCxnSpPr>
        <p:spPr>
          <a:xfrm flipV="1">
            <a:off x="5243434" y="3347852"/>
            <a:ext cx="105038" cy="1063718"/>
          </a:xfrm>
          <a:prstGeom prst="straightConnector1">
            <a:avLst/>
          </a:prstGeom>
          <a:ln w="38100" cap="flat" cmpd="sng" algn="ctr">
            <a:solidFill>
              <a:schemeClr val="accent2"/>
            </a:solidFill>
            <a:prstDash val="dash"/>
            <a:round/>
            <a:headEnd type="triangle" w="med" len="med"/>
            <a:tailEnd type="triangle" w="med" len="med"/>
          </a:ln>
        </p:spPr>
        <p:style>
          <a:lnRef idx="0">
            <a:scrgbClr r="0" g="0" b="0"/>
          </a:lnRef>
          <a:fillRef idx="0">
            <a:scrgbClr r="0" g="0" b="0"/>
          </a:fillRef>
          <a:effectRef idx="0">
            <a:scrgbClr r="0" g="0" b="0"/>
          </a:effectRef>
          <a:fontRef idx="minor">
            <a:schemeClr val="tx1"/>
          </a:fontRef>
        </p:style>
      </p:cxnSp>
      <p:pic>
        <p:nvPicPr>
          <p:cNvPr id="146" name="Picture 6" descr="code icon">
            <a:extLst>
              <a:ext uri="{FF2B5EF4-FFF2-40B4-BE49-F238E27FC236}">
                <a16:creationId xmlns:a16="http://schemas.microsoft.com/office/drawing/2014/main" id="{6AE3F347-A761-4464-AB03-48318FD145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2883" y="2695211"/>
            <a:ext cx="228895" cy="215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7" name="Picture 6" descr="code icon">
            <a:extLst>
              <a:ext uri="{FF2B5EF4-FFF2-40B4-BE49-F238E27FC236}">
                <a16:creationId xmlns:a16="http://schemas.microsoft.com/office/drawing/2014/main" id="{C01EC19D-BFB5-48EE-BCCD-1206653556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4117" y="4196052"/>
            <a:ext cx="228895" cy="215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8" name="Picture 6" descr="code icon">
            <a:extLst>
              <a:ext uri="{FF2B5EF4-FFF2-40B4-BE49-F238E27FC236}">
                <a16:creationId xmlns:a16="http://schemas.microsoft.com/office/drawing/2014/main" id="{6301FA2E-78DD-41DC-9586-01AD58BC7C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3771" y="2663430"/>
            <a:ext cx="228895" cy="215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9" name="Picture 6" descr="code icon">
            <a:extLst>
              <a:ext uri="{FF2B5EF4-FFF2-40B4-BE49-F238E27FC236}">
                <a16:creationId xmlns:a16="http://schemas.microsoft.com/office/drawing/2014/main" id="{445D74C0-56DE-4524-B2D9-4A5369FC94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5190" y="2002924"/>
            <a:ext cx="228895" cy="215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0" name="Resim 149">
            <a:extLst>
              <a:ext uri="{FF2B5EF4-FFF2-40B4-BE49-F238E27FC236}">
                <a16:creationId xmlns:a16="http://schemas.microsoft.com/office/drawing/2014/main" id="{A824EAC6-ECD1-4752-A729-C8D9C5011A15}"/>
              </a:ext>
            </a:extLst>
          </p:cNvPr>
          <p:cNvPicPr>
            <a:picLocks noChangeAspect="1"/>
          </p:cNvPicPr>
          <p:nvPr/>
        </p:nvPicPr>
        <p:blipFill>
          <a:blip r:embed="rId9"/>
          <a:stretch>
            <a:fillRect/>
          </a:stretch>
        </p:blipFill>
        <p:spPr>
          <a:xfrm>
            <a:off x="119914" y="5919696"/>
            <a:ext cx="859262" cy="856800"/>
          </a:xfrm>
          <a:prstGeom prst="rect">
            <a:avLst/>
          </a:prstGeom>
        </p:spPr>
      </p:pic>
    </p:spTree>
    <p:extLst>
      <p:ext uri="{BB962C8B-B14F-4D97-AF65-F5344CB8AC3E}">
        <p14:creationId xmlns:p14="http://schemas.microsoft.com/office/powerpoint/2010/main" val="54539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10"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fade">
                                      <p:cBhvr>
                                        <p:cTn id="13" dur="500"/>
                                        <p:tgtEl>
                                          <p:spTgt spid="11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4.79167E-6 -2.22222E-6 L -0.36211 -0.17245 " pathEditMode="relative" rAng="0" ptsTypes="AA">
                                      <p:cBhvr>
                                        <p:cTn id="17" dur="2000" fill="hold"/>
                                        <p:tgtEl>
                                          <p:spTgt spid="135"/>
                                        </p:tgtEl>
                                        <p:attrNameLst>
                                          <p:attrName>ppt_x</p:attrName>
                                          <p:attrName>ppt_y</p:attrName>
                                        </p:attrNameLst>
                                      </p:cBhvr>
                                      <p:rCtr x="-18242" y="-9028"/>
                                    </p:animMotion>
                                  </p:childTnLst>
                                </p:cTn>
                              </p:par>
                              <p:par>
                                <p:cTn id="18" presetID="42" presetClass="path" presetSubtype="0" accel="50000" decel="50000" fill="hold" nodeType="withEffect">
                                  <p:stCondLst>
                                    <p:cond delay="0"/>
                                  </p:stCondLst>
                                  <p:childTnLst>
                                    <p:animMotion origin="layout" path="M -3.125E-6 3.33333E-6 L -0.06705 -0.3919 " pathEditMode="relative" rAng="0" ptsTypes="AA">
                                      <p:cBhvr>
                                        <p:cTn id="19" dur="2000" fill="hold"/>
                                        <p:tgtEl>
                                          <p:spTgt spid="127"/>
                                        </p:tgtEl>
                                        <p:attrNameLst>
                                          <p:attrName>ppt_x</p:attrName>
                                          <p:attrName>ppt_y</p:attrName>
                                        </p:attrNameLst>
                                      </p:cBhvr>
                                      <p:rCtr x="-3359" y="-19606"/>
                                    </p:animMotion>
                                  </p:childTnLst>
                                </p:cTn>
                              </p:par>
                              <p:par>
                                <p:cTn id="20" presetID="42" presetClass="path" presetSubtype="0" accel="50000" decel="50000" fill="hold" nodeType="withEffect">
                                  <p:stCondLst>
                                    <p:cond delay="0"/>
                                  </p:stCondLst>
                                  <p:childTnLst>
                                    <p:animMotion origin="layout" path="M -3.125E-6 1.48148E-6 L 0.35795 -0.18125 " pathEditMode="relative" rAng="0" ptsTypes="AA">
                                      <p:cBhvr>
                                        <p:cTn id="21" dur="2000" fill="hold"/>
                                        <p:tgtEl>
                                          <p:spTgt spid="119"/>
                                        </p:tgtEl>
                                        <p:attrNameLst>
                                          <p:attrName>ppt_x</p:attrName>
                                          <p:attrName>ppt_y</p:attrName>
                                        </p:attrNameLst>
                                      </p:cBhvr>
                                      <p:rCtr x="17891" y="-9074"/>
                                    </p:animMotion>
                                  </p:childTnLst>
                                </p:cTn>
                              </p:par>
                            </p:childTnLst>
                          </p:cTn>
                        </p:par>
                        <p:par>
                          <p:cTn id="22" fill="hold">
                            <p:stCondLst>
                              <p:cond delay="2000"/>
                            </p:stCondLst>
                            <p:childTnLst>
                              <p:par>
                                <p:cTn id="23" presetID="10" presetClass="exit" presetSubtype="0" fill="hold" nodeType="afterEffect">
                                  <p:stCondLst>
                                    <p:cond delay="0"/>
                                  </p:stCondLst>
                                  <p:childTnLst>
                                    <p:animEffect transition="out" filter="fade">
                                      <p:cBhvr>
                                        <p:cTn id="24" dur="500"/>
                                        <p:tgtEl>
                                          <p:spTgt spid="135"/>
                                        </p:tgtEl>
                                      </p:cBhvr>
                                    </p:animEffect>
                                    <p:set>
                                      <p:cBhvr>
                                        <p:cTn id="25" dur="1" fill="hold">
                                          <p:stCondLst>
                                            <p:cond delay="499"/>
                                          </p:stCondLst>
                                        </p:cTn>
                                        <p:tgtEl>
                                          <p:spTgt spid="135"/>
                                        </p:tgtEl>
                                        <p:attrNameLst>
                                          <p:attrName>style.visibility</p:attrName>
                                        </p:attrNameLst>
                                      </p:cBhvr>
                                      <p:to>
                                        <p:strVal val="hidden"/>
                                      </p:to>
                                    </p:set>
                                  </p:childTnLst>
                                </p:cTn>
                              </p:par>
                            </p:childTnLst>
                          </p:cTn>
                        </p:par>
                        <p:par>
                          <p:cTn id="26" fill="hold">
                            <p:stCondLst>
                              <p:cond delay="2500"/>
                            </p:stCondLst>
                            <p:childTnLst>
                              <p:par>
                                <p:cTn id="27" presetID="10" presetClass="exit" presetSubtype="0" fill="hold" nodeType="afterEffect">
                                  <p:stCondLst>
                                    <p:cond delay="0"/>
                                  </p:stCondLst>
                                  <p:childTnLst>
                                    <p:animEffect transition="out" filter="fade">
                                      <p:cBhvr>
                                        <p:cTn id="28" dur="500"/>
                                        <p:tgtEl>
                                          <p:spTgt spid="127"/>
                                        </p:tgtEl>
                                      </p:cBhvr>
                                    </p:animEffect>
                                    <p:set>
                                      <p:cBhvr>
                                        <p:cTn id="29" dur="1" fill="hold">
                                          <p:stCondLst>
                                            <p:cond delay="499"/>
                                          </p:stCondLst>
                                        </p:cTn>
                                        <p:tgtEl>
                                          <p:spTgt spid="127"/>
                                        </p:tgtEl>
                                        <p:attrNameLst>
                                          <p:attrName>style.visibility</p:attrName>
                                        </p:attrNameLst>
                                      </p:cBhvr>
                                      <p:to>
                                        <p:strVal val="hidden"/>
                                      </p:to>
                                    </p:se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119"/>
                                        </p:tgtEl>
                                      </p:cBhvr>
                                    </p:animEffect>
                                    <p:set>
                                      <p:cBhvr>
                                        <p:cTn id="33" dur="1" fill="hold">
                                          <p:stCondLst>
                                            <p:cond delay="499"/>
                                          </p:stCondLst>
                                        </p:cTn>
                                        <p:tgtEl>
                                          <p:spTgt spid="119"/>
                                        </p:tgtEl>
                                        <p:attrNameLst>
                                          <p:attrName>style.visibility</p:attrName>
                                        </p:attrNameLst>
                                      </p:cBhvr>
                                      <p:to>
                                        <p:strVal val="hidden"/>
                                      </p:to>
                                    </p:se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500"/>
                                        <p:tgtEl>
                                          <p:spTgt spid="111"/>
                                        </p:tgtEl>
                                      </p:cBhvr>
                                    </p:animEffect>
                                  </p:childTnLst>
                                </p:cTn>
                              </p:par>
                            </p:childTnLst>
                          </p:cTn>
                        </p:par>
                        <p:par>
                          <p:cTn id="43" fill="hold">
                            <p:stCondLst>
                              <p:cond delay="500"/>
                            </p:stCondLst>
                            <p:childTnLst>
                              <p:par>
                                <p:cTn id="44" presetID="42" presetClass="path" presetSubtype="0" accel="50000" decel="50000" fill="hold" nodeType="afterEffect">
                                  <p:stCondLst>
                                    <p:cond delay="0"/>
                                  </p:stCondLst>
                                  <p:childTnLst>
                                    <p:animMotion origin="layout" path="M 4.16667E-6 1.48148E-6 L 0.06849 0.40347 " pathEditMode="relative" rAng="0" ptsTypes="AA">
                                      <p:cBhvr>
                                        <p:cTn id="45" dur="2000" fill="hold"/>
                                        <p:tgtEl>
                                          <p:spTgt spid="111"/>
                                        </p:tgtEl>
                                        <p:attrNameLst>
                                          <p:attrName>ppt_x</p:attrName>
                                          <p:attrName>ppt_y</p:attrName>
                                        </p:attrNameLst>
                                      </p:cBhvr>
                                      <p:rCtr x="3424" y="20162"/>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childTnLst>
                          </p:cTn>
                        </p:par>
                        <p:par>
                          <p:cTn id="51" fill="hold">
                            <p:stCondLst>
                              <p:cond delay="500"/>
                            </p:stCondLst>
                            <p:childTnLst>
                              <p:par>
                                <p:cTn id="52" presetID="42" presetClass="path" presetSubtype="0" accel="50000" decel="50000" fill="hold" nodeType="afterEffect">
                                  <p:stCondLst>
                                    <p:cond delay="0"/>
                                  </p:stCondLst>
                                  <p:childTnLst>
                                    <p:animMotion origin="layout" path="M 2.70833E-6 2.96296E-6 L 0.36015 0.18356 " pathEditMode="relative" rAng="0" ptsTypes="AA">
                                      <p:cBhvr>
                                        <p:cTn id="53" dur="2000" fill="hold"/>
                                        <p:tgtEl>
                                          <p:spTgt spid="66"/>
                                        </p:tgtEl>
                                        <p:attrNameLst>
                                          <p:attrName>ppt_x</p:attrName>
                                          <p:attrName>ppt_y</p:attrName>
                                        </p:attrNameLst>
                                      </p:cBhvr>
                                      <p:rCtr x="18008" y="9167"/>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par>
                          <p:cTn id="59" fill="hold">
                            <p:stCondLst>
                              <p:cond delay="500"/>
                            </p:stCondLst>
                            <p:childTnLst>
                              <p:par>
                                <p:cTn id="60" presetID="42" presetClass="path" presetSubtype="0" accel="50000" decel="50000" fill="hold" nodeType="afterEffect">
                                  <p:stCondLst>
                                    <p:cond delay="0"/>
                                  </p:stCondLst>
                                  <p:childTnLst>
                                    <p:animMotion origin="layout" path="M 2.70833E-6 7.40741E-7 L -0.35352 0.17639 " pathEditMode="relative" rAng="0" ptsTypes="AA">
                                      <p:cBhvr>
                                        <p:cTn id="61" dur="2000" fill="hold"/>
                                        <p:tgtEl>
                                          <p:spTgt spid="58"/>
                                        </p:tgtEl>
                                        <p:attrNameLst>
                                          <p:attrName>ppt_x</p:attrName>
                                          <p:attrName>ppt_y</p:attrName>
                                        </p:attrNameLst>
                                      </p:cBhvr>
                                      <p:rCtr x="-17682" y="8819"/>
                                    </p:animMotion>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45"/>
                                        </p:tgtEl>
                                        <p:attrNameLst>
                                          <p:attrName>style.visibility</p:attrName>
                                        </p:attrNameLst>
                                      </p:cBhvr>
                                      <p:to>
                                        <p:strVal val="visible"/>
                                      </p:to>
                                    </p:set>
                                    <p:animEffect transition="in" filter="fade">
                                      <p:cBhvr>
                                        <p:cTn id="66" dur="500"/>
                                        <p:tgtEl>
                                          <p:spTgt spid="145"/>
                                        </p:tgtEl>
                                      </p:cBhvr>
                                    </p:animEffect>
                                  </p:childTnLst>
                                </p:cTn>
                              </p:par>
                              <p:par>
                                <p:cTn id="67" presetID="10"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animEffect transition="in" filter="fade">
                                      <p:cBhvr>
                                        <p:cTn id="69" dur="500"/>
                                        <p:tgtEl>
                                          <p:spTgt spid="144"/>
                                        </p:tgtEl>
                                      </p:cBhvr>
                                    </p:animEffect>
                                  </p:childTnLst>
                                </p:cTn>
                              </p:par>
                              <p:par>
                                <p:cTn id="70" presetID="10" presetClass="entr" presetSubtype="0" fill="hold" nodeType="withEffect">
                                  <p:stCondLst>
                                    <p:cond delay="0"/>
                                  </p:stCondLst>
                                  <p:childTnLst>
                                    <p:set>
                                      <p:cBhvr>
                                        <p:cTn id="71" dur="1" fill="hold">
                                          <p:stCondLst>
                                            <p:cond delay="0"/>
                                          </p:stCondLst>
                                        </p:cTn>
                                        <p:tgtEl>
                                          <p:spTgt spid="143"/>
                                        </p:tgtEl>
                                        <p:attrNameLst>
                                          <p:attrName>style.visibility</p:attrName>
                                        </p:attrNameLst>
                                      </p:cBhvr>
                                      <p:to>
                                        <p:strVal val="visible"/>
                                      </p:to>
                                    </p:set>
                                    <p:animEffect transition="in" filter="fade">
                                      <p:cBhvr>
                                        <p:cTn id="72" dur="500"/>
                                        <p:tgtEl>
                                          <p:spTgt spid="14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6"/>
                                        </p:tgtEl>
                                        <p:attrNameLst>
                                          <p:attrName>style.visibility</p:attrName>
                                        </p:attrNameLst>
                                      </p:cBhvr>
                                      <p:to>
                                        <p:strVal val="visible"/>
                                      </p:to>
                                    </p:set>
                                    <p:animEffect transition="in" filter="fade">
                                      <p:cBhvr>
                                        <p:cTn id="77" dur="500"/>
                                        <p:tgtEl>
                                          <p:spTgt spid="146"/>
                                        </p:tgtEl>
                                      </p:cBhvr>
                                    </p:animEffect>
                                  </p:childTnLst>
                                </p:cTn>
                              </p:par>
                            </p:childTnLst>
                          </p:cTn>
                        </p:par>
                        <p:par>
                          <p:cTn id="78" fill="hold">
                            <p:stCondLst>
                              <p:cond delay="500"/>
                            </p:stCondLst>
                            <p:childTnLst>
                              <p:par>
                                <p:cTn id="79" presetID="42" presetClass="path" presetSubtype="0" accel="50000" decel="50000" fill="hold" nodeType="afterEffect">
                                  <p:stCondLst>
                                    <p:cond delay="0"/>
                                  </p:stCondLst>
                                  <p:childTnLst>
                                    <p:animMotion origin="layout" path="M 4.79167E-6 3.7037E-6 L 0.31914 -0.07778 " pathEditMode="relative" rAng="0" ptsTypes="AA">
                                      <p:cBhvr>
                                        <p:cTn id="80" dur="2000" fill="hold"/>
                                        <p:tgtEl>
                                          <p:spTgt spid="146"/>
                                        </p:tgtEl>
                                        <p:attrNameLst>
                                          <p:attrName>ppt_x</p:attrName>
                                          <p:attrName>ppt_y</p:attrName>
                                        </p:attrNameLst>
                                      </p:cBhvr>
                                      <p:rCtr x="15677" y="-5139"/>
                                    </p:animMotion>
                                  </p:childTnLst>
                                </p:cTn>
                              </p:par>
                            </p:childTnLst>
                          </p:cTn>
                        </p:par>
                        <p:par>
                          <p:cTn id="81" fill="hold">
                            <p:stCondLst>
                              <p:cond delay="2500"/>
                            </p:stCondLst>
                            <p:childTnLst>
                              <p:par>
                                <p:cTn id="82" presetID="10" presetClass="exit" presetSubtype="0" fill="hold" nodeType="afterEffect">
                                  <p:stCondLst>
                                    <p:cond delay="0"/>
                                  </p:stCondLst>
                                  <p:childTnLst>
                                    <p:animEffect transition="out" filter="fade">
                                      <p:cBhvr>
                                        <p:cTn id="83" dur="500"/>
                                        <p:tgtEl>
                                          <p:spTgt spid="146"/>
                                        </p:tgtEl>
                                      </p:cBhvr>
                                    </p:animEffect>
                                    <p:set>
                                      <p:cBhvr>
                                        <p:cTn id="84" dur="1" fill="hold">
                                          <p:stCondLst>
                                            <p:cond delay="499"/>
                                          </p:stCondLst>
                                        </p:cTn>
                                        <p:tgtEl>
                                          <p:spTgt spid="146"/>
                                        </p:tgtEl>
                                        <p:attrNameLst>
                                          <p:attrName>style.visibility</p:attrName>
                                        </p:attrNameLst>
                                      </p:cBhvr>
                                      <p:to>
                                        <p:strVal val="hidden"/>
                                      </p:to>
                                    </p:set>
                                  </p:childTnLst>
                                </p:cTn>
                              </p:par>
                            </p:childTnLst>
                          </p:cTn>
                        </p:par>
                        <p:par>
                          <p:cTn id="85" fill="hold">
                            <p:stCondLst>
                              <p:cond delay="3000"/>
                            </p:stCondLst>
                            <p:childTnLst>
                              <p:par>
                                <p:cTn id="86" presetID="10" presetClass="entr" presetSubtype="0" fill="hold" nodeType="afterEffect">
                                  <p:stCondLst>
                                    <p:cond delay="0"/>
                                  </p:stCondLst>
                                  <p:childTnLst>
                                    <p:set>
                                      <p:cBhvr>
                                        <p:cTn id="87" dur="1" fill="hold">
                                          <p:stCondLst>
                                            <p:cond delay="0"/>
                                          </p:stCondLst>
                                        </p:cTn>
                                        <p:tgtEl>
                                          <p:spTgt spid="147"/>
                                        </p:tgtEl>
                                        <p:attrNameLst>
                                          <p:attrName>style.visibility</p:attrName>
                                        </p:attrNameLst>
                                      </p:cBhvr>
                                      <p:to>
                                        <p:strVal val="visible"/>
                                      </p:to>
                                    </p:set>
                                    <p:animEffect transition="in" filter="fade">
                                      <p:cBhvr>
                                        <p:cTn id="88" dur="500"/>
                                        <p:tgtEl>
                                          <p:spTgt spid="147"/>
                                        </p:tgtEl>
                                      </p:cBhvr>
                                    </p:animEffect>
                                  </p:childTnLst>
                                </p:cTn>
                              </p:par>
                            </p:childTnLst>
                          </p:cTn>
                        </p:par>
                        <p:par>
                          <p:cTn id="89" fill="hold">
                            <p:stCondLst>
                              <p:cond delay="3500"/>
                            </p:stCondLst>
                            <p:childTnLst>
                              <p:par>
                                <p:cTn id="90" presetID="42" presetClass="path" presetSubtype="0" accel="50000" decel="50000" fill="hold" nodeType="afterEffect">
                                  <p:stCondLst>
                                    <p:cond delay="0"/>
                                  </p:stCondLst>
                                  <p:childTnLst>
                                    <p:animMotion origin="layout" path="M -3.125E-6 3.7037E-6 L -0.02956 -0.29653 " pathEditMode="relative" rAng="0" ptsTypes="AA">
                                      <p:cBhvr>
                                        <p:cTn id="91" dur="2000" fill="hold"/>
                                        <p:tgtEl>
                                          <p:spTgt spid="147"/>
                                        </p:tgtEl>
                                        <p:attrNameLst>
                                          <p:attrName>ppt_x</p:attrName>
                                          <p:attrName>ppt_y</p:attrName>
                                        </p:attrNameLst>
                                      </p:cBhvr>
                                      <p:rCtr x="-1406" y="-15486"/>
                                    </p:animMotion>
                                  </p:childTnLst>
                                </p:cTn>
                              </p:par>
                            </p:childTnLst>
                          </p:cTn>
                        </p:par>
                        <p:par>
                          <p:cTn id="92" fill="hold">
                            <p:stCondLst>
                              <p:cond delay="5500"/>
                            </p:stCondLst>
                            <p:childTnLst>
                              <p:par>
                                <p:cTn id="93" presetID="10" presetClass="exit" presetSubtype="0" fill="hold" nodeType="afterEffect">
                                  <p:stCondLst>
                                    <p:cond delay="0"/>
                                  </p:stCondLst>
                                  <p:childTnLst>
                                    <p:animEffect transition="out" filter="fade">
                                      <p:cBhvr>
                                        <p:cTn id="94" dur="500"/>
                                        <p:tgtEl>
                                          <p:spTgt spid="147"/>
                                        </p:tgtEl>
                                      </p:cBhvr>
                                    </p:animEffect>
                                    <p:set>
                                      <p:cBhvr>
                                        <p:cTn id="95" dur="1" fill="hold">
                                          <p:stCondLst>
                                            <p:cond delay="499"/>
                                          </p:stCondLst>
                                        </p:cTn>
                                        <p:tgtEl>
                                          <p:spTgt spid="147"/>
                                        </p:tgtEl>
                                        <p:attrNameLst>
                                          <p:attrName>style.visibility</p:attrName>
                                        </p:attrNameLst>
                                      </p:cBhvr>
                                      <p:to>
                                        <p:strVal val="hidden"/>
                                      </p:to>
                                    </p:set>
                                  </p:childTnLst>
                                </p:cTn>
                              </p:par>
                            </p:childTnLst>
                          </p:cTn>
                        </p:par>
                        <p:par>
                          <p:cTn id="96" fill="hold">
                            <p:stCondLst>
                              <p:cond delay="6000"/>
                            </p:stCondLst>
                            <p:childTnLst>
                              <p:par>
                                <p:cTn id="97" presetID="10" presetClass="entr" presetSubtype="0" fill="hold" nodeType="afterEffect">
                                  <p:stCondLst>
                                    <p:cond delay="0"/>
                                  </p:stCondLst>
                                  <p:childTnLst>
                                    <p:set>
                                      <p:cBhvr>
                                        <p:cTn id="98" dur="1" fill="hold">
                                          <p:stCondLst>
                                            <p:cond delay="0"/>
                                          </p:stCondLst>
                                        </p:cTn>
                                        <p:tgtEl>
                                          <p:spTgt spid="148"/>
                                        </p:tgtEl>
                                        <p:attrNameLst>
                                          <p:attrName>style.visibility</p:attrName>
                                        </p:attrNameLst>
                                      </p:cBhvr>
                                      <p:to>
                                        <p:strVal val="visible"/>
                                      </p:to>
                                    </p:set>
                                    <p:animEffect transition="in" filter="fade">
                                      <p:cBhvr>
                                        <p:cTn id="99" dur="500"/>
                                        <p:tgtEl>
                                          <p:spTgt spid="148"/>
                                        </p:tgtEl>
                                      </p:cBhvr>
                                    </p:animEffect>
                                  </p:childTnLst>
                                </p:cTn>
                              </p:par>
                            </p:childTnLst>
                          </p:cTn>
                        </p:par>
                        <p:par>
                          <p:cTn id="100" fill="hold">
                            <p:stCondLst>
                              <p:cond delay="6500"/>
                            </p:stCondLst>
                            <p:childTnLst>
                              <p:par>
                                <p:cTn id="101" presetID="42" presetClass="path" presetSubtype="0" accel="50000" decel="50000" fill="hold" nodeType="afterEffect">
                                  <p:stCondLst>
                                    <p:cond delay="0"/>
                                  </p:stCondLst>
                                  <p:childTnLst>
                                    <p:animMotion origin="layout" path="M -1.875E-6 3.33333E-6 L -0.31003 -0.07315 " pathEditMode="relative" rAng="0" ptsTypes="AA">
                                      <p:cBhvr>
                                        <p:cTn id="102" dur="2000" fill="hold"/>
                                        <p:tgtEl>
                                          <p:spTgt spid="148"/>
                                        </p:tgtEl>
                                        <p:attrNameLst>
                                          <p:attrName>ppt_x</p:attrName>
                                          <p:attrName>ppt_y</p:attrName>
                                        </p:attrNameLst>
                                      </p:cBhvr>
                                      <p:rCtr x="-15599" y="-4977"/>
                                    </p:animMotion>
                                  </p:childTnLst>
                                </p:cTn>
                              </p:par>
                            </p:childTnLst>
                          </p:cTn>
                        </p:par>
                        <p:par>
                          <p:cTn id="103" fill="hold">
                            <p:stCondLst>
                              <p:cond delay="8500"/>
                            </p:stCondLst>
                            <p:childTnLst>
                              <p:par>
                                <p:cTn id="104" presetID="10" presetClass="exit" presetSubtype="0" fill="hold" nodeType="afterEffect">
                                  <p:stCondLst>
                                    <p:cond delay="0"/>
                                  </p:stCondLst>
                                  <p:childTnLst>
                                    <p:animEffect transition="out" filter="fade">
                                      <p:cBhvr>
                                        <p:cTn id="105" dur="500"/>
                                        <p:tgtEl>
                                          <p:spTgt spid="148"/>
                                        </p:tgtEl>
                                      </p:cBhvr>
                                    </p:animEffect>
                                    <p:set>
                                      <p:cBhvr>
                                        <p:cTn id="106" dur="1" fill="hold">
                                          <p:stCondLst>
                                            <p:cond delay="499"/>
                                          </p:stCondLst>
                                        </p:cTn>
                                        <p:tgtEl>
                                          <p:spTgt spid="148"/>
                                        </p:tgtEl>
                                        <p:attrNameLst>
                                          <p:attrName>style.visibility</p:attrName>
                                        </p:attrNameLst>
                                      </p:cBhvr>
                                      <p:to>
                                        <p:strVal val="hidden"/>
                                      </p:to>
                                    </p:set>
                                  </p:childTnLst>
                                </p:cTn>
                              </p:par>
                            </p:childTnLst>
                          </p:cTn>
                        </p:par>
                        <p:par>
                          <p:cTn id="107" fill="hold">
                            <p:stCondLst>
                              <p:cond delay="9000"/>
                            </p:stCondLst>
                            <p:childTnLst>
                              <p:par>
                                <p:cTn id="108" presetID="1" presetClass="entr" presetSubtype="0" fill="hold" nodeType="afterEffect">
                                  <p:stCondLst>
                                    <p:cond delay="0"/>
                                  </p:stCondLst>
                                  <p:childTnLst>
                                    <p:set>
                                      <p:cBhvr>
                                        <p:cTn id="109" dur="1" fill="hold">
                                          <p:stCondLst>
                                            <p:cond delay="0"/>
                                          </p:stCondLst>
                                        </p:cTn>
                                        <p:tgtEl>
                                          <p:spTgt spid="149"/>
                                        </p:tgtEl>
                                        <p:attrNameLst>
                                          <p:attrName>style.visibility</p:attrName>
                                        </p:attrNameLst>
                                      </p:cBhvr>
                                      <p:to>
                                        <p:strVal val="visible"/>
                                      </p:to>
                                    </p:set>
                                  </p:childTnLst>
                                </p:cTn>
                              </p:par>
                            </p:childTnLst>
                          </p:cTn>
                        </p:par>
                        <p:par>
                          <p:cTn id="110" fill="hold">
                            <p:stCondLst>
                              <p:cond delay="9000"/>
                            </p:stCondLst>
                            <p:childTnLst>
                              <p:par>
                                <p:cTn id="111" presetID="42" presetClass="path" presetSubtype="0" accel="50000" decel="50000" fill="hold" nodeType="afterEffect">
                                  <p:stCondLst>
                                    <p:cond delay="0"/>
                                  </p:stCondLst>
                                  <p:childTnLst>
                                    <p:animMotion origin="layout" path="M -8.33333E-7 1.11111E-6 L 0.34648 0.19583 " pathEditMode="relative" rAng="0" ptsTypes="AA">
                                      <p:cBhvr>
                                        <p:cTn id="112" dur="2000" fill="hold"/>
                                        <p:tgtEl>
                                          <p:spTgt spid="149"/>
                                        </p:tgtEl>
                                        <p:attrNameLst>
                                          <p:attrName>ppt_x</p:attrName>
                                          <p:attrName>ppt_y</p:attrName>
                                        </p:attrNameLst>
                                      </p:cBhvr>
                                      <p:rCtr x="17526" y="9005"/>
                                    </p:animMotion>
                                  </p:childTnLst>
                                </p:cTn>
                              </p:par>
                            </p:childTnLst>
                          </p:cTn>
                        </p:par>
                        <p:par>
                          <p:cTn id="113" fill="hold">
                            <p:stCondLst>
                              <p:cond delay="11000"/>
                            </p:stCondLst>
                            <p:childTnLst>
                              <p:par>
                                <p:cTn id="114" presetID="10" presetClass="exit" presetSubtype="0" fill="hold" nodeType="afterEffect">
                                  <p:stCondLst>
                                    <p:cond delay="0"/>
                                  </p:stCondLst>
                                  <p:childTnLst>
                                    <p:animEffect transition="out" filter="fade">
                                      <p:cBhvr>
                                        <p:cTn id="115" dur="500"/>
                                        <p:tgtEl>
                                          <p:spTgt spid="149"/>
                                        </p:tgtEl>
                                      </p:cBhvr>
                                    </p:animEffect>
                                    <p:set>
                                      <p:cBhvr>
                                        <p:cTn id="116" dur="1" fill="hold">
                                          <p:stCondLst>
                                            <p:cond delay="499"/>
                                          </p:stCondLst>
                                        </p:cTn>
                                        <p:tgtEl>
                                          <p:spTgt spid="149"/>
                                        </p:tgtEl>
                                        <p:attrNameLst>
                                          <p:attrName>style.visibility</p:attrName>
                                        </p:attrNameLst>
                                      </p:cBhvr>
                                      <p:to>
                                        <p:strVal val="hidden"/>
                                      </p:to>
                                    </p:set>
                                  </p:childTnLst>
                                </p:cTn>
                              </p:par>
                            </p:childTnLst>
                          </p:cTn>
                        </p:par>
                        <p:par>
                          <p:cTn id="117" fill="hold">
                            <p:stCondLst>
                              <p:cond delay="11500"/>
                            </p:stCondLst>
                            <p:childTnLst>
                              <p:par>
                                <p:cTn id="118" presetID="1" presetClass="entr" presetSubtype="0" fill="hold" nodeType="afterEffect">
                                  <p:stCondLst>
                                    <p:cond delay="0"/>
                                  </p:stCondLst>
                                  <p:childTnLst>
                                    <p:set>
                                      <p:cBhvr>
                                        <p:cTn id="119" dur="1" fill="hold">
                                          <p:stCondLst>
                                            <p:cond delay="0"/>
                                          </p:stCondLst>
                                        </p:cTn>
                                        <p:tgtEl>
                                          <p:spTgt spid="149"/>
                                        </p:tgtEl>
                                        <p:attrNameLst>
                                          <p:attrName>style.visibility</p:attrName>
                                        </p:attrNameLst>
                                      </p:cBhvr>
                                      <p:to>
                                        <p:strVal val="visible"/>
                                      </p:to>
                                    </p:set>
                                  </p:childTnLst>
                                </p:cTn>
                              </p:par>
                            </p:childTnLst>
                          </p:cTn>
                        </p:par>
                        <p:par>
                          <p:cTn id="120" fill="hold">
                            <p:stCondLst>
                              <p:cond delay="11500"/>
                            </p:stCondLst>
                            <p:childTnLst>
                              <p:par>
                                <p:cTn id="121" presetID="42" presetClass="path" presetSubtype="0" accel="50000" decel="50000" fill="hold" nodeType="afterEffect">
                                  <p:stCondLst>
                                    <p:cond delay="0"/>
                                  </p:stCondLst>
                                  <p:childTnLst>
                                    <p:animMotion origin="layout" path="M -8.33333E-7 1.11111E-6 L 0.05143 0.41528 " pathEditMode="relative" rAng="0" ptsTypes="AA">
                                      <p:cBhvr>
                                        <p:cTn id="122" dur="2000" fill="hold"/>
                                        <p:tgtEl>
                                          <p:spTgt spid="149"/>
                                        </p:tgtEl>
                                        <p:attrNameLst>
                                          <p:attrName>ppt_x</p:attrName>
                                          <p:attrName>ppt_y</p:attrName>
                                        </p:attrNameLst>
                                      </p:cBhvr>
                                      <p:rCtr x="2396" y="19537"/>
                                    </p:animMotion>
                                  </p:childTnLst>
                                </p:cTn>
                              </p:par>
                            </p:childTnLst>
                          </p:cTn>
                        </p:par>
                        <p:par>
                          <p:cTn id="123" fill="hold">
                            <p:stCondLst>
                              <p:cond delay="13500"/>
                            </p:stCondLst>
                            <p:childTnLst>
                              <p:par>
                                <p:cTn id="124" presetID="10" presetClass="exit" presetSubtype="0" fill="hold" nodeType="afterEffect">
                                  <p:stCondLst>
                                    <p:cond delay="0"/>
                                  </p:stCondLst>
                                  <p:childTnLst>
                                    <p:animEffect transition="out" filter="fade">
                                      <p:cBhvr>
                                        <p:cTn id="125" dur="500"/>
                                        <p:tgtEl>
                                          <p:spTgt spid="149"/>
                                        </p:tgtEl>
                                      </p:cBhvr>
                                    </p:animEffect>
                                    <p:set>
                                      <p:cBhvr>
                                        <p:cTn id="126" dur="1" fill="hold">
                                          <p:stCondLst>
                                            <p:cond delay="499"/>
                                          </p:stCondLst>
                                        </p:cTn>
                                        <p:tgtEl>
                                          <p:spTgt spid="149"/>
                                        </p:tgtEl>
                                        <p:attrNameLst>
                                          <p:attrName>style.visibility</p:attrName>
                                        </p:attrNameLst>
                                      </p:cBhvr>
                                      <p:to>
                                        <p:strVal val="hidden"/>
                                      </p:to>
                                    </p:set>
                                  </p:childTnLst>
                                </p:cTn>
                              </p:par>
                            </p:childTnLst>
                          </p:cTn>
                        </p:par>
                        <p:par>
                          <p:cTn id="127" fill="hold">
                            <p:stCondLst>
                              <p:cond delay="14000"/>
                            </p:stCondLst>
                            <p:childTnLst>
                              <p:par>
                                <p:cTn id="128" presetID="1" presetClass="entr" presetSubtype="0" fill="hold" nodeType="afterEffect">
                                  <p:stCondLst>
                                    <p:cond delay="0"/>
                                  </p:stCondLst>
                                  <p:childTnLst>
                                    <p:set>
                                      <p:cBhvr>
                                        <p:cTn id="129" dur="1" fill="hold">
                                          <p:stCondLst>
                                            <p:cond delay="0"/>
                                          </p:stCondLst>
                                        </p:cTn>
                                        <p:tgtEl>
                                          <p:spTgt spid="149"/>
                                        </p:tgtEl>
                                        <p:attrNameLst>
                                          <p:attrName>style.visibility</p:attrName>
                                        </p:attrNameLst>
                                      </p:cBhvr>
                                      <p:to>
                                        <p:strVal val="visible"/>
                                      </p:to>
                                    </p:set>
                                  </p:childTnLst>
                                </p:cTn>
                              </p:par>
                            </p:childTnLst>
                          </p:cTn>
                        </p:par>
                        <p:par>
                          <p:cTn id="130" fill="hold">
                            <p:stCondLst>
                              <p:cond delay="14000"/>
                            </p:stCondLst>
                            <p:childTnLst>
                              <p:par>
                                <p:cTn id="131" presetID="42" presetClass="path" presetSubtype="0" accel="50000" decel="50000" fill="hold" nodeType="afterEffect">
                                  <p:stCondLst>
                                    <p:cond delay="0"/>
                                  </p:stCondLst>
                                  <p:childTnLst>
                                    <p:animMotion origin="layout" path="M -8.33333E-7 1.11111E-6 L -0.37357 0.20463 " pathEditMode="relative" rAng="0" ptsTypes="AA">
                                      <p:cBhvr>
                                        <p:cTn id="132" dur="2000" fill="hold"/>
                                        <p:tgtEl>
                                          <p:spTgt spid="149"/>
                                        </p:tgtEl>
                                        <p:attrNameLst>
                                          <p:attrName>ppt_x</p:attrName>
                                          <p:attrName>ppt_y</p:attrName>
                                        </p:attrNameLst>
                                      </p:cBhvr>
                                      <p:rCtr x="-18984" y="9537"/>
                                    </p:animMotion>
                                  </p:childTnLst>
                                </p:cTn>
                              </p:par>
                            </p:childTnLst>
                          </p:cTn>
                        </p:par>
                        <p:par>
                          <p:cTn id="133" fill="hold">
                            <p:stCondLst>
                              <p:cond delay="16000"/>
                            </p:stCondLst>
                            <p:childTnLst>
                              <p:par>
                                <p:cTn id="134" presetID="10" presetClass="exit" presetSubtype="0" fill="hold" nodeType="afterEffect">
                                  <p:stCondLst>
                                    <p:cond delay="0"/>
                                  </p:stCondLst>
                                  <p:childTnLst>
                                    <p:animEffect transition="out" filter="fade">
                                      <p:cBhvr>
                                        <p:cTn id="135" dur="500"/>
                                        <p:tgtEl>
                                          <p:spTgt spid="149"/>
                                        </p:tgtEl>
                                      </p:cBhvr>
                                    </p:animEffect>
                                    <p:set>
                                      <p:cBhvr>
                                        <p:cTn id="136" dur="1" fill="hold">
                                          <p:stCondLst>
                                            <p:cond delay="499"/>
                                          </p:stCondLst>
                                        </p:cTn>
                                        <p:tgtEl>
                                          <p:spTgt spid="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up 72">
            <a:extLst>
              <a:ext uri="{FF2B5EF4-FFF2-40B4-BE49-F238E27FC236}">
                <a16:creationId xmlns:a16="http://schemas.microsoft.com/office/drawing/2014/main" id="{DD2B66BB-C26B-4066-9635-7344E72BF8D4}"/>
              </a:ext>
            </a:extLst>
          </p:cNvPr>
          <p:cNvGrpSpPr/>
          <p:nvPr/>
        </p:nvGrpSpPr>
        <p:grpSpPr>
          <a:xfrm>
            <a:off x="602853" y="1018309"/>
            <a:ext cx="1870183" cy="2056257"/>
            <a:chOff x="602853" y="1018309"/>
            <a:chExt cx="2562911" cy="2817908"/>
          </a:xfrm>
        </p:grpSpPr>
        <p:grpSp>
          <p:nvGrpSpPr>
            <p:cNvPr id="74" name="Grup 73">
              <a:extLst>
                <a:ext uri="{FF2B5EF4-FFF2-40B4-BE49-F238E27FC236}">
                  <a16:creationId xmlns:a16="http://schemas.microsoft.com/office/drawing/2014/main" id="{93A46C1D-8456-4ECC-ACD8-58CF553B2A27}"/>
                </a:ext>
              </a:extLst>
            </p:cNvPr>
            <p:cNvGrpSpPr/>
            <p:nvPr/>
          </p:nvGrpSpPr>
          <p:grpSpPr>
            <a:xfrm>
              <a:off x="602853" y="1018309"/>
              <a:ext cx="2562911" cy="2563992"/>
              <a:chOff x="873016" y="1155953"/>
              <a:chExt cx="3253978" cy="3253978"/>
            </a:xfrm>
          </p:grpSpPr>
          <p:pic>
            <p:nvPicPr>
              <p:cNvPr id="76" name="Picture 2" descr="folder icon">
                <a:extLst>
                  <a:ext uri="{FF2B5EF4-FFF2-40B4-BE49-F238E27FC236}">
                    <a16:creationId xmlns:a16="http://schemas.microsoft.com/office/drawing/2014/main" id="{04B0A1FA-17CE-477C-928D-F2A6E4201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c, code, sharp icon">
                <a:extLst>
                  <a:ext uri="{FF2B5EF4-FFF2-40B4-BE49-F238E27FC236}">
                    <a16:creationId xmlns:a16="http://schemas.microsoft.com/office/drawing/2014/main" id="{2C15FF84-236D-4BE7-8054-E89437D50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8" name="Picture 4" descr="code, j icon">
                <a:extLst>
                  <a:ext uri="{FF2B5EF4-FFF2-40B4-BE49-F238E27FC236}">
                    <a16:creationId xmlns:a16="http://schemas.microsoft.com/office/drawing/2014/main" id="{DA739594-93E0-40F1-9A22-5E1CF43E59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9" name="Picture 8" descr="code, js icon">
                <a:extLst>
                  <a:ext uri="{FF2B5EF4-FFF2-40B4-BE49-F238E27FC236}">
                    <a16:creationId xmlns:a16="http://schemas.microsoft.com/office/drawing/2014/main" id="{6CB07159-6E1A-4FF7-B8E8-7BC0A1449E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0" name="Picture 6" descr="code icon">
                <a:extLst>
                  <a:ext uri="{FF2B5EF4-FFF2-40B4-BE49-F238E27FC236}">
                    <a16:creationId xmlns:a16="http://schemas.microsoft.com/office/drawing/2014/main" id="{F314C2EE-F6CB-49EB-8444-1E3E67EEC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75" name="Metin kutusu 74">
              <a:extLst>
                <a:ext uri="{FF2B5EF4-FFF2-40B4-BE49-F238E27FC236}">
                  <a16:creationId xmlns:a16="http://schemas.microsoft.com/office/drawing/2014/main" id="{A2270AE1-B99E-441F-AAB9-E7CE5876CA68}"/>
                </a:ext>
              </a:extLst>
            </p:cNvPr>
            <p:cNvSpPr txBox="1"/>
            <p:nvPr/>
          </p:nvSpPr>
          <p:spPr>
            <a:xfrm>
              <a:off x="602853" y="3466885"/>
              <a:ext cx="2562911" cy="369332"/>
            </a:xfrm>
            <a:prstGeom prst="rect">
              <a:avLst/>
            </a:prstGeom>
            <a:noFill/>
          </p:spPr>
          <p:txBody>
            <a:bodyPr wrap="square" rtlCol="0">
              <a:spAutoFit/>
            </a:bodyPr>
            <a:lstStyle/>
            <a:p>
              <a:pPr algn="ctr"/>
              <a:r>
                <a:rPr lang="tr-TR" b="1" dirty="0" err="1">
                  <a:solidFill>
                    <a:schemeClr val="tx2"/>
                  </a:solidFill>
                  <a:effectLst>
                    <a:outerShdw blurRad="38100" dist="38100" dir="2700000" algn="tl">
                      <a:srgbClr val="000000">
                        <a:alpha val="43137"/>
                      </a:srgbClr>
                    </a:outerShdw>
                  </a:effectLst>
                </a:rPr>
                <a:t>Working</a:t>
              </a:r>
              <a:r>
                <a:rPr lang="tr-TR" dirty="0">
                  <a:solidFill>
                    <a:schemeClr val="tx2"/>
                  </a:solidFill>
                  <a:effectLst>
                    <a:outerShdw blurRad="38100" dist="38100" dir="2700000" algn="tl">
                      <a:srgbClr val="000000">
                        <a:alpha val="43137"/>
                      </a:srgbClr>
                    </a:outerShdw>
                  </a:effectLst>
                </a:rPr>
                <a:t> Directory</a:t>
              </a:r>
            </a:p>
          </p:txBody>
        </p:sp>
      </p:grpSp>
      <p:grpSp>
        <p:nvGrpSpPr>
          <p:cNvPr id="81" name="Grup 80">
            <a:extLst>
              <a:ext uri="{FF2B5EF4-FFF2-40B4-BE49-F238E27FC236}">
                <a16:creationId xmlns:a16="http://schemas.microsoft.com/office/drawing/2014/main" id="{508083C5-D57E-48B0-99CB-03C38E68109A}"/>
              </a:ext>
            </a:extLst>
          </p:cNvPr>
          <p:cNvGrpSpPr/>
          <p:nvPr/>
        </p:nvGrpSpPr>
        <p:grpSpPr>
          <a:xfrm>
            <a:off x="3254270" y="1059965"/>
            <a:ext cx="1872000" cy="2055600"/>
            <a:chOff x="602852" y="1018309"/>
            <a:chExt cx="2562912" cy="2824780"/>
          </a:xfrm>
        </p:grpSpPr>
        <p:grpSp>
          <p:nvGrpSpPr>
            <p:cNvPr id="82" name="Grup 81">
              <a:extLst>
                <a:ext uri="{FF2B5EF4-FFF2-40B4-BE49-F238E27FC236}">
                  <a16:creationId xmlns:a16="http://schemas.microsoft.com/office/drawing/2014/main" id="{7BE86E35-6C7D-44FD-88E0-DA2D9EE4DB72}"/>
                </a:ext>
              </a:extLst>
            </p:cNvPr>
            <p:cNvGrpSpPr/>
            <p:nvPr/>
          </p:nvGrpSpPr>
          <p:grpSpPr>
            <a:xfrm>
              <a:off x="602853" y="1018309"/>
              <a:ext cx="2562911" cy="2563992"/>
              <a:chOff x="873016" y="1155953"/>
              <a:chExt cx="3253978" cy="3253978"/>
            </a:xfrm>
          </p:grpSpPr>
          <p:pic>
            <p:nvPicPr>
              <p:cNvPr id="84" name="Picture 2" descr="folder icon">
                <a:extLst>
                  <a:ext uri="{FF2B5EF4-FFF2-40B4-BE49-F238E27FC236}">
                    <a16:creationId xmlns:a16="http://schemas.microsoft.com/office/drawing/2014/main" id="{AE218CD2-AF6B-491A-A55E-27771ED34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c, code, sharp icon">
                <a:extLst>
                  <a:ext uri="{FF2B5EF4-FFF2-40B4-BE49-F238E27FC236}">
                    <a16:creationId xmlns:a16="http://schemas.microsoft.com/office/drawing/2014/main" id="{1268F61F-CE57-4182-B412-663C5DA02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6" name="Picture 4" descr="code, j icon">
                <a:extLst>
                  <a:ext uri="{FF2B5EF4-FFF2-40B4-BE49-F238E27FC236}">
                    <a16:creationId xmlns:a16="http://schemas.microsoft.com/office/drawing/2014/main" id="{0955E9B2-337B-4C34-9803-552AD6E708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7" name="Picture 8" descr="code, js icon">
                <a:extLst>
                  <a:ext uri="{FF2B5EF4-FFF2-40B4-BE49-F238E27FC236}">
                    <a16:creationId xmlns:a16="http://schemas.microsoft.com/office/drawing/2014/main" id="{389299D9-42ED-4F47-B28A-AE2B5FF0DA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8" name="Picture 6" descr="code icon">
                <a:extLst>
                  <a:ext uri="{FF2B5EF4-FFF2-40B4-BE49-F238E27FC236}">
                    <a16:creationId xmlns:a16="http://schemas.microsoft.com/office/drawing/2014/main" id="{B287F6A4-B1F2-44B1-95A1-9BA6FCA227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83" name="Metin kutusu 82">
              <a:extLst>
                <a:ext uri="{FF2B5EF4-FFF2-40B4-BE49-F238E27FC236}">
                  <a16:creationId xmlns:a16="http://schemas.microsoft.com/office/drawing/2014/main" id="{04F477E8-AB17-4D08-AF86-D0F29E4EC76A}"/>
                </a:ext>
              </a:extLst>
            </p:cNvPr>
            <p:cNvSpPr txBox="1"/>
            <p:nvPr/>
          </p:nvSpPr>
          <p:spPr>
            <a:xfrm>
              <a:off x="602852" y="3473757"/>
              <a:ext cx="2562911" cy="369332"/>
            </a:xfrm>
            <a:prstGeom prst="rect">
              <a:avLst/>
            </a:prstGeom>
            <a:noFill/>
          </p:spPr>
          <p:txBody>
            <a:bodyPr wrap="square" rtlCol="0">
              <a:spAutoFit/>
            </a:bodyPr>
            <a:lstStyle/>
            <a:p>
              <a:pPr algn="ctr"/>
              <a:r>
                <a:rPr lang="tr-TR" b="1" dirty="0" err="1">
                  <a:solidFill>
                    <a:schemeClr val="tx2"/>
                  </a:solidFill>
                  <a:effectLst>
                    <a:outerShdw blurRad="38100" dist="38100" dir="2700000" algn="tl">
                      <a:srgbClr val="000000">
                        <a:alpha val="43137"/>
                      </a:srgbClr>
                    </a:outerShdw>
                  </a:effectLst>
                </a:rPr>
                <a:t>Staging</a:t>
              </a:r>
              <a:r>
                <a:rPr lang="tr-TR" dirty="0">
                  <a:solidFill>
                    <a:schemeClr val="tx2"/>
                  </a:solidFill>
                  <a:effectLst>
                    <a:outerShdw blurRad="38100" dist="38100" dir="2700000" algn="tl">
                      <a:srgbClr val="000000">
                        <a:alpha val="43137"/>
                      </a:srgbClr>
                    </a:outerShdw>
                  </a:effectLst>
                </a:rPr>
                <a:t> (</a:t>
              </a:r>
              <a:r>
                <a:rPr lang="tr-TR" dirty="0" err="1">
                  <a:solidFill>
                    <a:schemeClr val="tx2"/>
                  </a:solidFill>
                  <a:effectLst>
                    <a:outerShdw blurRad="38100" dist="38100" dir="2700000" algn="tl">
                      <a:srgbClr val="000000">
                        <a:alpha val="43137"/>
                      </a:srgbClr>
                    </a:outerShdw>
                  </a:effectLst>
                </a:rPr>
                <a:t>index</a:t>
              </a:r>
              <a:r>
                <a:rPr lang="tr-TR" dirty="0">
                  <a:solidFill>
                    <a:schemeClr val="tx2"/>
                  </a:solidFill>
                  <a:effectLst>
                    <a:outerShdw blurRad="38100" dist="38100" dir="2700000" algn="tl">
                      <a:srgbClr val="000000">
                        <a:alpha val="43137"/>
                      </a:srgbClr>
                    </a:outerShdw>
                  </a:effectLst>
                </a:rPr>
                <a:t>)</a:t>
              </a:r>
            </a:p>
          </p:txBody>
        </p:sp>
      </p:grpSp>
      <p:grpSp>
        <p:nvGrpSpPr>
          <p:cNvPr id="89" name="Grup 88">
            <a:extLst>
              <a:ext uri="{FF2B5EF4-FFF2-40B4-BE49-F238E27FC236}">
                <a16:creationId xmlns:a16="http://schemas.microsoft.com/office/drawing/2014/main" id="{696AEC76-C4EE-4CF8-AD77-BB43756C8F18}"/>
              </a:ext>
            </a:extLst>
          </p:cNvPr>
          <p:cNvGrpSpPr/>
          <p:nvPr/>
        </p:nvGrpSpPr>
        <p:grpSpPr>
          <a:xfrm>
            <a:off x="5902782" y="1089414"/>
            <a:ext cx="1872000" cy="2055600"/>
            <a:chOff x="602852" y="1018309"/>
            <a:chExt cx="2562912" cy="2817908"/>
          </a:xfrm>
        </p:grpSpPr>
        <p:grpSp>
          <p:nvGrpSpPr>
            <p:cNvPr id="90" name="Grup 89">
              <a:extLst>
                <a:ext uri="{FF2B5EF4-FFF2-40B4-BE49-F238E27FC236}">
                  <a16:creationId xmlns:a16="http://schemas.microsoft.com/office/drawing/2014/main" id="{28F5A899-5F3E-4556-8647-7F2C6EBF7DF5}"/>
                </a:ext>
              </a:extLst>
            </p:cNvPr>
            <p:cNvGrpSpPr/>
            <p:nvPr/>
          </p:nvGrpSpPr>
          <p:grpSpPr>
            <a:xfrm>
              <a:off x="602853" y="1018309"/>
              <a:ext cx="2562911" cy="2563992"/>
              <a:chOff x="873016" y="1155953"/>
              <a:chExt cx="3253978" cy="3253978"/>
            </a:xfrm>
          </p:grpSpPr>
          <p:pic>
            <p:nvPicPr>
              <p:cNvPr id="92" name="Picture 2" descr="folder icon">
                <a:extLst>
                  <a:ext uri="{FF2B5EF4-FFF2-40B4-BE49-F238E27FC236}">
                    <a16:creationId xmlns:a16="http://schemas.microsoft.com/office/drawing/2014/main" id="{121304CF-A98E-432A-8C7F-0746728CE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c, code, sharp icon">
                <a:extLst>
                  <a:ext uri="{FF2B5EF4-FFF2-40B4-BE49-F238E27FC236}">
                    <a16:creationId xmlns:a16="http://schemas.microsoft.com/office/drawing/2014/main" id="{0F28B565-C1D8-4BC6-826A-3835EB5232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4" name="Picture 4" descr="code, j icon">
                <a:extLst>
                  <a:ext uri="{FF2B5EF4-FFF2-40B4-BE49-F238E27FC236}">
                    <a16:creationId xmlns:a16="http://schemas.microsoft.com/office/drawing/2014/main" id="{24C8E4C3-AAB5-4158-9010-F09E3214D3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5" name="Picture 8" descr="code, js icon">
                <a:extLst>
                  <a:ext uri="{FF2B5EF4-FFF2-40B4-BE49-F238E27FC236}">
                    <a16:creationId xmlns:a16="http://schemas.microsoft.com/office/drawing/2014/main" id="{7C4B4BC6-71DF-4A34-991A-8CAB83A639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6" name="Picture 6" descr="code icon">
                <a:extLst>
                  <a:ext uri="{FF2B5EF4-FFF2-40B4-BE49-F238E27FC236}">
                    <a16:creationId xmlns:a16="http://schemas.microsoft.com/office/drawing/2014/main" id="{646D29BD-6D86-48D9-83C5-47BEC66BD9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91" name="Metin kutusu 90">
              <a:extLst>
                <a:ext uri="{FF2B5EF4-FFF2-40B4-BE49-F238E27FC236}">
                  <a16:creationId xmlns:a16="http://schemas.microsoft.com/office/drawing/2014/main" id="{82E57845-7770-41FA-8EA3-8FE6E1FD20D1}"/>
                </a:ext>
              </a:extLst>
            </p:cNvPr>
            <p:cNvSpPr txBox="1"/>
            <p:nvPr/>
          </p:nvSpPr>
          <p:spPr>
            <a:xfrm>
              <a:off x="602852" y="3466885"/>
              <a:ext cx="2562912" cy="369332"/>
            </a:xfrm>
            <a:prstGeom prst="rect">
              <a:avLst/>
            </a:prstGeom>
            <a:noFill/>
          </p:spPr>
          <p:txBody>
            <a:bodyPr wrap="square" rtlCol="0">
              <a:spAutoFit/>
            </a:bodyPr>
            <a:lstStyle/>
            <a:p>
              <a:pPr algn="ctr"/>
              <a:r>
                <a:rPr lang="tr-TR" b="1" dirty="0" err="1">
                  <a:solidFill>
                    <a:schemeClr val="tx2"/>
                  </a:solidFill>
                  <a:effectLst>
                    <a:outerShdw blurRad="38100" dist="38100" dir="2700000" algn="tl">
                      <a:srgbClr val="000000">
                        <a:alpha val="43137"/>
                      </a:srgbClr>
                    </a:outerShdw>
                  </a:effectLst>
                </a:rPr>
                <a:t>Local</a:t>
              </a:r>
              <a:r>
                <a:rPr lang="tr-TR" dirty="0">
                  <a:solidFill>
                    <a:schemeClr val="tx2"/>
                  </a:solidFill>
                  <a:effectLst>
                    <a:outerShdw blurRad="38100" dist="38100" dir="2700000" algn="tl">
                      <a:srgbClr val="000000">
                        <a:alpha val="43137"/>
                      </a:srgbClr>
                    </a:outerShdw>
                  </a:effectLst>
                </a:rPr>
                <a:t> Repository</a:t>
              </a:r>
            </a:p>
          </p:txBody>
        </p:sp>
      </p:grpSp>
      <p:sp>
        <p:nvSpPr>
          <p:cNvPr id="97" name="Ok: Aşağı Bükülü 96">
            <a:extLst>
              <a:ext uri="{FF2B5EF4-FFF2-40B4-BE49-F238E27FC236}">
                <a16:creationId xmlns:a16="http://schemas.microsoft.com/office/drawing/2014/main" id="{6C636D81-D05B-465A-A9BE-0C59675E3BE4}"/>
              </a:ext>
            </a:extLst>
          </p:cNvPr>
          <p:cNvSpPr/>
          <p:nvPr/>
        </p:nvSpPr>
        <p:spPr>
          <a:xfrm>
            <a:off x="1695716" y="313386"/>
            <a:ext cx="2507673" cy="585988"/>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tr-TR" dirty="0" err="1">
                <a:solidFill>
                  <a:schemeClr val="tx1"/>
                </a:solidFill>
              </a:rPr>
              <a:t>Add</a:t>
            </a:r>
            <a:endParaRPr lang="tr-TR" dirty="0">
              <a:solidFill>
                <a:schemeClr val="tx1"/>
              </a:solidFill>
            </a:endParaRPr>
          </a:p>
        </p:txBody>
      </p:sp>
      <p:sp>
        <p:nvSpPr>
          <p:cNvPr id="98" name="Ok: Aşağı Bükülü 97">
            <a:extLst>
              <a:ext uri="{FF2B5EF4-FFF2-40B4-BE49-F238E27FC236}">
                <a16:creationId xmlns:a16="http://schemas.microsoft.com/office/drawing/2014/main" id="{C735DD1C-EFD9-422C-8F17-A84F194E8B59}"/>
              </a:ext>
            </a:extLst>
          </p:cNvPr>
          <p:cNvSpPr/>
          <p:nvPr/>
        </p:nvSpPr>
        <p:spPr>
          <a:xfrm>
            <a:off x="4465691" y="335622"/>
            <a:ext cx="2507673" cy="585988"/>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tr-TR" dirty="0" err="1">
                <a:solidFill>
                  <a:schemeClr val="tx1"/>
                </a:solidFill>
              </a:rPr>
              <a:t>Commit</a:t>
            </a:r>
            <a:endParaRPr lang="tr-TR" dirty="0">
              <a:solidFill>
                <a:schemeClr val="tx1"/>
              </a:solidFill>
            </a:endParaRPr>
          </a:p>
        </p:txBody>
      </p:sp>
      <p:grpSp>
        <p:nvGrpSpPr>
          <p:cNvPr id="99" name="Grup 98">
            <a:extLst>
              <a:ext uri="{FF2B5EF4-FFF2-40B4-BE49-F238E27FC236}">
                <a16:creationId xmlns:a16="http://schemas.microsoft.com/office/drawing/2014/main" id="{2A59A051-4BE9-48CB-A6A6-0E00C4B47F3A}"/>
              </a:ext>
            </a:extLst>
          </p:cNvPr>
          <p:cNvGrpSpPr/>
          <p:nvPr/>
        </p:nvGrpSpPr>
        <p:grpSpPr>
          <a:xfrm>
            <a:off x="1535364" y="3486505"/>
            <a:ext cx="2930327" cy="983369"/>
            <a:chOff x="2542307" y="4013647"/>
            <a:chExt cx="2930327" cy="983369"/>
          </a:xfrm>
        </p:grpSpPr>
        <p:sp>
          <p:nvSpPr>
            <p:cNvPr id="100" name="Ok: Aşağı Bükülü 99">
              <a:extLst>
                <a:ext uri="{FF2B5EF4-FFF2-40B4-BE49-F238E27FC236}">
                  <a16:creationId xmlns:a16="http://schemas.microsoft.com/office/drawing/2014/main" id="{D9D9C0F7-C794-4A82-9EAF-A7DCCE6BF8B3}"/>
                </a:ext>
              </a:extLst>
            </p:cNvPr>
            <p:cNvSpPr/>
            <p:nvPr/>
          </p:nvSpPr>
          <p:spPr>
            <a:xfrm rot="10800000">
              <a:off x="2542307" y="4013647"/>
              <a:ext cx="2507673" cy="585988"/>
            </a:xfrm>
            <a:prstGeom prst="curvedDownArrow">
              <a:avLst/>
            </a:prstGeom>
          </p:spPr>
          <p:style>
            <a:lnRef idx="1">
              <a:schemeClr val="accent2"/>
            </a:lnRef>
            <a:fillRef idx="3">
              <a:schemeClr val="accent2"/>
            </a:fillRef>
            <a:effectRef idx="2">
              <a:schemeClr val="accent2"/>
            </a:effectRef>
            <a:fontRef idx="minor">
              <a:schemeClr val="lt1"/>
            </a:fontRef>
          </p:style>
          <p:txBody>
            <a:bodyPr vert="horz" rtlCol="0" anchor="ctr"/>
            <a:lstStyle/>
            <a:p>
              <a:pPr algn="ctr"/>
              <a:endParaRPr lang="tr-TR" dirty="0">
                <a:solidFill>
                  <a:schemeClr val="tx1"/>
                </a:solidFill>
              </a:endParaRPr>
            </a:p>
          </p:txBody>
        </p:sp>
        <p:sp>
          <p:nvSpPr>
            <p:cNvPr id="101" name="Metin kutusu 100">
              <a:extLst>
                <a:ext uri="{FF2B5EF4-FFF2-40B4-BE49-F238E27FC236}">
                  <a16:creationId xmlns:a16="http://schemas.microsoft.com/office/drawing/2014/main" id="{329020F9-396F-41B8-94F3-D77DC6BDB378}"/>
                </a:ext>
              </a:extLst>
            </p:cNvPr>
            <p:cNvSpPr txBox="1"/>
            <p:nvPr/>
          </p:nvSpPr>
          <p:spPr>
            <a:xfrm>
              <a:off x="2909723" y="4627684"/>
              <a:ext cx="2562911" cy="369332"/>
            </a:xfrm>
            <a:prstGeom prst="rect">
              <a:avLst/>
            </a:prstGeom>
            <a:noFill/>
          </p:spPr>
          <p:txBody>
            <a:bodyPr wrap="square" rtlCol="0">
              <a:spAutoFit/>
            </a:bodyPr>
            <a:lstStyle/>
            <a:p>
              <a:pPr algn="ctr"/>
              <a:r>
                <a:rPr lang="tr-TR" b="1" dirty="0" err="1">
                  <a:solidFill>
                    <a:schemeClr val="tx2"/>
                  </a:solidFill>
                  <a:effectLst>
                    <a:outerShdw blurRad="38100" dist="38100" dir="2700000" algn="tl">
                      <a:srgbClr val="000000">
                        <a:alpha val="43137"/>
                      </a:srgbClr>
                    </a:outerShdw>
                  </a:effectLst>
                </a:rPr>
                <a:t>Reset</a:t>
              </a:r>
              <a:r>
                <a:rPr lang="tr-TR" dirty="0">
                  <a:solidFill>
                    <a:schemeClr val="tx2"/>
                  </a:solidFill>
                  <a:effectLst>
                    <a:outerShdw blurRad="38100" dist="38100" dir="2700000" algn="tl">
                      <a:srgbClr val="000000">
                        <a:alpha val="43137"/>
                      </a:srgbClr>
                    </a:outerShdw>
                  </a:effectLst>
                </a:rPr>
                <a:t> (</a:t>
              </a:r>
              <a:r>
                <a:rPr lang="tr-TR" dirty="0" err="1">
                  <a:solidFill>
                    <a:schemeClr val="tx2"/>
                  </a:solidFill>
                  <a:effectLst>
                    <a:outerShdw blurRad="38100" dist="38100" dir="2700000" algn="tl">
                      <a:srgbClr val="000000">
                        <a:alpha val="43137"/>
                      </a:srgbClr>
                    </a:outerShdw>
                  </a:effectLst>
                </a:rPr>
                <a:t>Unstage</a:t>
              </a:r>
              <a:r>
                <a:rPr lang="tr-TR" dirty="0">
                  <a:solidFill>
                    <a:schemeClr val="tx2"/>
                  </a:solidFill>
                  <a:effectLst>
                    <a:outerShdw blurRad="38100" dist="38100" dir="2700000" algn="tl">
                      <a:srgbClr val="000000">
                        <a:alpha val="43137"/>
                      </a:srgbClr>
                    </a:outerShdw>
                  </a:effectLst>
                </a:rPr>
                <a:t>)</a:t>
              </a:r>
            </a:p>
          </p:txBody>
        </p:sp>
      </p:grpSp>
      <p:grpSp>
        <p:nvGrpSpPr>
          <p:cNvPr id="102" name="Grup 101">
            <a:extLst>
              <a:ext uri="{FF2B5EF4-FFF2-40B4-BE49-F238E27FC236}">
                <a16:creationId xmlns:a16="http://schemas.microsoft.com/office/drawing/2014/main" id="{5F922C9F-73AD-4D10-BC5C-409776196A0A}"/>
              </a:ext>
            </a:extLst>
          </p:cNvPr>
          <p:cNvGrpSpPr/>
          <p:nvPr/>
        </p:nvGrpSpPr>
        <p:grpSpPr>
          <a:xfrm>
            <a:off x="901408" y="3533282"/>
            <a:ext cx="6095300" cy="1781774"/>
            <a:chOff x="-975216" y="3894340"/>
            <a:chExt cx="6095299" cy="1343371"/>
          </a:xfrm>
        </p:grpSpPr>
        <p:sp>
          <p:nvSpPr>
            <p:cNvPr id="103" name="Ok: Aşağı Bükülü 102">
              <a:extLst>
                <a:ext uri="{FF2B5EF4-FFF2-40B4-BE49-F238E27FC236}">
                  <a16:creationId xmlns:a16="http://schemas.microsoft.com/office/drawing/2014/main" id="{EE2C7A02-6BFB-43BF-8A09-320BC40D045F}"/>
                </a:ext>
              </a:extLst>
            </p:cNvPr>
            <p:cNvSpPr/>
            <p:nvPr/>
          </p:nvSpPr>
          <p:spPr>
            <a:xfrm rot="10800000">
              <a:off x="-975215" y="3894340"/>
              <a:ext cx="6095298" cy="933977"/>
            </a:xfrm>
            <a:prstGeom prst="curvedDownArrow">
              <a:avLst/>
            </a:prstGeom>
          </p:spPr>
          <p:style>
            <a:lnRef idx="1">
              <a:schemeClr val="accent2"/>
            </a:lnRef>
            <a:fillRef idx="3">
              <a:schemeClr val="accent2"/>
            </a:fillRef>
            <a:effectRef idx="2">
              <a:schemeClr val="accent2"/>
            </a:effectRef>
            <a:fontRef idx="minor">
              <a:schemeClr val="lt1"/>
            </a:fontRef>
          </p:style>
          <p:txBody>
            <a:bodyPr vert="horz" rtlCol="0" anchor="ctr"/>
            <a:lstStyle/>
            <a:p>
              <a:pPr algn="ctr"/>
              <a:endParaRPr lang="tr-TR" dirty="0">
                <a:solidFill>
                  <a:schemeClr val="tx1"/>
                </a:solidFill>
              </a:endParaRPr>
            </a:p>
          </p:txBody>
        </p:sp>
        <p:sp>
          <p:nvSpPr>
            <p:cNvPr id="104" name="Metin kutusu 103">
              <a:extLst>
                <a:ext uri="{FF2B5EF4-FFF2-40B4-BE49-F238E27FC236}">
                  <a16:creationId xmlns:a16="http://schemas.microsoft.com/office/drawing/2014/main" id="{4D14C1B4-F929-4F1B-9FD9-03FCF3D2D7EA}"/>
                </a:ext>
              </a:extLst>
            </p:cNvPr>
            <p:cNvSpPr txBox="1"/>
            <p:nvPr/>
          </p:nvSpPr>
          <p:spPr>
            <a:xfrm>
              <a:off x="-975216" y="4959253"/>
              <a:ext cx="6095299" cy="278458"/>
            </a:xfrm>
            <a:prstGeom prst="rect">
              <a:avLst/>
            </a:prstGeom>
            <a:noFill/>
          </p:spPr>
          <p:txBody>
            <a:bodyPr wrap="square" rtlCol="0">
              <a:spAutoFit/>
            </a:bodyPr>
            <a:lstStyle/>
            <a:p>
              <a:pPr algn="r"/>
              <a:r>
                <a:rPr lang="tr-TR" b="1" dirty="0" err="1">
                  <a:solidFill>
                    <a:schemeClr val="tx2"/>
                  </a:solidFill>
                  <a:effectLst>
                    <a:outerShdw blurRad="38100" dist="38100" dir="2700000" algn="tl">
                      <a:srgbClr val="000000">
                        <a:alpha val="43137"/>
                      </a:srgbClr>
                    </a:outerShdw>
                  </a:effectLst>
                </a:rPr>
                <a:t>Reset</a:t>
              </a:r>
              <a:r>
                <a:rPr lang="tr-TR" b="1" dirty="0">
                  <a:solidFill>
                    <a:schemeClr val="tx2"/>
                  </a:solidFill>
                  <a:effectLst>
                    <a:outerShdw blurRad="38100" dist="38100" dir="2700000" algn="tl">
                      <a:srgbClr val="000000">
                        <a:alpha val="43137"/>
                      </a:srgbClr>
                    </a:outerShdw>
                  </a:effectLst>
                </a:rPr>
                <a:t> </a:t>
              </a:r>
              <a:r>
                <a:rPr lang="tr-TR" b="1" dirty="0" err="1">
                  <a:solidFill>
                    <a:schemeClr val="tx2"/>
                  </a:solidFill>
                  <a:effectLst>
                    <a:outerShdw blurRad="38100" dist="38100" dir="2700000" algn="tl">
                      <a:srgbClr val="000000">
                        <a:alpha val="43137"/>
                      </a:srgbClr>
                    </a:outerShdw>
                  </a:effectLst>
                </a:rPr>
                <a:t>Commit</a:t>
              </a:r>
              <a:r>
                <a:rPr lang="tr-TR" dirty="0">
                  <a:solidFill>
                    <a:schemeClr val="tx2"/>
                  </a:solidFill>
                  <a:effectLst>
                    <a:outerShdw blurRad="38100" dist="38100" dir="2700000" algn="tl">
                      <a:srgbClr val="000000">
                        <a:alpha val="43137"/>
                      </a:srgbClr>
                    </a:outerShdw>
                  </a:effectLst>
                </a:rPr>
                <a:t> (</a:t>
              </a:r>
              <a:r>
                <a:rPr lang="tr-TR" dirty="0" err="1">
                  <a:solidFill>
                    <a:schemeClr val="tx2"/>
                  </a:solidFill>
                  <a:effectLst>
                    <a:outerShdw blurRad="38100" dist="38100" dir="2700000" algn="tl">
                      <a:srgbClr val="000000">
                        <a:alpha val="43137"/>
                      </a:srgbClr>
                    </a:outerShdw>
                  </a:effectLst>
                </a:rPr>
                <a:t>Undo</a:t>
              </a:r>
              <a:r>
                <a:rPr lang="tr-TR" dirty="0">
                  <a:solidFill>
                    <a:schemeClr val="tx2"/>
                  </a:solidFill>
                  <a:effectLst>
                    <a:outerShdw blurRad="38100" dist="38100" dir="2700000" algn="tl">
                      <a:srgbClr val="000000">
                        <a:alpha val="43137"/>
                      </a:srgbClr>
                    </a:outerShdw>
                  </a:effectLst>
                </a:rPr>
                <a:t> </a:t>
              </a:r>
              <a:r>
                <a:rPr lang="tr-TR" dirty="0" err="1">
                  <a:solidFill>
                    <a:schemeClr val="tx2"/>
                  </a:solidFill>
                  <a:effectLst>
                    <a:outerShdw blurRad="38100" dist="38100" dir="2700000" algn="tl">
                      <a:srgbClr val="000000">
                        <a:alpha val="43137"/>
                      </a:srgbClr>
                    </a:outerShdw>
                  </a:effectLst>
                </a:rPr>
                <a:t>Last</a:t>
              </a:r>
              <a:r>
                <a:rPr lang="tr-TR" dirty="0">
                  <a:solidFill>
                    <a:schemeClr val="tx2"/>
                  </a:solidFill>
                  <a:effectLst>
                    <a:outerShdw blurRad="38100" dist="38100" dir="2700000" algn="tl">
                      <a:srgbClr val="000000">
                        <a:alpha val="43137"/>
                      </a:srgbClr>
                    </a:outerShdw>
                  </a:effectLst>
                </a:rPr>
                <a:t> </a:t>
              </a:r>
              <a:r>
                <a:rPr lang="tr-TR" dirty="0" err="1">
                  <a:solidFill>
                    <a:schemeClr val="tx2"/>
                  </a:solidFill>
                  <a:effectLst>
                    <a:outerShdw blurRad="38100" dist="38100" dir="2700000" algn="tl">
                      <a:srgbClr val="000000">
                        <a:alpha val="43137"/>
                      </a:srgbClr>
                    </a:outerShdw>
                  </a:effectLst>
                </a:rPr>
                <a:t>Commit</a:t>
              </a:r>
              <a:r>
                <a:rPr lang="tr-TR" dirty="0">
                  <a:solidFill>
                    <a:schemeClr val="tx2"/>
                  </a:solidFill>
                  <a:effectLst>
                    <a:outerShdw blurRad="38100" dist="38100" dir="2700000" algn="tl">
                      <a:srgbClr val="000000">
                        <a:alpha val="43137"/>
                      </a:srgbClr>
                    </a:outerShdw>
                  </a:effectLst>
                </a:rPr>
                <a:t>)</a:t>
              </a:r>
            </a:p>
          </p:txBody>
        </p:sp>
      </p:grpSp>
      <p:grpSp>
        <p:nvGrpSpPr>
          <p:cNvPr id="105" name="Grup 104">
            <a:extLst>
              <a:ext uri="{FF2B5EF4-FFF2-40B4-BE49-F238E27FC236}">
                <a16:creationId xmlns:a16="http://schemas.microsoft.com/office/drawing/2014/main" id="{A9D4EEC6-07AA-4E08-B89A-7786D893B0D8}"/>
              </a:ext>
            </a:extLst>
          </p:cNvPr>
          <p:cNvGrpSpPr/>
          <p:nvPr/>
        </p:nvGrpSpPr>
        <p:grpSpPr>
          <a:xfrm>
            <a:off x="8551295" y="1094427"/>
            <a:ext cx="1872000" cy="2432512"/>
            <a:chOff x="602852" y="1018309"/>
            <a:chExt cx="2562912" cy="3334595"/>
          </a:xfrm>
        </p:grpSpPr>
        <p:grpSp>
          <p:nvGrpSpPr>
            <p:cNvPr id="106" name="Grup 105">
              <a:extLst>
                <a:ext uri="{FF2B5EF4-FFF2-40B4-BE49-F238E27FC236}">
                  <a16:creationId xmlns:a16="http://schemas.microsoft.com/office/drawing/2014/main" id="{6E28D026-6881-4D42-BC33-855177824C1A}"/>
                </a:ext>
              </a:extLst>
            </p:cNvPr>
            <p:cNvGrpSpPr/>
            <p:nvPr/>
          </p:nvGrpSpPr>
          <p:grpSpPr>
            <a:xfrm>
              <a:off x="602853" y="1018309"/>
              <a:ext cx="2562911" cy="2563992"/>
              <a:chOff x="873016" y="1155953"/>
              <a:chExt cx="3253978" cy="3253978"/>
            </a:xfrm>
          </p:grpSpPr>
          <p:pic>
            <p:nvPicPr>
              <p:cNvPr id="108" name="Picture 2" descr="folder icon">
                <a:extLst>
                  <a:ext uri="{FF2B5EF4-FFF2-40B4-BE49-F238E27FC236}">
                    <a16:creationId xmlns:a16="http://schemas.microsoft.com/office/drawing/2014/main" id="{E1A1B59D-1C86-45AB-8782-DDC7FA15C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016" y="1155953"/>
                <a:ext cx="3253978" cy="325397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 code, sharp icon">
                <a:extLst>
                  <a:ext uri="{FF2B5EF4-FFF2-40B4-BE49-F238E27FC236}">
                    <a16:creationId xmlns:a16="http://schemas.microsoft.com/office/drawing/2014/main" id="{68678012-9C9D-4D65-B042-B9676E23B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515" y="22797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0" name="Picture 4" descr="code, j icon">
                <a:extLst>
                  <a:ext uri="{FF2B5EF4-FFF2-40B4-BE49-F238E27FC236}">
                    <a16:creationId xmlns:a16="http://schemas.microsoft.com/office/drawing/2014/main" id="{461B0320-5519-4B2B-B2F5-5257FC35E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6297" y="2782942"/>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1" name="Picture 8" descr="code, js icon">
                <a:extLst>
                  <a:ext uri="{FF2B5EF4-FFF2-40B4-BE49-F238E27FC236}">
                    <a16:creationId xmlns:a16="http://schemas.microsoft.com/office/drawing/2014/main" id="{CE11BD7D-F460-469B-A29A-B8D4909AFC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8079" y="2491005"/>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2" name="Picture 6" descr="code icon">
                <a:extLst>
                  <a:ext uri="{FF2B5EF4-FFF2-40B4-BE49-F238E27FC236}">
                    <a16:creationId xmlns:a16="http://schemas.microsoft.com/office/drawing/2014/main" id="{69EB2CCE-8815-4CD5-862C-7E0B82583F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4516" y="2321160"/>
                <a:ext cx="923564" cy="9235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07" name="Metin kutusu 106">
              <a:extLst>
                <a:ext uri="{FF2B5EF4-FFF2-40B4-BE49-F238E27FC236}">
                  <a16:creationId xmlns:a16="http://schemas.microsoft.com/office/drawing/2014/main" id="{D1685459-F338-4F8B-AACE-143521E58727}"/>
                </a:ext>
              </a:extLst>
            </p:cNvPr>
            <p:cNvSpPr txBox="1"/>
            <p:nvPr/>
          </p:nvSpPr>
          <p:spPr>
            <a:xfrm>
              <a:off x="602852" y="3466885"/>
              <a:ext cx="2562912" cy="886019"/>
            </a:xfrm>
            <a:prstGeom prst="rect">
              <a:avLst/>
            </a:prstGeom>
            <a:noFill/>
          </p:spPr>
          <p:txBody>
            <a:bodyPr wrap="square" rtlCol="0">
              <a:spAutoFit/>
            </a:bodyPr>
            <a:lstStyle/>
            <a:p>
              <a:pPr algn="ctr"/>
              <a:r>
                <a:rPr lang="tr-TR" b="1" dirty="0">
                  <a:solidFill>
                    <a:schemeClr val="tx2"/>
                  </a:solidFill>
                  <a:effectLst>
                    <a:outerShdw blurRad="38100" dist="38100" dir="2700000" algn="tl">
                      <a:srgbClr val="000000">
                        <a:alpha val="43137"/>
                      </a:srgbClr>
                    </a:outerShdw>
                  </a:effectLst>
                </a:rPr>
                <a:t>Remote</a:t>
              </a:r>
              <a:r>
                <a:rPr lang="tr-TR" dirty="0">
                  <a:solidFill>
                    <a:schemeClr val="tx2"/>
                  </a:solidFill>
                  <a:effectLst>
                    <a:outerShdw blurRad="38100" dist="38100" dir="2700000" algn="tl">
                      <a:srgbClr val="000000">
                        <a:alpha val="43137"/>
                      </a:srgbClr>
                    </a:outerShdw>
                  </a:effectLst>
                </a:rPr>
                <a:t> Repository</a:t>
              </a:r>
            </a:p>
          </p:txBody>
        </p:sp>
      </p:grpSp>
      <p:sp>
        <p:nvSpPr>
          <p:cNvPr id="153" name="Metin kutusu 152">
            <a:extLst>
              <a:ext uri="{FF2B5EF4-FFF2-40B4-BE49-F238E27FC236}">
                <a16:creationId xmlns:a16="http://schemas.microsoft.com/office/drawing/2014/main" id="{99D9585C-9891-44DC-889D-D6D66F01BF66}"/>
              </a:ext>
            </a:extLst>
          </p:cNvPr>
          <p:cNvSpPr txBox="1"/>
          <p:nvPr/>
        </p:nvSpPr>
        <p:spPr>
          <a:xfrm>
            <a:off x="10683040" y="1664444"/>
            <a:ext cx="1211087" cy="95410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tr-TR" sz="1400" dirty="0"/>
              <a:t>GitHub</a:t>
            </a:r>
          </a:p>
          <a:p>
            <a:r>
              <a:rPr lang="tr-TR" sz="1400" dirty="0" err="1"/>
              <a:t>BitBucket</a:t>
            </a:r>
            <a:endParaRPr lang="tr-TR" sz="1400" dirty="0"/>
          </a:p>
          <a:p>
            <a:r>
              <a:rPr lang="tr-TR" sz="1400" dirty="0"/>
              <a:t>TFS</a:t>
            </a:r>
          </a:p>
          <a:p>
            <a:r>
              <a:rPr lang="tr-TR" sz="1400" dirty="0"/>
              <a:t>…</a:t>
            </a:r>
          </a:p>
        </p:txBody>
      </p:sp>
      <p:sp>
        <p:nvSpPr>
          <p:cNvPr id="154" name="Ok: Aşağı Bükülü 153">
            <a:extLst>
              <a:ext uri="{FF2B5EF4-FFF2-40B4-BE49-F238E27FC236}">
                <a16:creationId xmlns:a16="http://schemas.microsoft.com/office/drawing/2014/main" id="{CF1701CE-E785-4242-AADA-CA08BEF67814}"/>
              </a:ext>
            </a:extLst>
          </p:cNvPr>
          <p:cNvSpPr/>
          <p:nvPr/>
        </p:nvSpPr>
        <p:spPr>
          <a:xfrm>
            <a:off x="7297458" y="334487"/>
            <a:ext cx="2507673" cy="585988"/>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tr-TR" dirty="0" err="1">
                <a:solidFill>
                  <a:schemeClr val="tx1"/>
                </a:solidFill>
              </a:rPr>
              <a:t>Push</a:t>
            </a:r>
            <a:endParaRPr lang="tr-TR" dirty="0">
              <a:solidFill>
                <a:schemeClr val="tx1"/>
              </a:solidFill>
            </a:endParaRPr>
          </a:p>
        </p:txBody>
      </p:sp>
      <p:sp>
        <p:nvSpPr>
          <p:cNvPr id="155" name="Ok: Aşağı Bükülü 154">
            <a:extLst>
              <a:ext uri="{FF2B5EF4-FFF2-40B4-BE49-F238E27FC236}">
                <a16:creationId xmlns:a16="http://schemas.microsoft.com/office/drawing/2014/main" id="{48563FC0-2371-44B1-B20D-8A05BA25FA7D}"/>
              </a:ext>
            </a:extLst>
          </p:cNvPr>
          <p:cNvSpPr/>
          <p:nvPr/>
        </p:nvSpPr>
        <p:spPr>
          <a:xfrm rot="10800000">
            <a:off x="603394" y="4052385"/>
            <a:ext cx="9270292" cy="1643468"/>
          </a:xfrm>
          <a:prstGeom prst="curvedDownArrow">
            <a:avLst/>
          </a:prstGeom>
        </p:spPr>
        <p:style>
          <a:lnRef idx="1">
            <a:schemeClr val="accent2"/>
          </a:lnRef>
          <a:fillRef idx="3">
            <a:schemeClr val="accent2"/>
          </a:fillRef>
          <a:effectRef idx="2">
            <a:schemeClr val="accent2"/>
          </a:effectRef>
          <a:fontRef idx="minor">
            <a:schemeClr val="lt1"/>
          </a:fontRef>
        </p:style>
        <p:txBody>
          <a:bodyPr vert="horz" rtlCol="0" anchor="ctr"/>
          <a:lstStyle/>
          <a:p>
            <a:pPr algn="ctr"/>
            <a:endParaRPr lang="tr-TR" dirty="0">
              <a:solidFill>
                <a:schemeClr val="tx1"/>
              </a:solidFill>
            </a:endParaRPr>
          </a:p>
        </p:txBody>
      </p:sp>
      <p:grpSp>
        <p:nvGrpSpPr>
          <p:cNvPr id="156" name="Grup 155">
            <a:extLst>
              <a:ext uri="{FF2B5EF4-FFF2-40B4-BE49-F238E27FC236}">
                <a16:creationId xmlns:a16="http://schemas.microsoft.com/office/drawing/2014/main" id="{0C46892D-16FD-4981-B469-B418385FD1FA}"/>
              </a:ext>
            </a:extLst>
          </p:cNvPr>
          <p:cNvGrpSpPr/>
          <p:nvPr/>
        </p:nvGrpSpPr>
        <p:grpSpPr>
          <a:xfrm>
            <a:off x="6625296" y="4064299"/>
            <a:ext cx="3179835" cy="1792106"/>
            <a:chOff x="6625296" y="4064299"/>
            <a:chExt cx="3179835" cy="1792106"/>
          </a:xfrm>
        </p:grpSpPr>
        <p:sp>
          <p:nvSpPr>
            <p:cNvPr id="157" name="Metin kutusu 156">
              <a:extLst>
                <a:ext uri="{FF2B5EF4-FFF2-40B4-BE49-F238E27FC236}">
                  <a16:creationId xmlns:a16="http://schemas.microsoft.com/office/drawing/2014/main" id="{9F775ACF-1A58-4A9C-BCF4-8E806614B93C}"/>
                </a:ext>
              </a:extLst>
            </p:cNvPr>
            <p:cNvSpPr txBox="1"/>
            <p:nvPr/>
          </p:nvSpPr>
          <p:spPr>
            <a:xfrm>
              <a:off x="7297459" y="5487073"/>
              <a:ext cx="1322392" cy="369332"/>
            </a:xfrm>
            <a:prstGeom prst="rect">
              <a:avLst/>
            </a:prstGeom>
            <a:noFill/>
          </p:spPr>
          <p:txBody>
            <a:bodyPr wrap="square" rtlCol="0">
              <a:spAutoFit/>
            </a:bodyPr>
            <a:lstStyle/>
            <a:p>
              <a:pPr algn="r"/>
              <a:r>
                <a:rPr lang="tr-TR" b="1" dirty="0" err="1">
                  <a:solidFill>
                    <a:schemeClr val="tx2"/>
                  </a:solidFill>
                  <a:effectLst>
                    <a:outerShdw blurRad="38100" dist="38100" dir="2700000" algn="tl">
                      <a:srgbClr val="000000">
                        <a:alpha val="43137"/>
                      </a:srgbClr>
                    </a:outerShdw>
                  </a:effectLst>
                </a:rPr>
                <a:t>Pull</a:t>
              </a:r>
              <a:endParaRPr lang="tr-TR" dirty="0">
                <a:solidFill>
                  <a:schemeClr val="tx2"/>
                </a:solidFill>
                <a:effectLst>
                  <a:outerShdw blurRad="38100" dist="38100" dir="2700000" algn="tl">
                    <a:srgbClr val="000000">
                      <a:alpha val="43137"/>
                    </a:srgbClr>
                  </a:outerShdw>
                </a:effectLst>
              </a:endParaRPr>
            </a:p>
          </p:txBody>
        </p:sp>
        <p:sp>
          <p:nvSpPr>
            <p:cNvPr id="158" name="Ok: Aşağı Bükülü 157">
              <a:extLst>
                <a:ext uri="{FF2B5EF4-FFF2-40B4-BE49-F238E27FC236}">
                  <a16:creationId xmlns:a16="http://schemas.microsoft.com/office/drawing/2014/main" id="{6A65381B-0126-4EC4-B1C3-D52D0477C4E5}"/>
                </a:ext>
              </a:extLst>
            </p:cNvPr>
            <p:cNvSpPr/>
            <p:nvPr/>
          </p:nvSpPr>
          <p:spPr>
            <a:xfrm rot="10800000">
              <a:off x="6625296" y="4064299"/>
              <a:ext cx="3179835" cy="1261077"/>
            </a:xfrm>
            <a:prstGeom prst="curvedDownArrow">
              <a:avLst/>
            </a:prstGeom>
            <a:solidFill>
              <a:schemeClr val="accent2">
                <a:lumMod val="40000"/>
                <a:lumOff val="60000"/>
              </a:schemeClr>
            </a:solidFill>
          </p:spPr>
          <p:style>
            <a:lnRef idx="1">
              <a:schemeClr val="accent2"/>
            </a:lnRef>
            <a:fillRef idx="3">
              <a:schemeClr val="accent2"/>
            </a:fillRef>
            <a:effectRef idx="2">
              <a:schemeClr val="accent2"/>
            </a:effectRef>
            <a:fontRef idx="minor">
              <a:schemeClr val="lt1"/>
            </a:fontRef>
          </p:style>
          <p:txBody>
            <a:bodyPr vert="horz" rtlCol="0" anchor="ctr"/>
            <a:lstStyle/>
            <a:p>
              <a:pPr algn="ctr"/>
              <a:endParaRPr lang="tr-TR" dirty="0">
                <a:solidFill>
                  <a:schemeClr val="tx1"/>
                </a:solidFill>
              </a:endParaRPr>
            </a:p>
          </p:txBody>
        </p:sp>
      </p:grpSp>
      <p:grpSp>
        <p:nvGrpSpPr>
          <p:cNvPr id="159" name="Grup 158">
            <a:extLst>
              <a:ext uri="{FF2B5EF4-FFF2-40B4-BE49-F238E27FC236}">
                <a16:creationId xmlns:a16="http://schemas.microsoft.com/office/drawing/2014/main" id="{73F2DA50-0929-46E8-8321-CC506115AC50}"/>
              </a:ext>
            </a:extLst>
          </p:cNvPr>
          <p:cNvGrpSpPr/>
          <p:nvPr/>
        </p:nvGrpSpPr>
        <p:grpSpPr>
          <a:xfrm>
            <a:off x="6855876" y="4064301"/>
            <a:ext cx="2863924" cy="816185"/>
            <a:chOff x="-610114" y="4156694"/>
            <a:chExt cx="5489741" cy="604482"/>
          </a:xfrm>
        </p:grpSpPr>
        <p:sp>
          <p:nvSpPr>
            <p:cNvPr id="160" name="Ok: Aşağı Bükülü 159">
              <a:extLst>
                <a:ext uri="{FF2B5EF4-FFF2-40B4-BE49-F238E27FC236}">
                  <a16:creationId xmlns:a16="http://schemas.microsoft.com/office/drawing/2014/main" id="{56414682-028B-44D1-8AB1-39E60D9BBC23}"/>
                </a:ext>
              </a:extLst>
            </p:cNvPr>
            <p:cNvSpPr/>
            <p:nvPr/>
          </p:nvSpPr>
          <p:spPr>
            <a:xfrm rot="10800000">
              <a:off x="-610114" y="4156694"/>
              <a:ext cx="5489741" cy="604482"/>
            </a:xfrm>
            <a:prstGeom prst="curvedDownArrow">
              <a:avLst/>
            </a:prstGeom>
          </p:spPr>
          <p:style>
            <a:lnRef idx="1">
              <a:schemeClr val="accent6"/>
            </a:lnRef>
            <a:fillRef idx="3">
              <a:schemeClr val="accent6"/>
            </a:fillRef>
            <a:effectRef idx="2">
              <a:schemeClr val="accent6"/>
            </a:effectRef>
            <a:fontRef idx="minor">
              <a:schemeClr val="lt1"/>
            </a:fontRef>
          </p:style>
          <p:txBody>
            <a:bodyPr vert="horz" rtlCol="0" anchor="ctr"/>
            <a:lstStyle/>
            <a:p>
              <a:pPr algn="ctr"/>
              <a:endParaRPr lang="tr-TR" dirty="0">
                <a:solidFill>
                  <a:schemeClr val="tx1"/>
                </a:solidFill>
              </a:endParaRPr>
            </a:p>
          </p:txBody>
        </p:sp>
        <p:sp>
          <p:nvSpPr>
            <p:cNvPr id="161" name="Metin kutusu 160">
              <a:extLst>
                <a:ext uri="{FF2B5EF4-FFF2-40B4-BE49-F238E27FC236}">
                  <a16:creationId xmlns:a16="http://schemas.microsoft.com/office/drawing/2014/main" id="{1BBE2CBD-9E35-4BBE-8158-1314FB1022B7}"/>
                </a:ext>
              </a:extLst>
            </p:cNvPr>
            <p:cNvSpPr txBox="1"/>
            <p:nvPr/>
          </p:nvSpPr>
          <p:spPr>
            <a:xfrm>
              <a:off x="1128128" y="4457066"/>
              <a:ext cx="1888607" cy="273534"/>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r"/>
              <a:r>
                <a:rPr lang="tr-TR" b="1" dirty="0" err="1">
                  <a:solidFill>
                    <a:schemeClr val="tx2"/>
                  </a:solidFill>
                  <a:effectLst>
                    <a:outerShdw blurRad="38100" dist="38100" dir="2700000" algn="tl">
                      <a:srgbClr val="000000">
                        <a:alpha val="43137"/>
                      </a:srgbClr>
                    </a:outerShdw>
                  </a:effectLst>
                </a:rPr>
                <a:t>Fetch</a:t>
              </a:r>
              <a:endParaRPr lang="tr-TR" b="1" dirty="0">
                <a:solidFill>
                  <a:schemeClr val="tx2"/>
                </a:solidFill>
                <a:effectLst>
                  <a:outerShdw blurRad="38100" dist="38100" dir="2700000" algn="tl">
                    <a:srgbClr val="000000">
                      <a:alpha val="43137"/>
                    </a:srgbClr>
                  </a:outerShdw>
                </a:effectLst>
              </a:endParaRPr>
            </a:p>
          </p:txBody>
        </p:sp>
      </p:grpSp>
      <p:sp>
        <p:nvSpPr>
          <p:cNvPr id="162" name="Metin kutusu 161">
            <a:extLst>
              <a:ext uri="{FF2B5EF4-FFF2-40B4-BE49-F238E27FC236}">
                <a16:creationId xmlns:a16="http://schemas.microsoft.com/office/drawing/2014/main" id="{C525FA2B-0AFC-41AC-80D4-E3BA7AEA9E67}"/>
              </a:ext>
            </a:extLst>
          </p:cNvPr>
          <p:cNvSpPr txBox="1"/>
          <p:nvPr/>
        </p:nvSpPr>
        <p:spPr>
          <a:xfrm>
            <a:off x="10035711" y="4064299"/>
            <a:ext cx="2005091" cy="1600438"/>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tr-TR" sz="1400" b="1" dirty="0" err="1"/>
              <a:t>Pull</a:t>
            </a:r>
            <a:r>
              <a:rPr lang="tr-TR" sz="1400" dirty="0"/>
              <a:t> </a:t>
            </a:r>
            <a:r>
              <a:rPr lang="tr-TR" sz="1400" dirty="0">
                <a:sym typeface="Wingdings" panose="05000000000000000000" pitchFamily="2" charset="2"/>
              </a:rPr>
              <a:t></a:t>
            </a:r>
            <a:br>
              <a:rPr lang="tr-TR" sz="1400" dirty="0"/>
            </a:br>
            <a:r>
              <a:rPr lang="tr-TR" sz="1400" dirty="0"/>
              <a:t>Değişiklikleri uygular.</a:t>
            </a:r>
          </a:p>
          <a:p>
            <a:endParaRPr lang="tr-TR" sz="1400" dirty="0"/>
          </a:p>
          <a:p>
            <a:r>
              <a:rPr lang="tr-TR" sz="1400" b="1" dirty="0" err="1"/>
              <a:t>Fetch</a:t>
            </a:r>
            <a:r>
              <a:rPr lang="tr-TR" sz="1400" dirty="0"/>
              <a:t> </a:t>
            </a:r>
            <a:r>
              <a:rPr lang="tr-TR" sz="1400" dirty="0">
                <a:sym typeface="Wingdings" panose="05000000000000000000" pitchFamily="2" charset="2"/>
              </a:rPr>
              <a:t></a:t>
            </a:r>
          </a:p>
          <a:p>
            <a:r>
              <a:rPr lang="tr-TR" sz="1400" dirty="0">
                <a:sym typeface="Wingdings" panose="05000000000000000000" pitchFamily="2" charset="2"/>
              </a:rPr>
              <a:t>Değişiklikleri çeker ama </a:t>
            </a:r>
            <a:r>
              <a:rPr lang="tr-TR" sz="1400" dirty="0" err="1">
                <a:sym typeface="Wingdings" panose="05000000000000000000" pitchFamily="2" charset="2"/>
              </a:rPr>
              <a:t>local</a:t>
            </a:r>
            <a:r>
              <a:rPr lang="tr-TR" sz="1400" dirty="0">
                <a:sym typeface="Wingdings" panose="05000000000000000000" pitchFamily="2" charset="2"/>
              </a:rPr>
              <a:t> </a:t>
            </a:r>
            <a:r>
              <a:rPr lang="tr-TR" sz="1400" dirty="0" err="1">
                <a:sym typeface="Wingdings" panose="05000000000000000000" pitchFamily="2" charset="2"/>
              </a:rPr>
              <a:t>repo’ya</a:t>
            </a:r>
            <a:r>
              <a:rPr lang="tr-TR" sz="1400" dirty="0">
                <a:sym typeface="Wingdings" panose="05000000000000000000" pitchFamily="2" charset="2"/>
              </a:rPr>
              <a:t> uygulamaz.</a:t>
            </a:r>
            <a:endParaRPr lang="tr-TR" sz="1400" dirty="0"/>
          </a:p>
        </p:txBody>
      </p:sp>
      <p:pic>
        <p:nvPicPr>
          <p:cNvPr id="213" name="Resim 212">
            <a:extLst>
              <a:ext uri="{FF2B5EF4-FFF2-40B4-BE49-F238E27FC236}">
                <a16:creationId xmlns:a16="http://schemas.microsoft.com/office/drawing/2014/main" id="{90512CE5-23F9-4F83-B7A6-3E6A6EEE5818}"/>
              </a:ext>
            </a:extLst>
          </p:cNvPr>
          <p:cNvPicPr>
            <a:picLocks noChangeAspect="1"/>
          </p:cNvPicPr>
          <p:nvPr/>
        </p:nvPicPr>
        <p:blipFill>
          <a:blip r:embed="rId8"/>
          <a:stretch>
            <a:fillRect/>
          </a:stretch>
        </p:blipFill>
        <p:spPr>
          <a:xfrm>
            <a:off x="119914" y="5919696"/>
            <a:ext cx="859262" cy="856800"/>
          </a:xfrm>
          <a:prstGeom prst="rect">
            <a:avLst/>
          </a:prstGeom>
        </p:spPr>
      </p:pic>
    </p:spTree>
    <p:extLst>
      <p:ext uri="{BB962C8B-B14F-4D97-AF65-F5344CB8AC3E}">
        <p14:creationId xmlns:p14="http://schemas.microsoft.com/office/powerpoint/2010/main" val="274415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par>
                                <p:cTn id="13" presetID="10"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5"/>
                                        </p:tgtEl>
                                        <p:attrNameLst>
                                          <p:attrName>style.visibility</p:attrName>
                                        </p:attrNameLst>
                                      </p:cBhvr>
                                      <p:to>
                                        <p:strVal val="visible"/>
                                      </p:to>
                                    </p:set>
                                    <p:animEffect transition="in" filter="fade">
                                      <p:cBhvr>
                                        <p:cTn id="38" dur="500"/>
                                        <p:tgtEl>
                                          <p:spTgt spid="10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3"/>
                                        </p:tgtEl>
                                        <p:attrNameLst>
                                          <p:attrName>style.visibility</p:attrName>
                                        </p:attrNameLst>
                                      </p:cBhvr>
                                      <p:to>
                                        <p:strVal val="visible"/>
                                      </p:to>
                                    </p:set>
                                    <p:animEffect transition="in" filter="fade">
                                      <p:cBhvr>
                                        <p:cTn id="43" dur="500"/>
                                        <p:tgtEl>
                                          <p:spTgt spid="1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4"/>
                                        </p:tgtEl>
                                        <p:attrNameLst>
                                          <p:attrName>style.visibility</p:attrName>
                                        </p:attrNameLst>
                                      </p:cBhvr>
                                      <p:to>
                                        <p:strVal val="visible"/>
                                      </p:to>
                                    </p:set>
                                    <p:animEffect transition="in" filter="fade">
                                      <p:cBhvr>
                                        <p:cTn id="48" dur="500"/>
                                        <p:tgtEl>
                                          <p:spTgt spid="1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6"/>
                                        </p:tgtEl>
                                        <p:attrNameLst>
                                          <p:attrName>style.visibility</p:attrName>
                                        </p:attrNameLst>
                                      </p:cBhvr>
                                      <p:to>
                                        <p:strVal val="visible"/>
                                      </p:to>
                                    </p:set>
                                    <p:animEffect transition="in" filter="fade">
                                      <p:cBhvr>
                                        <p:cTn id="53" dur="500"/>
                                        <p:tgtEl>
                                          <p:spTgt spid="15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5"/>
                                        </p:tgtEl>
                                        <p:attrNameLst>
                                          <p:attrName>style.visibility</p:attrName>
                                        </p:attrNameLst>
                                      </p:cBhvr>
                                      <p:to>
                                        <p:strVal val="visible"/>
                                      </p:to>
                                    </p:set>
                                    <p:animEffect transition="in" filter="fade">
                                      <p:cBhvr>
                                        <p:cTn id="58" dur="500"/>
                                        <p:tgtEl>
                                          <p:spTgt spid="15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9"/>
                                        </p:tgtEl>
                                        <p:attrNameLst>
                                          <p:attrName>style.visibility</p:attrName>
                                        </p:attrNameLst>
                                      </p:cBhvr>
                                      <p:to>
                                        <p:strVal val="visible"/>
                                      </p:to>
                                    </p:set>
                                    <p:animEffect transition="in" filter="fade">
                                      <p:cBhvr>
                                        <p:cTn id="63" dur="500"/>
                                        <p:tgtEl>
                                          <p:spTgt spid="1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2"/>
                                        </p:tgtEl>
                                        <p:attrNameLst>
                                          <p:attrName>style.visibility</p:attrName>
                                        </p:attrNameLst>
                                      </p:cBhvr>
                                      <p:to>
                                        <p:strVal val="visible"/>
                                      </p:to>
                                    </p:set>
                                    <p:animEffect transition="in" filter="fade">
                                      <p:cBhvr>
                                        <p:cTn id="68"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153" grpId="0" animBg="1"/>
      <p:bldP spid="154" grpId="0" animBg="1"/>
      <p:bldP spid="155" grpId="0" animBg="1"/>
      <p:bldP spid="162" grpId="0" animBg="1"/>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Autofit/>
          </a:bodyPr>
          <a:lstStyle/>
          <a:p>
            <a:r>
              <a:rPr lang="en-US" sz="3600" dirty="0" err="1"/>
              <a:t>Merkezi</a:t>
            </a:r>
            <a:r>
              <a:rPr lang="en-US" sz="3600" dirty="0"/>
              <a:t> (Centralized Version Control – CVCS</a:t>
            </a:r>
            <a:br>
              <a:rPr lang="tr-TR" sz="3600" dirty="0"/>
            </a:br>
            <a:br>
              <a:rPr lang="en-US" sz="3600" dirty="0"/>
            </a:br>
            <a:r>
              <a:rPr lang="en-US" sz="3600" dirty="0" err="1"/>
              <a:t>Dağıtık</a:t>
            </a:r>
            <a:r>
              <a:rPr lang="en-US" sz="3600" dirty="0"/>
              <a:t> (Distributed Version Control – DVCS)</a:t>
            </a:r>
            <a:br>
              <a:rPr lang="tr-TR" sz="3600" dirty="0"/>
            </a:br>
            <a:endParaRPr lang="tr-TR" sz="20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pPr algn="r"/>
            <a:r>
              <a:rPr lang="tr-TR" sz="2400" dirty="0">
                <a:solidFill>
                  <a:schemeClr val="tx2">
                    <a:lumMod val="75000"/>
                  </a:schemeClr>
                </a:solidFill>
                <a:effectLst>
                  <a:outerShdw blurRad="38100" dist="38100" dir="2700000" algn="tl">
                    <a:srgbClr val="000000">
                      <a:alpha val="43137"/>
                    </a:srgbClr>
                  </a:outerShdw>
                </a:effectLst>
              </a:rPr>
              <a:t>Uzak(</a:t>
            </a:r>
            <a:r>
              <a:rPr lang="tr-TR" sz="2400" dirty="0" err="1">
                <a:solidFill>
                  <a:schemeClr val="tx2">
                    <a:lumMod val="75000"/>
                  </a:schemeClr>
                </a:solidFill>
                <a:effectLst>
                  <a:outerShdw blurRad="38100" dist="38100" dir="2700000" algn="tl">
                    <a:srgbClr val="000000">
                      <a:alpha val="43137"/>
                    </a:srgbClr>
                  </a:outerShdw>
                </a:effectLst>
              </a:rPr>
              <a:t>remote</a:t>
            </a:r>
            <a:r>
              <a:rPr lang="tr-TR" sz="2400" dirty="0">
                <a:solidFill>
                  <a:schemeClr val="tx2">
                    <a:lumMod val="75000"/>
                  </a:schemeClr>
                </a:solidFill>
                <a:effectLst>
                  <a:outerShdw blurRad="38100" dist="38100" dir="2700000" algn="tl">
                    <a:srgbClr val="000000">
                      <a:alpha val="43137"/>
                    </a:srgbClr>
                  </a:outerShdw>
                </a:effectLst>
              </a:rPr>
              <a:t>) Versiyon Kontrol Sistem Türleri</a:t>
            </a:r>
          </a:p>
        </p:txBody>
      </p:sp>
      <p:pic>
        <p:nvPicPr>
          <p:cNvPr id="6" name="Resim 5">
            <a:extLst>
              <a:ext uri="{FF2B5EF4-FFF2-40B4-BE49-F238E27FC236}">
                <a16:creationId xmlns:a16="http://schemas.microsoft.com/office/drawing/2014/main" id="{1408BAF5-7427-4F71-8C96-89BE397F705A}"/>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371646915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GitHub</a:t>
            </a:r>
            <a:r>
              <a:rPr lang="tr-TR" sz="4600" dirty="0">
                <a:solidFill>
                  <a:schemeClr val="tx2">
                    <a:lumMod val="75000"/>
                  </a:schemeClr>
                </a:solidFill>
                <a:effectLst>
                  <a:outerShdw blurRad="38100" dist="38100" dir="2700000" algn="tl">
                    <a:srgbClr val="000000">
                      <a:alpha val="43137"/>
                    </a:srgbClr>
                  </a:outerShdw>
                </a:effectLst>
              </a:rPr>
              <a:t> Platformu ve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Hesap Oluşturmak</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GitHub</a:t>
            </a:r>
          </a:p>
        </p:txBody>
      </p:sp>
      <p:pic>
        <p:nvPicPr>
          <p:cNvPr id="4" name="Resim 3">
            <a:extLst>
              <a:ext uri="{FF2B5EF4-FFF2-40B4-BE49-F238E27FC236}">
                <a16:creationId xmlns:a16="http://schemas.microsoft.com/office/drawing/2014/main" id="{33373D11-97B6-40A4-B996-BD5BF70C8F74}"/>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2261317272"/>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Repository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GitHub</a:t>
            </a:r>
          </a:p>
        </p:txBody>
      </p:sp>
      <p:pic>
        <p:nvPicPr>
          <p:cNvPr id="4" name="Resim 3">
            <a:extLst>
              <a:ext uri="{FF2B5EF4-FFF2-40B4-BE49-F238E27FC236}">
                <a16:creationId xmlns:a16="http://schemas.microsoft.com/office/drawing/2014/main" id="{33373D11-97B6-40A4-B996-BD5BF70C8F74}"/>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240229536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GitHub</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Fork</a:t>
            </a:r>
            <a:r>
              <a:rPr lang="tr-TR" sz="4600" dirty="0">
                <a:solidFill>
                  <a:schemeClr val="tx2">
                    <a:lumMod val="75000"/>
                  </a:schemeClr>
                </a:solidFill>
                <a:effectLst>
                  <a:outerShdw blurRad="38100" dist="38100" dir="2700000" algn="tl">
                    <a:srgbClr val="000000">
                      <a:alpha val="43137"/>
                    </a:srgbClr>
                  </a:outerShdw>
                </a:effectLst>
              </a:rPr>
              <a:t> (Repo Kopyalama) İşlemleri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GitHub</a:t>
            </a:r>
          </a:p>
        </p:txBody>
      </p:sp>
      <p:pic>
        <p:nvPicPr>
          <p:cNvPr id="4" name="Resim 3">
            <a:extLst>
              <a:ext uri="{FF2B5EF4-FFF2-40B4-BE49-F238E27FC236}">
                <a16:creationId xmlns:a16="http://schemas.microsoft.com/office/drawing/2014/main" id="{33373D11-97B6-40A4-B996-BD5BF70C8F74}"/>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315001422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GitHub Üzerinde </a:t>
            </a:r>
            <a:br>
              <a:rPr lang="tr-TR" sz="4600" dirty="0">
                <a:solidFill>
                  <a:schemeClr val="tx2">
                    <a:lumMod val="75000"/>
                  </a:schemeClr>
                </a:solidFill>
                <a:effectLst>
                  <a:outerShdw blurRad="38100" dist="38100" dir="2700000" algn="tl">
                    <a:srgbClr val="000000">
                      <a:alpha val="43137"/>
                    </a:srgbClr>
                  </a:outerShdw>
                </a:effectLst>
              </a:rPr>
            </a:br>
            <a:r>
              <a:rPr lang="tr-TR" sz="4600" dirty="0" err="1">
                <a:solidFill>
                  <a:schemeClr val="tx2">
                    <a:lumMod val="75000"/>
                  </a:schemeClr>
                </a:solidFill>
                <a:effectLst>
                  <a:outerShdw blurRad="38100" dist="38100" dir="2700000" algn="tl">
                    <a:srgbClr val="000000">
                      <a:alpha val="43137"/>
                    </a:srgbClr>
                  </a:outerShdw>
                </a:effectLst>
              </a:rPr>
              <a:t>Commit</a:t>
            </a:r>
            <a:r>
              <a:rPr lang="tr-TR" sz="4600" dirty="0">
                <a:solidFill>
                  <a:schemeClr val="tx2">
                    <a:lumMod val="75000"/>
                  </a:schemeClr>
                </a:solidFill>
                <a:effectLst>
                  <a:outerShdw blurRad="38100" dist="38100" dir="2700000" algn="tl">
                    <a:srgbClr val="000000">
                      <a:alpha val="43137"/>
                    </a:srgbClr>
                  </a:outerShdw>
                </a:effectLst>
              </a:rPr>
              <a:t> İşlemleri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GitHub</a:t>
            </a:r>
          </a:p>
        </p:txBody>
      </p:sp>
      <p:pic>
        <p:nvPicPr>
          <p:cNvPr id="4" name="Resim 3">
            <a:extLst>
              <a:ext uri="{FF2B5EF4-FFF2-40B4-BE49-F238E27FC236}">
                <a16:creationId xmlns:a16="http://schemas.microsoft.com/office/drawing/2014/main" id="{33373D11-97B6-40A4-B996-BD5BF70C8F74}"/>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156998598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GitHub Üzerinde </a:t>
            </a:r>
            <a:br>
              <a:rPr lang="tr-TR" sz="4600" dirty="0">
                <a:solidFill>
                  <a:schemeClr val="tx2">
                    <a:lumMod val="75000"/>
                  </a:schemeClr>
                </a:solidFill>
                <a:effectLst>
                  <a:outerShdw blurRad="38100" dist="38100" dir="2700000" algn="tl">
                    <a:srgbClr val="000000">
                      <a:alpha val="43137"/>
                    </a:srgbClr>
                  </a:outerShdw>
                </a:effectLst>
              </a:rPr>
            </a:br>
            <a:r>
              <a:rPr lang="tr-TR" sz="4600" dirty="0" err="1">
                <a:solidFill>
                  <a:schemeClr val="tx2">
                    <a:lumMod val="75000"/>
                  </a:schemeClr>
                </a:solidFill>
                <a:effectLst>
                  <a:outerShdw blurRad="38100" dist="38100" dir="2700000" algn="tl">
                    <a:srgbClr val="000000">
                      <a:alpha val="43137"/>
                    </a:srgbClr>
                  </a:outerShdw>
                </a:effectLst>
              </a:rPr>
              <a:t>Branch</a:t>
            </a:r>
            <a:r>
              <a:rPr lang="tr-TR" sz="4600" dirty="0">
                <a:solidFill>
                  <a:schemeClr val="tx2">
                    <a:lumMod val="75000"/>
                  </a:schemeClr>
                </a:solidFill>
                <a:effectLst>
                  <a:outerShdw blurRad="38100" dist="38100" dir="2700000" algn="tl">
                    <a:srgbClr val="000000">
                      <a:alpha val="43137"/>
                    </a:srgbClr>
                  </a:outerShdw>
                </a:effectLst>
              </a:rPr>
              <a:t> İşlemleri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GitHub</a:t>
            </a:r>
          </a:p>
        </p:txBody>
      </p:sp>
      <p:pic>
        <p:nvPicPr>
          <p:cNvPr id="4" name="Resim 3">
            <a:extLst>
              <a:ext uri="{FF2B5EF4-FFF2-40B4-BE49-F238E27FC236}">
                <a16:creationId xmlns:a16="http://schemas.microsoft.com/office/drawing/2014/main" id="{33373D11-97B6-40A4-B996-BD5BF70C8F74}"/>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2956507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pPr algn="r"/>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(IDE)</a:t>
            </a:r>
          </a:p>
        </p:txBody>
      </p:sp>
      <p:sp>
        <p:nvSpPr>
          <p:cNvPr id="9" name="Başlık 1">
            <a:extLst>
              <a:ext uri="{FF2B5EF4-FFF2-40B4-BE49-F238E27FC236}">
                <a16:creationId xmlns:a16="http://schemas.microsoft.com/office/drawing/2014/main" id="{BE16F2D5-82B9-4D25-B413-0071A171E2CE}"/>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5" name="Resim 4">
            <a:extLst>
              <a:ext uri="{FF2B5EF4-FFF2-40B4-BE49-F238E27FC236}">
                <a16:creationId xmlns:a16="http://schemas.microsoft.com/office/drawing/2014/main" id="{2F31CEEC-A052-48AF-98D4-55D321E18856}"/>
              </a:ext>
            </a:extLst>
          </p:cNvPr>
          <p:cNvPicPr>
            <a:picLocks noChangeAspect="1"/>
          </p:cNvPicPr>
          <p:nvPr/>
        </p:nvPicPr>
        <p:blipFill>
          <a:blip r:embed="rId3"/>
          <a:stretch>
            <a:fillRect/>
          </a:stretch>
        </p:blipFill>
        <p:spPr>
          <a:xfrm>
            <a:off x="1899428" y="1712315"/>
            <a:ext cx="8393143" cy="440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892546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Github</a:t>
            </a:r>
            <a:r>
              <a:rPr lang="tr-TR" sz="4600" dirty="0">
                <a:solidFill>
                  <a:schemeClr val="tx2">
                    <a:lumMod val="75000"/>
                  </a:schemeClr>
                </a:solidFill>
                <a:effectLst>
                  <a:outerShdw blurRad="38100" dist="38100" dir="2700000" algn="tl">
                    <a:srgbClr val="000000">
                      <a:alpha val="43137"/>
                    </a:srgbClr>
                  </a:outerShdw>
                </a:effectLst>
              </a:rPr>
              <a:t> Repository </a:t>
            </a:r>
            <a:br>
              <a:rPr lang="tr-TR" sz="4600" dirty="0">
                <a:solidFill>
                  <a:schemeClr val="tx2">
                    <a:lumMod val="75000"/>
                  </a:schemeClr>
                </a:solidFill>
                <a:effectLst>
                  <a:outerShdw blurRad="38100" dist="38100" dir="2700000" algn="tl">
                    <a:srgbClr val="000000">
                      <a:alpha val="43137"/>
                    </a:srgbClr>
                  </a:outerShdw>
                </a:effectLst>
              </a:rPr>
            </a:br>
            <a:r>
              <a:rPr lang="tr-TR" sz="4600" dirty="0" err="1">
                <a:solidFill>
                  <a:schemeClr val="tx2">
                    <a:lumMod val="75000"/>
                  </a:schemeClr>
                </a:solidFill>
                <a:effectLst>
                  <a:outerShdw blurRad="38100" dist="38100" dir="2700000" algn="tl">
                    <a:srgbClr val="000000">
                      <a:alpha val="43137"/>
                    </a:srgbClr>
                  </a:outerShdw>
                </a:effectLst>
              </a:rPr>
              <a:t>Settings</a:t>
            </a:r>
            <a:r>
              <a:rPr lang="tr-TR" sz="4600" dirty="0">
                <a:solidFill>
                  <a:schemeClr val="tx2">
                    <a:lumMod val="75000"/>
                  </a:schemeClr>
                </a:solidFill>
                <a:effectLst>
                  <a:outerShdw blurRad="38100" dist="38100" dir="2700000" algn="tl">
                    <a:srgbClr val="000000">
                      <a:alpha val="43137"/>
                    </a:srgbClr>
                  </a:outerShdw>
                </a:effectLst>
              </a:rPr>
              <a:t> (Ayarları)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GitHub</a:t>
            </a:r>
          </a:p>
        </p:txBody>
      </p:sp>
      <p:pic>
        <p:nvPicPr>
          <p:cNvPr id="4" name="Resim 3">
            <a:extLst>
              <a:ext uri="{FF2B5EF4-FFF2-40B4-BE49-F238E27FC236}">
                <a16:creationId xmlns:a16="http://schemas.microsoft.com/office/drawing/2014/main" id="{33373D11-97B6-40A4-B996-BD5BF70C8F74}"/>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323101586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GitHub </a:t>
            </a:r>
            <a:r>
              <a:rPr lang="tr-TR" sz="4600" dirty="0" err="1">
                <a:solidFill>
                  <a:schemeClr val="tx2">
                    <a:lumMod val="75000"/>
                  </a:schemeClr>
                </a:solidFill>
                <a:effectLst>
                  <a:outerShdw blurRad="38100" dist="38100" dir="2700000" algn="tl">
                    <a:srgbClr val="000000">
                      <a:alpha val="43137"/>
                    </a:srgbClr>
                  </a:outerShdw>
                </a:effectLst>
              </a:rPr>
              <a:t>Issues</a:t>
            </a:r>
            <a:r>
              <a:rPr lang="tr-TR" sz="4600" dirty="0">
                <a:solidFill>
                  <a:schemeClr val="tx2">
                    <a:lumMod val="75000"/>
                  </a:schemeClr>
                </a:solidFill>
                <a:effectLst>
                  <a:outerShdw blurRad="38100" dist="38100" dir="2700000" algn="tl">
                    <a:srgbClr val="000000">
                      <a:alpha val="43137"/>
                    </a:srgbClr>
                  </a:outerShdw>
                </a:effectLst>
              </a:rPr>
              <a:t> (Görevler)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Bölümü</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GitHub</a:t>
            </a:r>
          </a:p>
        </p:txBody>
      </p:sp>
      <p:pic>
        <p:nvPicPr>
          <p:cNvPr id="4" name="Resim 3">
            <a:extLst>
              <a:ext uri="{FF2B5EF4-FFF2-40B4-BE49-F238E27FC236}">
                <a16:creationId xmlns:a16="http://schemas.microsoft.com/office/drawing/2014/main" id="{33373D11-97B6-40A4-B996-BD5BF70C8F74}"/>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32040693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GitHub </a:t>
            </a:r>
            <a:r>
              <a:rPr lang="tr-TR" sz="4600" dirty="0" err="1">
                <a:solidFill>
                  <a:schemeClr val="tx2">
                    <a:lumMod val="75000"/>
                  </a:schemeClr>
                </a:solidFill>
                <a:effectLst>
                  <a:outerShdw blurRad="38100" dist="38100" dir="2700000" algn="tl">
                    <a:srgbClr val="000000">
                      <a:alpha val="43137"/>
                    </a:srgbClr>
                  </a:outerShdw>
                </a:effectLst>
              </a:rPr>
              <a:t>Projects</a:t>
            </a:r>
            <a:r>
              <a:rPr lang="tr-TR" sz="4600" dirty="0">
                <a:solidFill>
                  <a:schemeClr val="tx2">
                    <a:lumMod val="75000"/>
                  </a:schemeClr>
                </a:solidFill>
                <a:effectLst>
                  <a:outerShdw blurRad="38100" dist="38100" dir="2700000" algn="tl">
                    <a:srgbClr val="000000">
                      <a:alpha val="43137"/>
                    </a:srgbClr>
                  </a:outerShdw>
                </a:effectLst>
              </a:rPr>
              <a:t> (Projeler)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Bölümü</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GitHub</a:t>
            </a:r>
          </a:p>
        </p:txBody>
      </p:sp>
      <p:pic>
        <p:nvPicPr>
          <p:cNvPr id="4" name="Resim 3">
            <a:extLst>
              <a:ext uri="{FF2B5EF4-FFF2-40B4-BE49-F238E27FC236}">
                <a16:creationId xmlns:a16="http://schemas.microsoft.com/office/drawing/2014/main" id="{33373D11-97B6-40A4-B996-BD5BF70C8F74}"/>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4066660591"/>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GitHub </a:t>
            </a:r>
            <a:r>
              <a:rPr lang="tr-TR" sz="4600" dirty="0" err="1">
                <a:solidFill>
                  <a:schemeClr val="tx2">
                    <a:lumMod val="75000"/>
                  </a:schemeClr>
                </a:solidFill>
                <a:effectLst>
                  <a:outerShdw blurRad="38100" dist="38100" dir="2700000" algn="tl">
                    <a:srgbClr val="000000">
                      <a:alpha val="43137"/>
                    </a:srgbClr>
                  </a:outerShdw>
                </a:effectLst>
              </a:rPr>
              <a:t>Wiki</a:t>
            </a:r>
            <a:r>
              <a:rPr lang="tr-TR" sz="4600" dirty="0">
                <a:solidFill>
                  <a:schemeClr val="tx2">
                    <a:lumMod val="75000"/>
                  </a:schemeClr>
                </a:solidFill>
                <a:effectLst>
                  <a:outerShdw blurRad="38100" dist="38100" dir="2700000" algn="tl">
                    <a:srgbClr val="000000">
                      <a:alpha val="43137"/>
                    </a:srgbClr>
                  </a:outerShdw>
                </a:effectLst>
              </a:rPr>
              <a:t> (Rehber) ve </a:t>
            </a:r>
            <a:br>
              <a:rPr lang="tr-TR" sz="4600" dirty="0">
                <a:solidFill>
                  <a:schemeClr val="tx2">
                    <a:lumMod val="75000"/>
                  </a:schemeClr>
                </a:solidFill>
                <a:effectLst>
                  <a:outerShdw blurRad="38100" dist="38100" dir="2700000" algn="tl">
                    <a:srgbClr val="000000">
                      <a:alpha val="43137"/>
                    </a:srgbClr>
                  </a:outerShdw>
                </a:effectLst>
              </a:rPr>
            </a:br>
            <a:r>
              <a:rPr lang="tr-TR" sz="4600" dirty="0" err="1">
                <a:solidFill>
                  <a:schemeClr val="tx2">
                    <a:lumMod val="75000"/>
                  </a:schemeClr>
                </a:solidFill>
                <a:effectLst>
                  <a:outerShdw blurRad="38100" dist="38100" dir="2700000" algn="tl">
                    <a:srgbClr val="000000">
                      <a:alpha val="43137"/>
                    </a:srgbClr>
                  </a:outerShdw>
                </a:effectLst>
              </a:rPr>
              <a:t>Insights</a:t>
            </a:r>
            <a:r>
              <a:rPr lang="tr-TR" sz="4600" dirty="0">
                <a:solidFill>
                  <a:schemeClr val="tx2">
                    <a:lumMod val="75000"/>
                  </a:schemeClr>
                </a:solidFill>
                <a:effectLst>
                  <a:outerShdw blurRad="38100" dist="38100" dir="2700000" algn="tl">
                    <a:srgbClr val="000000">
                      <a:alpha val="43137"/>
                    </a:srgbClr>
                  </a:outerShdw>
                </a:effectLst>
              </a:rPr>
              <a:t> (Raporlar) Bölümü</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GitHub</a:t>
            </a:r>
          </a:p>
        </p:txBody>
      </p:sp>
      <p:pic>
        <p:nvPicPr>
          <p:cNvPr id="4" name="Resim 3">
            <a:extLst>
              <a:ext uri="{FF2B5EF4-FFF2-40B4-BE49-F238E27FC236}">
                <a16:creationId xmlns:a16="http://schemas.microsoft.com/office/drawing/2014/main" id="{33373D11-97B6-40A4-B996-BD5BF70C8F74}"/>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2622445742"/>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Repository Klonlamak</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GitHub</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6" name="Resim 5">
            <a:extLst>
              <a:ext uri="{FF2B5EF4-FFF2-40B4-BE49-F238E27FC236}">
                <a16:creationId xmlns:a16="http://schemas.microsoft.com/office/drawing/2014/main" id="{5984F6E1-AAF8-4B16-8E4F-C254C11DD541}"/>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584536359"/>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4600" dirty="0">
                <a:solidFill>
                  <a:schemeClr val="tx2">
                    <a:lumMod val="75000"/>
                  </a:schemeClr>
                </a:solidFill>
                <a:effectLst>
                  <a:outerShdw blurRad="38100" dist="38100" dir="2700000" algn="tl">
                    <a:srgbClr val="000000">
                      <a:alpha val="43137"/>
                    </a:srgbClr>
                  </a:outerShdw>
                </a:effectLst>
              </a:rPr>
              <a:t>Commit, Push </a:t>
            </a:r>
            <a:r>
              <a:rPr lang="en-US" sz="4600" dirty="0" err="1">
                <a:solidFill>
                  <a:schemeClr val="tx2">
                    <a:lumMod val="75000"/>
                  </a:schemeClr>
                </a:solidFill>
                <a:effectLst>
                  <a:outerShdw blurRad="38100" dist="38100" dir="2700000" algn="tl">
                    <a:srgbClr val="000000">
                      <a:alpha val="43137"/>
                    </a:srgbClr>
                  </a:outerShdw>
                </a:effectLst>
              </a:rPr>
              <a:t>ve</a:t>
            </a:r>
            <a:r>
              <a:rPr lang="en-US" sz="4600" dirty="0">
                <a:solidFill>
                  <a:schemeClr val="tx2">
                    <a:lumMod val="75000"/>
                  </a:schemeClr>
                </a:solidFill>
                <a:effectLst>
                  <a:outerShdw blurRad="38100" dist="38100" dir="2700000" algn="tl">
                    <a:srgbClr val="000000">
                      <a:alpha val="43137"/>
                    </a:srgbClr>
                  </a:outerShdw>
                </a:effectLst>
              </a:rPr>
              <a:t> Pull </a:t>
            </a:r>
            <a:r>
              <a:rPr lang="en-US" sz="4600" dirty="0" err="1">
                <a:solidFill>
                  <a:schemeClr val="tx2">
                    <a:lumMod val="75000"/>
                  </a:schemeClr>
                </a:solidFill>
                <a:effectLst>
                  <a:outerShdw blurRad="38100" dist="38100" dir="2700000" algn="tl">
                    <a:srgbClr val="000000">
                      <a:alpha val="43137"/>
                    </a:srgbClr>
                  </a:outerShdw>
                </a:effectLst>
              </a:rPr>
              <a:t>İşlemi</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GitHub</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6" name="Resim 5">
            <a:extLst>
              <a:ext uri="{FF2B5EF4-FFF2-40B4-BE49-F238E27FC236}">
                <a16:creationId xmlns:a16="http://schemas.microsoft.com/office/drawing/2014/main" id="{5984F6E1-AAF8-4B16-8E4F-C254C11DD541}"/>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214919266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4600" dirty="0">
                <a:solidFill>
                  <a:schemeClr val="tx2">
                    <a:lumMod val="75000"/>
                  </a:schemeClr>
                </a:solidFill>
                <a:effectLst>
                  <a:outerShdw blurRad="38100" dist="38100" dir="2700000" algn="tl">
                    <a:srgbClr val="000000">
                      <a:alpha val="43137"/>
                    </a:srgbClr>
                  </a:outerShdw>
                </a:effectLst>
              </a:rPr>
              <a:t>Branch Push </a:t>
            </a:r>
            <a:r>
              <a:rPr lang="en-US" sz="4600" dirty="0" err="1">
                <a:solidFill>
                  <a:schemeClr val="tx2">
                    <a:lumMod val="75000"/>
                  </a:schemeClr>
                </a:solidFill>
                <a:effectLst>
                  <a:outerShdw blurRad="38100" dist="38100" dir="2700000" algn="tl">
                    <a:srgbClr val="000000">
                      <a:alpha val="43137"/>
                    </a:srgbClr>
                  </a:outerShdw>
                </a:effectLst>
              </a:rPr>
              <a:t>Kavramı</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GitHub</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6" name="Resim 5">
            <a:extLst>
              <a:ext uri="{FF2B5EF4-FFF2-40B4-BE49-F238E27FC236}">
                <a16:creationId xmlns:a16="http://schemas.microsoft.com/office/drawing/2014/main" id="{5984F6E1-AAF8-4B16-8E4F-C254C11DD541}"/>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272043004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Pull</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Request</a:t>
            </a:r>
            <a:r>
              <a:rPr lang="tr-TR" sz="46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GitHub</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6" name="Resim 5">
            <a:extLst>
              <a:ext uri="{FF2B5EF4-FFF2-40B4-BE49-F238E27FC236}">
                <a16:creationId xmlns:a16="http://schemas.microsoft.com/office/drawing/2014/main" id="{5984F6E1-AAF8-4B16-8E4F-C254C11DD541}"/>
              </a:ext>
            </a:extLst>
          </p:cNvPr>
          <p:cNvPicPr>
            <a:picLocks noChangeAspect="1"/>
          </p:cNvPicPr>
          <p:nvPr/>
        </p:nvPicPr>
        <p:blipFill>
          <a:blip r:embed="rId3"/>
          <a:stretch>
            <a:fillRect/>
          </a:stretch>
        </p:blipFill>
        <p:spPr>
          <a:xfrm>
            <a:off x="119914" y="5919696"/>
            <a:ext cx="859262" cy="856800"/>
          </a:xfrm>
          <a:prstGeom prst="rect">
            <a:avLst/>
          </a:prstGeom>
        </p:spPr>
      </p:pic>
    </p:spTree>
    <p:extLst>
      <p:ext uri="{BB962C8B-B14F-4D97-AF65-F5344CB8AC3E}">
        <p14:creationId xmlns:p14="http://schemas.microsoft.com/office/powerpoint/2010/main" val="3925087903"/>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React</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365" y="770271"/>
            <a:ext cx="2167270" cy="2167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183705"/>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React</a:t>
            </a:r>
            <a:r>
              <a:rPr lang="tr-TR" sz="4600" dirty="0">
                <a:solidFill>
                  <a:schemeClr val="tx2">
                    <a:lumMod val="75000"/>
                  </a:schemeClr>
                </a:solidFill>
                <a:effectLst>
                  <a:outerShdw blurRad="38100" dist="38100" dir="2700000" algn="tl">
                    <a:srgbClr val="000000">
                      <a:alpha val="43137"/>
                    </a:srgbClr>
                  </a:outerShdw>
                </a:effectLst>
              </a:rPr>
              <a:t> Nedir?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Kullanılan Bazı Projeler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108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pPr algn="r"/>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(IDE)</a:t>
            </a:r>
          </a:p>
        </p:txBody>
      </p:sp>
      <p:sp>
        <p:nvSpPr>
          <p:cNvPr id="9" name="Başlık 1">
            <a:extLst>
              <a:ext uri="{FF2B5EF4-FFF2-40B4-BE49-F238E27FC236}">
                <a16:creationId xmlns:a16="http://schemas.microsoft.com/office/drawing/2014/main" id="{BE16F2D5-82B9-4D25-B413-0071A171E2CE}"/>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5" name="Resim 4">
            <a:extLst>
              <a:ext uri="{FF2B5EF4-FFF2-40B4-BE49-F238E27FC236}">
                <a16:creationId xmlns:a16="http://schemas.microsoft.com/office/drawing/2014/main" id="{6274B85F-BC2A-4B33-8DBB-2188E020BAC1}"/>
              </a:ext>
            </a:extLst>
          </p:cNvPr>
          <p:cNvPicPr>
            <a:picLocks noChangeAspect="1"/>
          </p:cNvPicPr>
          <p:nvPr/>
        </p:nvPicPr>
        <p:blipFill>
          <a:blip r:embed="rId3"/>
          <a:stretch>
            <a:fillRect/>
          </a:stretch>
        </p:blipFill>
        <p:spPr>
          <a:xfrm>
            <a:off x="1899428" y="1712315"/>
            <a:ext cx="8393143" cy="440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10578336"/>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pt-BR" sz="4600" dirty="0">
                <a:solidFill>
                  <a:schemeClr val="tx2">
                    <a:lumMod val="75000"/>
                  </a:schemeClr>
                </a:solidFill>
                <a:effectLst>
                  <a:outerShdw blurRad="38100" dist="38100" dir="2700000" algn="tl">
                    <a:srgbClr val="000000">
                      <a:alpha val="43137"/>
                    </a:srgbClr>
                  </a:outerShdw>
                </a:effectLst>
              </a:rPr>
              <a:t>Real D</a:t>
            </a:r>
            <a:r>
              <a:rPr lang="tr-TR" sz="4600" dirty="0">
                <a:solidFill>
                  <a:schemeClr val="tx2">
                    <a:lumMod val="75000"/>
                  </a:schemeClr>
                </a:solidFill>
                <a:effectLst>
                  <a:outerShdw blurRad="38100" dist="38100" dir="2700000" algn="tl">
                    <a:srgbClr val="000000">
                      <a:alpha val="43137"/>
                    </a:srgbClr>
                  </a:outerShdw>
                </a:effectLst>
              </a:rPr>
              <a:t>OM</a:t>
            </a:r>
            <a:r>
              <a:rPr lang="pt-BR" sz="4600" dirty="0">
                <a:solidFill>
                  <a:schemeClr val="tx2">
                    <a:lumMod val="75000"/>
                  </a:schemeClr>
                </a:solidFill>
                <a:effectLst>
                  <a:outerShdw blurRad="38100" dist="38100" dir="2700000" algn="tl">
                    <a:srgbClr val="000000">
                      <a:alpha val="43137"/>
                    </a:srgbClr>
                  </a:outerShdw>
                </a:effectLst>
              </a:rPr>
              <a:t> </a:t>
            </a:r>
            <a:r>
              <a:rPr lang="tr-TR" sz="4600" dirty="0">
                <a:solidFill>
                  <a:schemeClr val="tx2">
                    <a:lumMod val="75000"/>
                  </a:schemeClr>
                </a:solidFill>
                <a:effectLst>
                  <a:outerShdw blurRad="38100" dist="38100" dir="2700000" algn="tl">
                    <a:srgbClr val="000000">
                      <a:alpha val="43137"/>
                    </a:srgbClr>
                  </a:outerShdw>
                </a:effectLst>
              </a:rPr>
              <a:t>ve</a:t>
            </a:r>
            <a:r>
              <a:rPr lang="pt-BR" sz="4600" dirty="0">
                <a:solidFill>
                  <a:schemeClr val="tx2">
                    <a:lumMod val="75000"/>
                  </a:schemeClr>
                </a:solidFill>
                <a:effectLst>
                  <a:outerShdw blurRad="38100" dist="38100" dir="2700000" algn="tl">
                    <a:srgbClr val="000000">
                      <a:alpha val="43137"/>
                    </a:srgbClr>
                  </a:outerShdw>
                </a:effectLst>
              </a:rPr>
              <a:t> </a:t>
            </a:r>
            <a:br>
              <a:rPr lang="tr-TR" sz="4600" dirty="0">
                <a:solidFill>
                  <a:schemeClr val="tx2">
                    <a:lumMod val="75000"/>
                  </a:schemeClr>
                </a:solidFill>
                <a:effectLst>
                  <a:outerShdw blurRad="38100" dist="38100" dir="2700000" algn="tl">
                    <a:srgbClr val="000000">
                      <a:alpha val="43137"/>
                    </a:srgbClr>
                  </a:outerShdw>
                </a:effectLst>
              </a:rPr>
            </a:br>
            <a:r>
              <a:rPr lang="pt-BR" sz="4600" dirty="0">
                <a:solidFill>
                  <a:schemeClr val="tx2">
                    <a:lumMod val="75000"/>
                  </a:schemeClr>
                </a:solidFill>
                <a:effectLst>
                  <a:outerShdw blurRad="38100" dist="38100" dir="2700000" algn="tl">
                    <a:srgbClr val="000000">
                      <a:alpha val="43137"/>
                    </a:srgbClr>
                  </a:outerShdw>
                </a:effectLst>
              </a:rPr>
              <a:t>Virtual D</a:t>
            </a:r>
            <a:r>
              <a:rPr lang="tr-TR" sz="4600" dirty="0">
                <a:solidFill>
                  <a:schemeClr val="tx2">
                    <a:lumMod val="75000"/>
                  </a:schemeClr>
                </a:solidFill>
                <a:effectLst>
                  <a:outerShdw blurRad="38100" dist="38100" dir="2700000" algn="tl">
                    <a:srgbClr val="000000">
                      <a:alpha val="43137"/>
                    </a:srgbClr>
                  </a:outerShdw>
                </a:effectLst>
              </a:rPr>
              <a:t>OM</a:t>
            </a:r>
            <a:r>
              <a:rPr lang="pt-BR" sz="4600" dirty="0">
                <a:solidFill>
                  <a:schemeClr val="tx2">
                    <a:lumMod val="75000"/>
                  </a:schemeClr>
                </a:solidFill>
                <a:effectLst>
                  <a:outerShdw blurRad="38100" dist="38100" dir="2700000" algn="tl">
                    <a:srgbClr val="000000">
                      <a:alpha val="43137"/>
                    </a:srgbClr>
                  </a:outerShdw>
                </a:effectLst>
              </a:rPr>
              <a:t> Nedir ?</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75011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pt-BR" sz="4600" dirty="0">
                <a:solidFill>
                  <a:schemeClr val="tx2">
                    <a:lumMod val="75000"/>
                  </a:schemeClr>
                </a:solidFill>
                <a:effectLst>
                  <a:outerShdw blurRad="38100" dist="38100" dir="2700000" algn="tl">
                    <a:srgbClr val="000000">
                      <a:alpha val="43137"/>
                    </a:srgbClr>
                  </a:outerShdw>
                </a:effectLst>
              </a:rPr>
              <a:t>Kurulumlar(NodeJS, React Dev Tools) ve V</a:t>
            </a:r>
            <a:r>
              <a:rPr lang="tr-TR" sz="4600" dirty="0" err="1">
                <a:solidFill>
                  <a:schemeClr val="tx2">
                    <a:lumMod val="75000"/>
                  </a:schemeClr>
                </a:solidFill>
                <a:effectLst>
                  <a:outerShdw blurRad="38100" dist="38100" dir="2700000" algn="tl">
                    <a:srgbClr val="000000">
                      <a:alpha val="43137"/>
                    </a:srgbClr>
                  </a:outerShdw>
                </a:effectLst>
              </a:rPr>
              <a:t>isual</a:t>
            </a:r>
            <a:r>
              <a:rPr lang="tr-TR" sz="4600" dirty="0">
                <a:solidFill>
                  <a:schemeClr val="tx2">
                    <a:lumMod val="75000"/>
                  </a:schemeClr>
                </a:solidFill>
                <a:effectLst>
                  <a:outerShdw blurRad="38100" dist="38100" dir="2700000" algn="tl">
                    <a:srgbClr val="000000">
                      <a:alpha val="43137"/>
                    </a:srgbClr>
                  </a:outerShdw>
                </a:effectLst>
              </a:rPr>
              <a:t> </a:t>
            </a:r>
            <a:r>
              <a:rPr lang="pt-BR" sz="4600" dirty="0">
                <a:solidFill>
                  <a:schemeClr val="tx2">
                    <a:lumMod val="75000"/>
                  </a:schemeClr>
                </a:solidFill>
                <a:effectLst>
                  <a:outerShdw blurRad="38100" dist="38100" dir="2700000" algn="tl">
                    <a:srgbClr val="000000">
                      <a:alpha val="43137"/>
                    </a:srgbClr>
                  </a:outerShdw>
                </a:effectLst>
              </a:rPr>
              <a:t>S</a:t>
            </a:r>
            <a:r>
              <a:rPr lang="tr-TR" sz="4600" dirty="0" err="1">
                <a:solidFill>
                  <a:schemeClr val="tx2">
                    <a:lumMod val="75000"/>
                  </a:schemeClr>
                </a:solidFill>
                <a:effectLst>
                  <a:outerShdw blurRad="38100" dist="38100" dir="2700000" algn="tl">
                    <a:srgbClr val="000000">
                      <a:alpha val="43137"/>
                    </a:srgbClr>
                  </a:outerShdw>
                </a:effectLst>
              </a:rPr>
              <a:t>tudio</a:t>
            </a:r>
            <a:r>
              <a:rPr lang="pt-BR" sz="4600" dirty="0">
                <a:solidFill>
                  <a:schemeClr val="tx2">
                    <a:lumMod val="75000"/>
                  </a:schemeClr>
                </a:solidFill>
                <a:effectLst>
                  <a:outerShdw blurRad="38100" dist="38100" dir="2700000" algn="tl">
                    <a:srgbClr val="000000">
                      <a:alpha val="43137"/>
                    </a:srgbClr>
                  </a:outerShdw>
                </a:effectLst>
              </a:rPr>
              <a:t> Code</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31546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pt-BR" sz="4600" dirty="0">
                <a:solidFill>
                  <a:schemeClr val="tx2">
                    <a:lumMod val="75000"/>
                  </a:schemeClr>
                </a:solidFill>
                <a:effectLst>
                  <a:outerShdw blurRad="38100" dist="38100" dir="2700000" algn="tl">
                    <a:srgbClr val="000000">
                      <a:alpha val="43137"/>
                    </a:srgbClr>
                  </a:outerShdw>
                </a:effectLst>
              </a:rPr>
              <a:t>Node JS Temelleri</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26000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ES6 : Modül Sistemi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75937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ES6 : </a:t>
            </a:r>
            <a:r>
              <a:rPr lang="tr-TR" sz="4600" dirty="0" err="1">
                <a:solidFill>
                  <a:schemeClr val="tx2">
                    <a:lumMod val="75000"/>
                  </a:schemeClr>
                </a:solidFill>
                <a:effectLst>
                  <a:outerShdw blurRad="38100" dist="38100" dir="2700000" algn="tl">
                    <a:srgbClr val="000000">
                      <a:alpha val="43137"/>
                    </a:srgbClr>
                  </a:outerShdw>
                </a:effectLst>
              </a:rPr>
              <a:t>Callback</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Functions</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982985"/>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ES6 : </a:t>
            </a:r>
            <a:r>
              <a:rPr lang="tr-TR" sz="4600" dirty="0" err="1">
                <a:solidFill>
                  <a:schemeClr val="tx2">
                    <a:lumMod val="75000"/>
                  </a:schemeClr>
                </a:solidFill>
                <a:effectLst>
                  <a:outerShdw blurRad="38100" dist="38100" dir="2700000" algn="tl">
                    <a:srgbClr val="000000">
                      <a:alpha val="43137"/>
                    </a:srgbClr>
                  </a:outerShdw>
                </a:effectLst>
              </a:rPr>
              <a:t>Async</a:t>
            </a:r>
            <a:r>
              <a:rPr lang="tr-TR" sz="4600" dirty="0">
                <a:solidFill>
                  <a:schemeClr val="tx2">
                    <a:lumMod val="75000"/>
                  </a:schemeClr>
                </a:solidFill>
                <a:effectLst>
                  <a:outerShdw blurRad="38100" dist="38100" dir="2700000" algn="tl">
                    <a:srgbClr val="000000">
                      <a:alpha val="43137"/>
                    </a:srgbClr>
                  </a:outerShdw>
                </a:effectLst>
              </a:rPr>
              <a:t> / </a:t>
            </a:r>
            <a:r>
              <a:rPr lang="tr-TR" sz="4600" dirty="0" err="1">
                <a:solidFill>
                  <a:schemeClr val="tx2">
                    <a:lumMod val="75000"/>
                  </a:schemeClr>
                </a:solidFill>
                <a:effectLst>
                  <a:outerShdw blurRad="38100" dist="38100" dir="2700000" algn="tl">
                    <a:srgbClr val="000000">
                      <a:alpha val="43137"/>
                    </a:srgbClr>
                  </a:outerShdw>
                </a:effectLst>
              </a:rPr>
              <a:t>Await</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69203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ES6 : </a:t>
            </a:r>
            <a:r>
              <a:rPr lang="tr-TR" sz="4600" dirty="0" err="1">
                <a:solidFill>
                  <a:schemeClr val="tx2">
                    <a:lumMod val="75000"/>
                  </a:schemeClr>
                </a:solidFill>
                <a:effectLst>
                  <a:outerShdw blurRad="38100" dist="38100" dir="2700000" algn="tl">
                    <a:srgbClr val="000000">
                      <a:alpha val="43137"/>
                    </a:srgbClr>
                  </a:outerShdw>
                </a:effectLst>
              </a:rPr>
              <a:t>Promises</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48670"/>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ES6 : </a:t>
            </a:r>
            <a:r>
              <a:rPr lang="tr-TR" sz="4600" dirty="0" err="1">
                <a:solidFill>
                  <a:schemeClr val="tx2">
                    <a:lumMod val="75000"/>
                  </a:schemeClr>
                </a:solidFill>
                <a:effectLst>
                  <a:outerShdw blurRad="38100" dist="38100" dir="2700000" algn="tl">
                    <a:srgbClr val="000000">
                      <a:alpha val="43137"/>
                    </a:srgbClr>
                  </a:outerShdw>
                </a:effectLst>
              </a:rPr>
              <a:t>Array</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Functions</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101593"/>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Create</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React</a:t>
            </a:r>
            <a:r>
              <a:rPr lang="tr-TR" sz="4600" dirty="0">
                <a:solidFill>
                  <a:schemeClr val="tx2">
                    <a:lumMod val="75000"/>
                  </a:schemeClr>
                </a:solidFill>
                <a:effectLst>
                  <a:outerShdw blurRad="38100" dist="38100" dir="2700000" algn="tl">
                    <a:srgbClr val="000000">
                      <a:alpha val="43137"/>
                    </a:srgbClr>
                  </a:outerShdw>
                </a:effectLst>
              </a:rPr>
              <a:t> App</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95546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Component Kavramı ve</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Oluşturmak / Kullanmak</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993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pPr algn="r"/>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(IDE)</a:t>
            </a:r>
          </a:p>
        </p:txBody>
      </p:sp>
      <p:sp>
        <p:nvSpPr>
          <p:cNvPr id="9" name="Başlık 1">
            <a:extLst>
              <a:ext uri="{FF2B5EF4-FFF2-40B4-BE49-F238E27FC236}">
                <a16:creationId xmlns:a16="http://schemas.microsoft.com/office/drawing/2014/main" id="{BE16F2D5-82B9-4D25-B413-0071A171E2CE}"/>
              </a:ext>
            </a:extLst>
          </p:cNvPr>
          <p:cNvSpPr txBox="1">
            <a:spLocks/>
          </p:cNvSpPr>
          <p:nvPr/>
        </p:nvSpPr>
        <p:spPr>
          <a:xfrm>
            <a:off x="838200" y="1315076"/>
            <a:ext cx="8806962" cy="3972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etropolis" panose="00000500000000000000" pitchFamily="50" charset="0"/>
                <a:ea typeface="+mj-ea"/>
                <a:cs typeface="+mj-cs"/>
              </a:defRPr>
            </a:lvl1pPr>
          </a:lstStyle>
          <a:p>
            <a:pPr algn="r"/>
            <a:endParaRPr lang="tr-TR" sz="2000" dirty="0">
              <a:solidFill>
                <a:schemeClr val="tx2">
                  <a:lumMod val="75000"/>
                </a:schemeClr>
              </a:solidFill>
              <a:effectLst>
                <a:outerShdw blurRad="38100" dist="38100" dir="2700000" algn="tl">
                  <a:srgbClr val="000000">
                    <a:alpha val="43137"/>
                  </a:srgbClr>
                </a:outerShdw>
              </a:effectLst>
            </a:endParaRPr>
          </a:p>
        </p:txBody>
      </p:sp>
      <p:pic>
        <p:nvPicPr>
          <p:cNvPr id="5" name="Resim 4">
            <a:extLst>
              <a:ext uri="{FF2B5EF4-FFF2-40B4-BE49-F238E27FC236}">
                <a16:creationId xmlns:a16="http://schemas.microsoft.com/office/drawing/2014/main" id="{9A21D873-960F-41EF-B71F-C63FBC3BD4F5}"/>
              </a:ext>
            </a:extLst>
          </p:cNvPr>
          <p:cNvPicPr>
            <a:picLocks noChangeAspect="1"/>
          </p:cNvPicPr>
          <p:nvPr/>
        </p:nvPicPr>
        <p:blipFill>
          <a:blip r:embed="rId3"/>
          <a:stretch>
            <a:fillRect/>
          </a:stretch>
        </p:blipFill>
        <p:spPr>
          <a:xfrm>
            <a:off x="1899428" y="1712315"/>
            <a:ext cx="8393143" cy="440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569252"/>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Emmet</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761693"/>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JSX Detayları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57935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Değişken ve Koşul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65076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Props</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28042"/>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Component da Döngü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45910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PropTypes</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664022"/>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State</a:t>
            </a:r>
            <a:r>
              <a:rPr lang="tr-TR" sz="4600" dirty="0">
                <a:solidFill>
                  <a:schemeClr val="tx2">
                    <a:lumMod val="75000"/>
                  </a:schemeClr>
                </a:solidFill>
                <a:effectLst>
                  <a:outerShdw blurRad="38100" dist="38100" dir="2700000" algn="tl">
                    <a:srgbClr val="000000">
                      <a:alpha val="43137"/>
                    </a:srgbClr>
                  </a:outerShdw>
                </a:effectLst>
              </a:rPr>
              <a:t> Nedir?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Temel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55901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Array</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State</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852305"/>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Object </a:t>
            </a:r>
            <a:r>
              <a:rPr lang="tr-TR" sz="4600" dirty="0" err="1">
                <a:solidFill>
                  <a:schemeClr val="tx2">
                    <a:lumMod val="75000"/>
                  </a:schemeClr>
                </a:solidFill>
                <a:effectLst>
                  <a:outerShdw blurRad="38100" dist="38100" dir="2700000" algn="tl">
                    <a:srgbClr val="000000">
                      <a:alpha val="43137"/>
                    </a:srgbClr>
                  </a:outerShdw>
                </a:effectLst>
              </a:rPr>
              <a:t>State</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92979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Input</a:t>
            </a:r>
            <a:r>
              <a:rPr lang="tr-TR" sz="4600" dirty="0">
                <a:solidFill>
                  <a:schemeClr val="tx2">
                    <a:lumMod val="75000"/>
                  </a:schemeClr>
                </a:solidFill>
                <a:effectLst>
                  <a:outerShdw blurRad="38100" dist="38100" dir="2700000" algn="tl">
                    <a:srgbClr val="000000">
                      <a:alpha val="43137"/>
                    </a:srgbClr>
                  </a:outerShdw>
                </a:effectLst>
              </a:rPr>
              <a:t> ile </a:t>
            </a:r>
            <a:r>
              <a:rPr lang="tr-TR" sz="4600" dirty="0" err="1">
                <a:solidFill>
                  <a:schemeClr val="tx2">
                    <a:lumMod val="75000"/>
                  </a:schemeClr>
                </a:solidFill>
                <a:effectLst>
                  <a:outerShdw blurRad="38100" dist="38100" dir="2700000" algn="tl">
                    <a:srgbClr val="000000">
                      <a:alpha val="43137"/>
                    </a:srgbClr>
                  </a:outerShdw>
                </a:effectLst>
              </a:rPr>
              <a:t>State</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474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(IDE) İndirme ve Kurulum</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8796518"/>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UseEffect</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47557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Mount</a:t>
            </a:r>
            <a:r>
              <a:rPr lang="tr-TR" sz="4600" dirty="0">
                <a:solidFill>
                  <a:schemeClr val="tx2">
                    <a:lumMod val="75000"/>
                  </a:schemeClr>
                </a:solidFill>
                <a:effectLst>
                  <a:outerShdw blurRad="38100" dist="38100" dir="2700000" algn="tl">
                    <a:srgbClr val="000000">
                      <a:alpha val="43137"/>
                    </a:srgbClr>
                  </a:outerShdw>
                </a:effectLst>
              </a:rPr>
              <a:t> ve </a:t>
            </a:r>
            <a:r>
              <a:rPr lang="tr-TR" sz="4600" dirty="0" err="1">
                <a:solidFill>
                  <a:schemeClr val="tx2">
                    <a:lumMod val="75000"/>
                  </a:schemeClr>
                </a:solidFill>
                <a:effectLst>
                  <a:outerShdw blurRad="38100" dist="38100" dir="2700000" algn="tl">
                    <a:srgbClr val="000000">
                      <a:alpha val="43137"/>
                    </a:srgbClr>
                  </a:outerShdw>
                </a:effectLst>
              </a:rPr>
              <a:t>Unmount</a:t>
            </a:r>
            <a:r>
              <a:rPr lang="tr-TR" sz="46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42089"/>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CSS ile Çalışma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69398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Module</a:t>
            </a:r>
            <a:r>
              <a:rPr lang="tr-TR" sz="4600" dirty="0">
                <a:solidFill>
                  <a:schemeClr val="tx2">
                    <a:lumMod val="75000"/>
                  </a:schemeClr>
                </a:solidFill>
                <a:effectLst>
                  <a:outerShdw blurRad="38100" dist="38100" dir="2700000" algn="tl">
                    <a:srgbClr val="000000">
                      <a:alpha val="43137"/>
                    </a:srgbClr>
                  </a:outerShdw>
                </a:effectLst>
              </a:rPr>
              <a:t> CSS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755694"/>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Todo</a:t>
            </a:r>
            <a:r>
              <a:rPr lang="tr-TR" sz="4600" dirty="0">
                <a:solidFill>
                  <a:schemeClr val="tx2">
                    <a:lumMod val="75000"/>
                  </a:schemeClr>
                </a:solidFill>
                <a:effectLst>
                  <a:outerShdw blurRad="38100" dist="38100" dir="2700000" algn="tl">
                    <a:srgbClr val="000000">
                      <a:alpha val="43137"/>
                    </a:srgbClr>
                  </a:outerShdw>
                </a:effectLst>
              </a:rPr>
              <a:t> App Örneği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75197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Todo</a:t>
            </a:r>
            <a:r>
              <a:rPr lang="tr-TR" sz="4600" dirty="0">
                <a:solidFill>
                  <a:schemeClr val="tx2">
                    <a:lumMod val="75000"/>
                  </a:schemeClr>
                </a:solidFill>
                <a:effectLst>
                  <a:outerShdw blurRad="38100" dist="38100" dir="2700000" algn="tl">
                    <a:srgbClr val="000000">
                      <a:alpha val="43137"/>
                    </a:srgbClr>
                  </a:outerShdw>
                </a:effectLst>
              </a:rPr>
              <a:t> App Örneği</a:t>
            </a: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92066530-63F4-4723-A3B0-75CB572F6816}"/>
              </a:ext>
            </a:extLst>
          </p:cNvPr>
          <p:cNvPicPr>
            <a:picLocks noChangeAspect="1"/>
          </p:cNvPicPr>
          <p:nvPr/>
        </p:nvPicPr>
        <p:blipFill rotWithShape="1">
          <a:blip r:embed="rId4"/>
          <a:srcRect l="15118" r="15572"/>
          <a:stretch/>
        </p:blipFill>
        <p:spPr>
          <a:xfrm>
            <a:off x="967563" y="1810481"/>
            <a:ext cx="3359888" cy="4170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Resim 6">
            <a:extLst>
              <a:ext uri="{FF2B5EF4-FFF2-40B4-BE49-F238E27FC236}">
                <a16:creationId xmlns:a16="http://schemas.microsoft.com/office/drawing/2014/main" id="{69E92576-6CA0-4786-8C58-2FC563B0A3C2}"/>
              </a:ext>
            </a:extLst>
          </p:cNvPr>
          <p:cNvPicPr>
            <a:picLocks noChangeAspect="1"/>
          </p:cNvPicPr>
          <p:nvPr/>
        </p:nvPicPr>
        <p:blipFill rotWithShape="1">
          <a:blip r:embed="rId5"/>
          <a:srcRect l="14911" r="15809"/>
          <a:stretch/>
        </p:blipFill>
        <p:spPr>
          <a:xfrm>
            <a:off x="4646429" y="1808660"/>
            <a:ext cx="3359888" cy="417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Resim 10">
            <a:extLst>
              <a:ext uri="{FF2B5EF4-FFF2-40B4-BE49-F238E27FC236}">
                <a16:creationId xmlns:a16="http://schemas.microsoft.com/office/drawing/2014/main" id="{F480A6CC-A736-46D6-965A-04C9D9699072}"/>
              </a:ext>
            </a:extLst>
          </p:cNvPr>
          <p:cNvPicPr>
            <a:picLocks noChangeAspect="1"/>
          </p:cNvPicPr>
          <p:nvPr/>
        </p:nvPicPr>
        <p:blipFill rotWithShape="1">
          <a:blip r:embed="rId6"/>
          <a:srcRect l="15024" r="15697"/>
          <a:stretch/>
        </p:blipFill>
        <p:spPr>
          <a:xfrm>
            <a:off x="8325295" y="1808660"/>
            <a:ext cx="3359888" cy="417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4965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Fetch</a:t>
            </a:r>
            <a:r>
              <a:rPr lang="tr-TR" sz="4600" dirty="0">
                <a:solidFill>
                  <a:schemeClr val="tx2">
                    <a:lumMod val="75000"/>
                  </a:schemeClr>
                </a:solidFill>
                <a:effectLst>
                  <a:outerShdw blurRad="38100" dist="38100" dir="2700000" algn="tl">
                    <a:srgbClr val="000000">
                      <a:alpha val="43137"/>
                    </a:srgbClr>
                  </a:outerShdw>
                </a:effectLst>
              </a:rPr>
              <a:t> ile Veri Çekme</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665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Axios</a:t>
            </a:r>
            <a:r>
              <a:rPr lang="tr-TR" sz="4600" dirty="0">
                <a:solidFill>
                  <a:schemeClr val="tx2">
                    <a:lumMod val="75000"/>
                  </a:schemeClr>
                </a:solidFill>
                <a:effectLst>
                  <a:outerShdw blurRad="38100" dist="38100" dir="2700000" algn="tl">
                    <a:srgbClr val="000000">
                      <a:alpha val="43137"/>
                    </a:srgbClr>
                  </a:outerShdw>
                </a:effectLst>
              </a:rPr>
              <a:t> ile Veri Çekme</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220281"/>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React</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Router</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43521"/>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React</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Router</a:t>
            </a:r>
            <a:r>
              <a:rPr lang="tr-TR" sz="4600" dirty="0">
                <a:solidFill>
                  <a:schemeClr val="tx2">
                    <a:lumMod val="75000"/>
                  </a:schemeClr>
                </a:solidFill>
                <a:effectLst>
                  <a:outerShdw blurRad="38100" dist="38100" dir="2700000" algn="tl">
                    <a:srgbClr val="000000">
                      <a:alpha val="43137"/>
                    </a:srgbClr>
                  </a:outerShdw>
                </a:effectLst>
              </a:rPr>
              <a:t> ile </a:t>
            </a:r>
            <a:br>
              <a:rPr lang="tr-TR" sz="4600" dirty="0">
                <a:solidFill>
                  <a:schemeClr val="tx2">
                    <a:lumMod val="75000"/>
                  </a:schemeClr>
                </a:solidFill>
                <a:effectLst>
                  <a:outerShdw blurRad="38100" dist="38100" dir="2700000" algn="tl">
                    <a:srgbClr val="000000">
                      <a:alpha val="43137"/>
                    </a:srgbClr>
                  </a:outerShdw>
                </a:effectLst>
              </a:rPr>
            </a:br>
            <a:r>
              <a:rPr lang="tr-TR" sz="4600" dirty="0" err="1">
                <a:solidFill>
                  <a:schemeClr val="tx2">
                    <a:lumMod val="75000"/>
                  </a:schemeClr>
                </a:solidFill>
                <a:effectLst>
                  <a:outerShdw blurRad="38100" dist="38100" dir="2700000" algn="tl">
                    <a:srgbClr val="000000">
                      <a:alpha val="43137"/>
                    </a:srgbClr>
                  </a:outerShdw>
                </a:effectLst>
              </a:rPr>
              <a:t>Bootstrap</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Navbar</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47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https://visualstudio.microsoft.com</a:t>
            </a:r>
          </a:p>
        </p:txBody>
      </p:sp>
      <p:sp>
        <p:nvSpPr>
          <p:cNvPr id="4" name="Başlık 1">
            <a:extLst>
              <a:ext uri="{FF2B5EF4-FFF2-40B4-BE49-F238E27FC236}">
                <a16:creationId xmlns:a16="http://schemas.microsoft.com/office/drawing/2014/main" id="{538A7A16-D92A-4062-8499-FAA375D7DF59}"/>
              </a:ext>
            </a:extLst>
          </p:cNvPr>
          <p:cNvSpPr txBox="1">
            <a:spLocks/>
          </p:cNvSpPr>
          <p:nvPr/>
        </p:nvSpPr>
        <p:spPr>
          <a:xfrm>
            <a:off x="838200" y="365125"/>
            <a:ext cx="8806962"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b="1" kern="1200">
                <a:solidFill>
                  <a:schemeClr val="tx1"/>
                </a:solidFill>
                <a:latin typeface="Metropolis" panose="00000500000000000000" pitchFamily="50" charset="0"/>
                <a:ea typeface="+mj-ea"/>
                <a:cs typeface="+mj-cs"/>
              </a:defRPr>
            </a:lvl1pPr>
          </a:lstStyle>
          <a:p>
            <a:pPr algn="r"/>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(IDE) İndirme ve Kurulum</a:t>
            </a:r>
          </a:p>
        </p:txBody>
      </p:sp>
    </p:spTree>
    <p:extLst>
      <p:ext uri="{BB962C8B-B14F-4D97-AF65-F5344CB8AC3E}">
        <p14:creationId xmlns:p14="http://schemas.microsoft.com/office/powerpoint/2010/main" val="51180319"/>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React</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Router</a:t>
            </a:r>
            <a:r>
              <a:rPr lang="tr-TR" sz="4600" dirty="0">
                <a:solidFill>
                  <a:schemeClr val="tx2">
                    <a:lumMod val="75000"/>
                  </a:schemeClr>
                </a:solidFill>
                <a:effectLst>
                  <a:outerShdw blurRad="38100" dist="38100" dir="2700000" algn="tl">
                    <a:srgbClr val="000000">
                      <a:alpha val="43137"/>
                    </a:srgbClr>
                  </a:outerShdw>
                </a:effectLst>
              </a:rPr>
              <a:t>: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a:t>
            </a:r>
            <a:r>
              <a:rPr lang="tr-TR" sz="4600" dirty="0" err="1">
                <a:solidFill>
                  <a:schemeClr val="tx2">
                    <a:lumMod val="75000"/>
                  </a:schemeClr>
                </a:solidFill>
                <a:effectLst>
                  <a:outerShdw blurRad="38100" dist="38100" dir="2700000" algn="tl">
                    <a:srgbClr val="000000">
                      <a:alpha val="43137"/>
                    </a:srgbClr>
                  </a:outerShdw>
                </a:effectLst>
              </a:rPr>
              <a:t>useMatch</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2032"/>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React</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Router</a:t>
            </a:r>
            <a:r>
              <a:rPr lang="tr-TR" sz="4600" dirty="0">
                <a:solidFill>
                  <a:schemeClr val="tx2">
                    <a:lumMod val="75000"/>
                  </a:schemeClr>
                </a:solidFill>
                <a:effectLst>
                  <a:outerShdw blurRad="38100" dist="38100" dir="2700000" algn="tl">
                    <a:srgbClr val="000000">
                      <a:alpha val="43137"/>
                    </a:srgbClr>
                  </a:outerShdw>
                </a:effectLst>
              </a:rPr>
              <a:t>: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a:t>
            </a:r>
            <a:r>
              <a:rPr lang="tr-TR" sz="4600" dirty="0" err="1">
                <a:solidFill>
                  <a:schemeClr val="tx2">
                    <a:lumMod val="75000"/>
                  </a:schemeClr>
                </a:solidFill>
                <a:effectLst>
                  <a:outerShdw blurRad="38100" dist="38100" dir="2700000" algn="tl">
                    <a:srgbClr val="000000">
                      <a:alpha val="43137"/>
                    </a:srgbClr>
                  </a:outerShdw>
                </a:effectLst>
              </a:rPr>
              <a:t>useParams</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09570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React</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Router</a:t>
            </a:r>
            <a:r>
              <a:rPr lang="tr-TR" sz="4600" dirty="0">
                <a:solidFill>
                  <a:schemeClr val="tx2">
                    <a:lumMod val="75000"/>
                  </a:schemeClr>
                </a:solidFill>
                <a:effectLst>
                  <a:outerShdw blurRad="38100" dist="38100" dir="2700000" algn="tl">
                    <a:srgbClr val="000000">
                      <a:alpha val="43137"/>
                    </a:srgbClr>
                  </a:outerShdw>
                </a:effectLst>
              </a:rPr>
              <a:t>: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a:t>
            </a:r>
            <a:r>
              <a:rPr lang="tr-TR" sz="4600" dirty="0" err="1">
                <a:solidFill>
                  <a:schemeClr val="tx2">
                    <a:lumMod val="75000"/>
                  </a:schemeClr>
                </a:solidFill>
                <a:effectLst>
                  <a:outerShdw blurRad="38100" dist="38100" dir="2700000" algn="tl">
                    <a:srgbClr val="000000">
                      <a:alpha val="43137"/>
                    </a:srgbClr>
                  </a:outerShdw>
                </a:effectLst>
              </a:rPr>
              <a:t>Outlet</a:t>
            </a:r>
            <a:r>
              <a:rPr lang="tr-TR" sz="4600" dirty="0">
                <a:solidFill>
                  <a:schemeClr val="tx2">
                    <a:lumMod val="75000"/>
                  </a:schemeClr>
                </a:solidFill>
                <a:effectLst>
                  <a:outerShdw blurRad="38100" dist="38100" dir="2700000" algn="tl">
                    <a:srgbClr val="000000">
                      <a:alpha val="43137"/>
                    </a:srgbClr>
                  </a:outerShdw>
                </a:effectLst>
              </a:rPr>
              <a:t>» ile </a:t>
            </a:r>
            <a:r>
              <a:rPr lang="tr-TR" sz="4600" dirty="0" err="1">
                <a:solidFill>
                  <a:schemeClr val="tx2">
                    <a:lumMod val="75000"/>
                  </a:schemeClr>
                </a:solidFill>
                <a:effectLst>
                  <a:outerShdw blurRad="38100" dist="38100" dir="2700000" algn="tl">
                    <a:srgbClr val="000000">
                      <a:alpha val="43137"/>
                    </a:srgbClr>
                  </a:outerShdw>
                </a:effectLst>
              </a:rPr>
              <a:t>Nested</a:t>
            </a:r>
            <a:r>
              <a:rPr lang="tr-TR" sz="4600" dirty="0">
                <a:solidFill>
                  <a:schemeClr val="tx2">
                    <a:lumMod val="75000"/>
                  </a:schemeClr>
                </a:solidFill>
                <a:effectLst>
                  <a:outerShdw blurRad="38100" dist="38100" dir="2700000" algn="tl">
                    <a:srgbClr val="000000">
                      <a:alpha val="43137"/>
                    </a:srgbClr>
                  </a:outerShdw>
                </a:effectLst>
              </a:rPr>
              <a:t> Component</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237150"/>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React</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Router</a:t>
            </a:r>
            <a:r>
              <a:rPr lang="tr-TR" sz="4600" dirty="0">
                <a:solidFill>
                  <a:schemeClr val="tx2">
                    <a:lumMod val="75000"/>
                  </a:schemeClr>
                </a:solidFill>
                <a:effectLst>
                  <a:outerShdw blurRad="38100" dist="38100" dir="2700000" algn="tl">
                    <a:srgbClr val="000000">
                      <a:alpha val="43137"/>
                    </a:srgbClr>
                  </a:outerShdw>
                </a:effectLst>
              </a:rPr>
              <a:t>: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a:t>
            </a:r>
            <a:r>
              <a:rPr lang="tr-TR" sz="4600" dirty="0" err="1">
                <a:solidFill>
                  <a:schemeClr val="tx2">
                    <a:lumMod val="75000"/>
                  </a:schemeClr>
                </a:solidFill>
                <a:effectLst>
                  <a:outerShdw blurRad="38100" dist="38100" dir="2700000" algn="tl">
                    <a:srgbClr val="000000">
                      <a:alpha val="43137"/>
                    </a:srgbClr>
                  </a:outerShdw>
                </a:effectLst>
              </a:rPr>
              <a:t>NoMatch</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Route</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978672"/>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Form İşlemleri</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«Formik»</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0091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Formik :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a:t>
            </a:r>
            <a:r>
              <a:rPr lang="tr-TR" sz="4600" dirty="0" err="1">
                <a:solidFill>
                  <a:schemeClr val="tx2">
                    <a:lumMod val="75000"/>
                  </a:schemeClr>
                </a:solidFill>
                <a:effectLst>
                  <a:outerShdw blurRad="38100" dist="38100" dir="2700000" algn="tl">
                    <a:srgbClr val="000000">
                      <a:alpha val="43137"/>
                    </a:srgbClr>
                  </a:outerShdw>
                </a:effectLst>
              </a:rPr>
              <a:t>useFormik</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78735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Formik :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a:t>
            </a:r>
            <a:r>
              <a:rPr lang="tr-TR" sz="4600" dirty="0" err="1">
                <a:solidFill>
                  <a:schemeClr val="tx2">
                    <a:lumMod val="75000"/>
                  </a:schemeClr>
                </a:solidFill>
                <a:effectLst>
                  <a:outerShdw blurRad="38100" dist="38100" dir="2700000" algn="tl">
                    <a:srgbClr val="000000">
                      <a:alpha val="43137"/>
                    </a:srgbClr>
                  </a:outerShdw>
                </a:effectLst>
              </a:rPr>
              <a:t>Yup</a:t>
            </a:r>
            <a:r>
              <a:rPr lang="tr-TR" sz="4600" dirty="0">
                <a:solidFill>
                  <a:schemeClr val="tx2">
                    <a:lumMod val="75000"/>
                  </a:schemeClr>
                </a:solidFill>
                <a:effectLst>
                  <a:outerShdw blurRad="38100" dist="38100" dir="2700000" algn="tl">
                    <a:srgbClr val="000000">
                      <a:alpha val="43137"/>
                    </a:srgbClr>
                  </a:outerShdw>
                </a:effectLst>
              </a:rPr>
              <a:t>» ile Form </a:t>
            </a:r>
            <a:r>
              <a:rPr lang="tr-TR" sz="4600" dirty="0" err="1">
                <a:solidFill>
                  <a:schemeClr val="tx2">
                    <a:lumMod val="75000"/>
                  </a:schemeClr>
                </a:solidFill>
                <a:effectLst>
                  <a:outerShdw blurRad="38100" dist="38100" dir="2700000" algn="tl">
                    <a:srgbClr val="000000">
                      <a:alpha val="43137"/>
                    </a:srgbClr>
                  </a:outerShdw>
                </a:effectLst>
              </a:rPr>
              <a:t>Validation</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4228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Örnek Uygulama</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Müşteri İş Takibi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ReactJS</a:t>
            </a:r>
            <a:endParaRPr lang="tr-TR" dirty="0">
              <a:solidFill>
                <a:schemeClr val="tx2">
                  <a:lumMod val="75000"/>
                </a:schemeClr>
              </a:solidFill>
              <a:effectLst>
                <a:outerShdw blurRad="38100" dist="38100" dir="2700000" algn="tl">
                  <a:srgbClr val="000000">
                    <a:alpha val="43137"/>
                  </a:srgbClr>
                </a:outerShdw>
              </a:effectLst>
            </a:endParaRP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366046"/>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4600" dirty="0">
                <a:solidFill>
                  <a:schemeClr val="tx2">
                    <a:lumMod val="75000"/>
                  </a:schemeClr>
                </a:solidFill>
                <a:effectLst>
                  <a:outerShdw blurRad="38100" dist="38100" dir="2700000" algn="tl">
                    <a:srgbClr val="000000">
                      <a:alpha val="43137"/>
                    </a:srgbClr>
                  </a:outerShdw>
                </a:effectLst>
              </a:rPr>
              <a:t>Örnek Uygulama</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Müşteri İş Takibi</a:t>
            </a: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9F5221D7-A9FB-416A-AC16-EA11637CE4DE}"/>
              </a:ext>
            </a:extLst>
          </p:cNvPr>
          <p:cNvPicPr>
            <a:picLocks noChangeAspect="1"/>
          </p:cNvPicPr>
          <p:nvPr/>
        </p:nvPicPr>
        <p:blipFill>
          <a:blip r:embed="rId4"/>
          <a:stretch>
            <a:fillRect/>
          </a:stretch>
        </p:blipFill>
        <p:spPr>
          <a:xfrm>
            <a:off x="871870" y="1917598"/>
            <a:ext cx="5901070" cy="2849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Resim 6">
            <a:extLst>
              <a:ext uri="{FF2B5EF4-FFF2-40B4-BE49-F238E27FC236}">
                <a16:creationId xmlns:a16="http://schemas.microsoft.com/office/drawing/2014/main" id="{A415CBC5-02A8-495E-8AF6-774FA2178F02}"/>
              </a:ext>
            </a:extLst>
          </p:cNvPr>
          <p:cNvPicPr>
            <a:picLocks noChangeAspect="1"/>
          </p:cNvPicPr>
          <p:nvPr/>
        </p:nvPicPr>
        <p:blipFill>
          <a:blip r:embed="rId5"/>
          <a:stretch>
            <a:fillRect/>
          </a:stretch>
        </p:blipFill>
        <p:spPr>
          <a:xfrm>
            <a:off x="3246566" y="3429000"/>
            <a:ext cx="5901070" cy="2849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Resim 8">
            <a:extLst>
              <a:ext uri="{FF2B5EF4-FFF2-40B4-BE49-F238E27FC236}">
                <a16:creationId xmlns:a16="http://schemas.microsoft.com/office/drawing/2014/main" id="{53ACC400-FAC3-43CB-A138-063EDBCE29CF}"/>
              </a:ext>
            </a:extLst>
          </p:cNvPr>
          <p:cNvPicPr>
            <a:picLocks noChangeAspect="1"/>
          </p:cNvPicPr>
          <p:nvPr/>
        </p:nvPicPr>
        <p:blipFill>
          <a:blip r:embed="rId6"/>
          <a:stretch>
            <a:fillRect/>
          </a:stretch>
        </p:blipFill>
        <p:spPr>
          <a:xfrm>
            <a:off x="5811720" y="1294722"/>
            <a:ext cx="5710612" cy="2757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30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4600" dirty="0">
                <a:solidFill>
                  <a:schemeClr val="tx2">
                    <a:lumMod val="75000"/>
                  </a:schemeClr>
                </a:solidFill>
                <a:effectLst>
                  <a:outerShdw blurRad="38100" dist="38100" dir="2700000" algn="tl">
                    <a:srgbClr val="000000">
                      <a:alpha val="43137"/>
                    </a:srgbClr>
                  </a:outerShdw>
                </a:effectLst>
              </a:rPr>
              <a:t>Örnek Uygulama</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Müşteri İş Takibi</a:t>
            </a:r>
          </a:p>
        </p:txBody>
      </p:sp>
      <p:pic>
        <p:nvPicPr>
          <p:cNvPr id="1028" name="Picture 4" descr="Design development facebook framework mobile react icon - Designers Toolbox  Ver 20">
            <a:extLst>
              <a:ext uri="{FF2B5EF4-FFF2-40B4-BE49-F238E27FC236}">
                <a16:creationId xmlns:a16="http://schemas.microsoft.com/office/drawing/2014/main" id="{1FAA2DBB-51B8-4D03-9DDD-AAD16A75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3" y="5982881"/>
            <a:ext cx="771747" cy="771747"/>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a:extLst>
              <a:ext uri="{FF2B5EF4-FFF2-40B4-BE49-F238E27FC236}">
                <a16:creationId xmlns:a16="http://schemas.microsoft.com/office/drawing/2014/main" id="{F4C96920-A8B3-4E45-91AD-75CB7270CF8D}"/>
              </a:ext>
            </a:extLst>
          </p:cNvPr>
          <p:cNvPicPr>
            <a:picLocks noChangeAspect="1"/>
          </p:cNvPicPr>
          <p:nvPr/>
        </p:nvPicPr>
        <p:blipFill>
          <a:blip r:embed="rId4"/>
          <a:stretch>
            <a:fillRect/>
          </a:stretch>
        </p:blipFill>
        <p:spPr>
          <a:xfrm>
            <a:off x="903598" y="2039790"/>
            <a:ext cx="5754656" cy="2778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Resim 7">
            <a:extLst>
              <a:ext uri="{FF2B5EF4-FFF2-40B4-BE49-F238E27FC236}">
                <a16:creationId xmlns:a16="http://schemas.microsoft.com/office/drawing/2014/main" id="{A4F762CC-3E92-41C1-AEAB-4FA04AB9F4AE}"/>
              </a:ext>
            </a:extLst>
          </p:cNvPr>
          <p:cNvPicPr>
            <a:picLocks noChangeAspect="1"/>
          </p:cNvPicPr>
          <p:nvPr/>
        </p:nvPicPr>
        <p:blipFill>
          <a:blip r:embed="rId5"/>
          <a:stretch>
            <a:fillRect/>
          </a:stretch>
        </p:blipFill>
        <p:spPr>
          <a:xfrm>
            <a:off x="3955311" y="2881091"/>
            <a:ext cx="6658254" cy="3214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6283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Genel Bakış</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994482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React</a:t>
            </a:r>
            <a:r>
              <a:rPr lang="tr-TR" sz="4600" dirty="0">
                <a:solidFill>
                  <a:schemeClr val="tx2">
                    <a:lumMod val="75000"/>
                  </a:schemeClr>
                </a:solidFill>
                <a:effectLst>
                  <a:outerShdw blurRad="38100" dist="38100" dir="2700000" algn="tl">
                    <a:srgbClr val="000000">
                      <a:alpha val="43137"/>
                    </a:srgbClr>
                  </a:outerShdw>
                </a:effectLst>
              </a:rPr>
              <a:t> Redux</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Redux</a:t>
            </a:r>
          </a:p>
        </p:txBody>
      </p:sp>
      <p:pic>
        <p:nvPicPr>
          <p:cNvPr id="1026" name="Picture 2" descr="Redux nedir ve neden kullanılır ? | by Ali Yıldızöz | SDTR | Medium">
            <a:extLst>
              <a:ext uri="{FF2B5EF4-FFF2-40B4-BE49-F238E27FC236}">
                <a16:creationId xmlns:a16="http://schemas.microsoft.com/office/drawing/2014/main" id="{58DB18AB-92FC-4110-897C-798A456FB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129" y="926804"/>
            <a:ext cx="1777741" cy="169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406641"/>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Redux Neden İcat Edildi?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Redux</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47046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Redux Neden İcat Edildi?</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dux Nedir? | Devnot">
            <a:extLst>
              <a:ext uri="{FF2B5EF4-FFF2-40B4-BE49-F238E27FC236}">
                <a16:creationId xmlns:a16="http://schemas.microsoft.com/office/drawing/2014/main" id="{1CF3849E-C698-4DBC-AB62-83705DB0F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505" y="1549364"/>
            <a:ext cx="7172990" cy="4518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60684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Redux Neden İcat Edildi?</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FCF9F91-4056-4181-84DC-CC9653091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244" y="1592267"/>
            <a:ext cx="9365512" cy="45608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237598"/>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Redux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Redux</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10398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Redux Nedir?</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dux Nedir? | Devnot">
            <a:extLst>
              <a:ext uri="{FF2B5EF4-FFF2-40B4-BE49-F238E27FC236}">
                <a16:creationId xmlns:a16="http://schemas.microsoft.com/office/drawing/2014/main" id="{1CF3849E-C698-4DBC-AB62-83705DB0F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505" y="1549364"/>
            <a:ext cx="7172990" cy="4518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774247"/>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Redux Nedir?</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dux Nedir? | Devnot">
            <a:extLst>
              <a:ext uri="{FF2B5EF4-FFF2-40B4-BE49-F238E27FC236}">
                <a16:creationId xmlns:a16="http://schemas.microsoft.com/office/drawing/2014/main" id="{83E4685D-01AA-4BC0-B825-93EB20446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37" y="2162923"/>
            <a:ext cx="6148830" cy="32918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629540"/>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Redux Nedir?</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dux Essentials, Part 1: Redux Overview and Concepts | Redux">
            <a:extLst>
              <a:ext uri="{FF2B5EF4-FFF2-40B4-BE49-F238E27FC236}">
                <a16:creationId xmlns:a16="http://schemas.microsoft.com/office/drawing/2014/main" id="{512A2F0A-02E8-4568-99B0-1B4FAE22B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032" y="1690688"/>
            <a:ext cx="5769935" cy="432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211944"/>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Proje Oluşturma ve Kurulumlar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Redux</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492117"/>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Redux Öncesi Yapı Sorunu</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Redux</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921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Visual </a:t>
            </a:r>
            <a:r>
              <a:rPr lang="tr-TR" sz="5400" dirty="0" err="1">
                <a:solidFill>
                  <a:schemeClr val="tx2">
                    <a:lumMod val="75000"/>
                  </a:schemeClr>
                </a:solidFill>
                <a:effectLst>
                  <a:outerShdw blurRad="38100" dist="38100" dir="2700000" algn="tl">
                    <a:srgbClr val="000000">
                      <a:alpha val="43137"/>
                    </a:srgbClr>
                  </a:outerShdw>
                </a:effectLst>
              </a:rPr>
              <a:t>Studio</a:t>
            </a:r>
            <a:r>
              <a:rPr lang="tr-TR" sz="5400" dirty="0">
                <a:solidFill>
                  <a:schemeClr val="tx2">
                    <a:lumMod val="75000"/>
                  </a:schemeClr>
                </a:solidFill>
                <a:effectLst>
                  <a:outerShdw blurRad="38100" dist="38100" dir="2700000" algn="tl">
                    <a:srgbClr val="000000">
                      <a:alpha val="43137"/>
                    </a:srgbClr>
                  </a:outerShdw>
                </a:effectLst>
              </a:rPr>
              <a:t> </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Bazı Ufak Ön Ayarlar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45638355"/>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Store</a:t>
            </a:r>
            <a:r>
              <a:rPr lang="tr-TR" sz="4600" dirty="0">
                <a:solidFill>
                  <a:schemeClr val="tx2">
                    <a:lumMod val="75000"/>
                  </a:schemeClr>
                </a:solidFill>
                <a:effectLst>
                  <a:outerShdw blurRad="38100" dist="38100" dir="2700000" algn="tl">
                    <a:srgbClr val="000000">
                      <a:alpha val="43137"/>
                    </a:srgbClr>
                  </a:outerShdw>
                </a:effectLst>
              </a:rPr>
              <a:t> Oluşturmak</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Redux</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90306"/>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Counter Component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Oluşturma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Redux</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392506"/>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Tick</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Slice</a:t>
            </a:r>
            <a:r>
              <a:rPr lang="tr-TR" sz="4600" dirty="0">
                <a:solidFill>
                  <a:schemeClr val="tx2">
                    <a:lumMod val="75000"/>
                  </a:schemeClr>
                </a:solidFill>
                <a:effectLst>
                  <a:outerShdw blurRad="38100" dist="38100" dir="2700000" algn="tl">
                    <a:srgbClr val="000000">
                      <a:alpha val="43137"/>
                    </a:srgbClr>
                  </a:outerShdw>
                </a:effectLst>
              </a:rPr>
              <a:t> ve </a:t>
            </a:r>
            <a:r>
              <a:rPr lang="tr-TR" sz="4600" dirty="0" err="1">
                <a:solidFill>
                  <a:schemeClr val="tx2">
                    <a:lumMod val="75000"/>
                  </a:schemeClr>
                </a:solidFill>
                <a:effectLst>
                  <a:outerShdw blurRad="38100" dist="38100" dir="2700000" algn="tl">
                    <a:srgbClr val="000000">
                      <a:alpha val="43137"/>
                    </a:srgbClr>
                  </a:outerShdw>
                </a:effectLst>
              </a:rPr>
              <a:t>Reducer</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Oluşturma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Redux</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788814"/>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Tick</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Slice</a:t>
            </a:r>
            <a:r>
              <a:rPr lang="tr-TR" sz="4600" dirty="0">
                <a:solidFill>
                  <a:schemeClr val="tx2">
                    <a:lumMod val="75000"/>
                  </a:schemeClr>
                </a:solidFill>
                <a:effectLst>
                  <a:outerShdw blurRad="38100" dist="38100" dir="2700000" algn="tl">
                    <a:srgbClr val="000000">
                      <a:alpha val="43137"/>
                    </a:srgbClr>
                  </a:outerShdw>
                </a:effectLst>
              </a:rPr>
              <a:t>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Redux</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714734"/>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Dispatch</a:t>
            </a:r>
            <a:r>
              <a:rPr lang="tr-TR" sz="4600" dirty="0">
                <a:solidFill>
                  <a:schemeClr val="tx2">
                    <a:lumMod val="75000"/>
                  </a:schemeClr>
                </a:solidFill>
                <a:effectLst>
                  <a:outerShdw blurRad="38100" dist="38100" dir="2700000" algn="tl">
                    <a:srgbClr val="000000">
                      <a:alpha val="43137"/>
                    </a:srgbClr>
                  </a:outerShdw>
                </a:effectLst>
              </a:rPr>
              <a:t> ile Action Kullanımı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Redux</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011370"/>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Async</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Dispatch</a:t>
            </a:r>
            <a:r>
              <a:rPr lang="tr-TR" sz="4600">
                <a:solidFill>
                  <a:schemeClr val="tx2">
                    <a:lumMod val="75000"/>
                  </a:schemeClr>
                </a:solidFill>
                <a:effectLst>
                  <a:outerShdw blurRad="38100" dist="38100" dir="2700000" algn="tl">
                    <a:srgbClr val="000000">
                      <a:alpha val="43137"/>
                    </a:srgbClr>
                  </a:outerShdw>
                </a:effectLst>
              </a:rPr>
              <a:t> Kullanımı</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Redux</a:t>
            </a:r>
          </a:p>
        </p:txBody>
      </p:sp>
      <p:pic>
        <p:nvPicPr>
          <p:cNvPr id="5" name="Picture 2" descr="Redux nedir ve neden kullanılır ? | by Ali Yıldızöz | SDTR | Medium">
            <a:extLst>
              <a:ext uri="{FF2B5EF4-FFF2-40B4-BE49-F238E27FC236}">
                <a16:creationId xmlns:a16="http://schemas.microsoft.com/office/drawing/2014/main" id="{62BCA087-B5BA-433A-9376-93B82ED6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2" y="5927023"/>
            <a:ext cx="709112" cy="67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232524"/>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React</a:t>
            </a:r>
            <a:r>
              <a:rPr lang="tr-TR" sz="4600" dirty="0">
                <a:solidFill>
                  <a:schemeClr val="tx2">
                    <a:lumMod val="75000"/>
                  </a:schemeClr>
                </a:solidFill>
                <a:effectLst>
                  <a:outerShdw blurRad="38100" dist="38100" dir="2700000" algn="tl">
                    <a:srgbClr val="000000">
                      <a:alpha val="43137"/>
                    </a:srgbClr>
                  </a:outerShdw>
                </a:effectLst>
              </a:rPr>
              <a:t> Next.JS</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pic>
        <p:nvPicPr>
          <p:cNvPr id="1026" name="Picture 2" descr="Next.js - Wikipedia">
            <a:extLst>
              <a:ext uri="{FF2B5EF4-FFF2-40B4-BE49-F238E27FC236}">
                <a16:creationId xmlns:a16="http://schemas.microsoft.com/office/drawing/2014/main" id="{07A006B5-34F6-4FF3-BC70-E3F40AAD6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779" y="1127181"/>
            <a:ext cx="2702442" cy="161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109476"/>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Next.JS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631422694"/>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Next.JS Özellikleri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1394400083"/>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Next.JS Özellikleri</a:t>
            </a:r>
          </a:p>
        </p:txBody>
      </p:sp>
      <p:sp>
        <p:nvSpPr>
          <p:cNvPr id="5" name="Alt Başlık 2">
            <a:extLst>
              <a:ext uri="{FF2B5EF4-FFF2-40B4-BE49-F238E27FC236}">
                <a16:creationId xmlns:a16="http://schemas.microsoft.com/office/drawing/2014/main" id="{119BE30D-B28C-4DD0-82BE-E25C7C849702}"/>
              </a:ext>
            </a:extLst>
          </p:cNvPr>
          <p:cNvSpPr>
            <a:spLocks noGrp="1"/>
          </p:cNvSpPr>
          <p:nvPr>
            <p:ph idx="1"/>
          </p:nvPr>
        </p:nvSpPr>
        <p:spPr>
          <a:xfrm>
            <a:off x="838200" y="1825624"/>
            <a:ext cx="10515600" cy="3299269"/>
          </a:xfrm>
        </p:spPr>
        <p:txBody>
          <a:bodyPr>
            <a:normAutofit/>
          </a:bodyPr>
          <a:lstStyle/>
          <a:p>
            <a:pPr>
              <a:buFont typeface="Wingdings" panose="05000000000000000000" pitchFamily="2" charset="2"/>
              <a:buChar char="ü"/>
            </a:pPr>
            <a:r>
              <a:rPr lang="tr-TR" sz="3200" b="0" dirty="0">
                <a:solidFill>
                  <a:schemeClr val="tx2">
                    <a:lumMod val="75000"/>
                  </a:schemeClr>
                </a:solidFill>
              </a:rPr>
              <a:t>Server-</a:t>
            </a:r>
            <a:r>
              <a:rPr lang="tr-TR" sz="3200" b="0" dirty="0" err="1">
                <a:solidFill>
                  <a:schemeClr val="tx2">
                    <a:lumMod val="75000"/>
                  </a:schemeClr>
                </a:solidFill>
              </a:rPr>
              <a:t>rendered</a:t>
            </a:r>
            <a:r>
              <a:rPr lang="tr-TR" sz="3200" b="0" dirty="0">
                <a:solidFill>
                  <a:schemeClr val="tx2">
                    <a:lumMod val="75000"/>
                  </a:schemeClr>
                </a:solidFill>
              </a:rPr>
              <a:t> </a:t>
            </a:r>
            <a:r>
              <a:rPr lang="tr-TR" sz="3200" b="0" dirty="0" err="1">
                <a:solidFill>
                  <a:schemeClr val="tx2">
                    <a:lumMod val="75000"/>
                  </a:schemeClr>
                </a:solidFill>
              </a:rPr>
              <a:t>React</a:t>
            </a:r>
            <a:r>
              <a:rPr lang="tr-TR" sz="3200" b="0" dirty="0">
                <a:solidFill>
                  <a:schemeClr val="tx2">
                    <a:lumMod val="75000"/>
                  </a:schemeClr>
                </a:solidFill>
              </a:rPr>
              <a:t> </a:t>
            </a:r>
            <a:r>
              <a:rPr lang="tr-TR" sz="3200" b="0" dirty="0" err="1">
                <a:solidFill>
                  <a:schemeClr val="tx2">
                    <a:lumMod val="75000"/>
                  </a:schemeClr>
                </a:solidFill>
              </a:rPr>
              <a:t>Apps</a:t>
            </a:r>
            <a:endParaRPr lang="tr-TR" sz="3200" b="0" dirty="0">
              <a:solidFill>
                <a:schemeClr val="tx2">
                  <a:lumMod val="75000"/>
                </a:schemeClr>
              </a:solidFill>
            </a:endParaRPr>
          </a:p>
          <a:p>
            <a:pPr>
              <a:buFont typeface="Wingdings" panose="05000000000000000000" pitchFamily="2" charset="2"/>
              <a:buChar char="ü"/>
            </a:pPr>
            <a:r>
              <a:rPr lang="tr-TR" sz="3200" b="0" dirty="0" err="1">
                <a:solidFill>
                  <a:schemeClr val="tx2">
                    <a:lumMod val="75000"/>
                  </a:schemeClr>
                </a:solidFill>
              </a:rPr>
              <a:t>Automatic</a:t>
            </a:r>
            <a:r>
              <a:rPr lang="tr-TR" sz="3200" b="0" dirty="0">
                <a:solidFill>
                  <a:schemeClr val="tx2">
                    <a:lumMod val="75000"/>
                  </a:schemeClr>
                </a:solidFill>
              </a:rPr>
              <a:t> </a:t>
            </a:r>
            <a:r>
              <a:rPr lang="tr-TR" sz="3200" b="0" dirty="0" err="1">
                <a:solidFill>
                  <a:schemeClr val="tx2">
                    <a:lumMod val="75000"/>
                  </a:schemeClr>
                </a:solidFill>
              </a:rPr>
              <a:t>Code</a:t>
            </a:r>
            <a:r>
              <a:rPr lang="tr-TR" sz="3200" b="0" dirty="0">
                <a:solidFill>
                  <a:schemeClr val="tx2">
                    <a:lumMod val="75000"/>
                  </a:schemeClr>
                </a:solidFill>
              </a:rPr>
              <a:t> </a:t>
            </a:r>
            <a:r>
              <a:rPr lang="tr-TR" sz="3200" b="0" dirty="0" err="1">
                <a:solidFill>
                  <a:schemeClr val="tx2">
                    <a:lumMod val="75000"/>
                  </a:schemeClr>
                </a:solidFill>
              </a:rPr>
              <a:t>Splitting</a:t>
            </a:r>
            <a:endParaRPr lang="tr-TR" sz="3200" b="0" dirty="0">
              <a:solidFill>
                <a:schemeClr val="tx2">
                  <a:lumMod val="75000"/>
                </a:schemeClr>
              </a:solidFill>
            </a:endParaRPr>
          </a:p>
          <a:p>
            <a:pPr>
              <a:buFont typeface="Wingdings" panose="05000000000000000000" pitchFamily="2" charset="2"/>
              <a:buChar char="ü"/>
            </a:pPr>
            <a:r>
              <a:rPr lang="tr-TR" sz="3200" b="0" dirty="0">
                <a:solidFill>
                  <a:schemeClr val="tx2">
                    <a:lumMod val="75000"/>
                  </a:schemeClr>
                </a:solidFill>
              </a:rPr>
              <a:t>Simple </a:t>
            </a:r>
            <a:r>
              <a:rPr lang="tr-TR" sz="3200" b="0" dirty="0" err="1">
                <a:solidFill>
                  <a:schemeClr val="tx2">
                    <a:lumMod val="75000"/>
                  </a:schemeClr>
                </a:solidFill>
              </a:rPr>
              <a:t>Page</a:t>
            </a:r>
            <a:r>
              <a:rPr lang="tr-TR" sz="3200" b="0" dirty="0">
                <a:solidFill>
                  <a:schemeClr val="tx2">
                    <a:lumMod val="75000"/>
                  </a:schemeClr>
                </a:solidFill>
              </a:rPr>
              <a:t> </a:t>
            </a:r>
            <a:r>
              <a:rPr lang="tr-TR" sz="3200" b="0" dirty="0" err="1">
                <a:solidFill>
                  <a:schemeClr val="tx2">
                    <a:lumMod val="75000"/>
                  </a:schemeClr>
                </a:solidFill>
              </a:rPr>
              <a:t>Based</a:t>
            </a:r>
            <a:r>
              <a:rPr lang="tr-TR" sz="3200" b="0" dirty="0">
                <a:solidFill>
                  <a:schemeClr val="tx2">
                    <a:lumMod val="75000"/>
                  </a:schemeClr>
                </a:solidFill>
              </a:rPr>
              <a:t> Routing</a:t>
            </a:r>
          </a:p>
          <a:p>
            <a:pPr>
              <a:buFont typeface="Wingdings" panose="05000000000000000000" pitchFamily="2" charset="2"/>
              <a:buChar char="ü"/>
            </a:pPr>
            <a:r>
              <a:rPr lang="tr-TR" sz="3200" b="0" dirty="0">
                <a:solidFill>
                  <a:schemeClr val="tx2">
                    <a:lumMod val="75000"/>
                  </a:schemeClr>
                </a:solidFill>
              </a:rPr>
              <a:t>Hot </a:t>
            </a:r>
            <a:r>
              <a:rPr lang="tr-TR" sz="3200" b="0" dirty="0" err="1">
                <a:solidFill>
                  <a:schemeClr val="tx2">
                    <a:lumMod val="75000"/>
                  </a:schemeClr>
                </a:solidFill>
              </a:rPr>
              <a:t>Module</a:t>
            </a:r>
            <a:r>
              <a:rPr lang="tr-TR" sz="3200" b="0" dirty="0">
                <a:solidFill>
                  <a:schemeClr val="tx2">
                    <a:lumMod val="75000"/>
                  </a:schemeClr>
                </a:solidFill>
              </a:rPr>
              <a:t> </a:t>
            </a:r>
            <a:r>
              <a:rPr lang="tr-TR" sz="3200" b="0" dirty="0" err="1">
                <a:solidFill>
                  <a:schemeClr val="tx2">
                    <a:lumMod val="75000"/>
                  </a:schemeClr>
                </a:solidFill>
              </a:rPr>
              <a:t>Reloading</a:t>
            </a:r>
            <a:endParaRPr lang="tr-TR" sz="3200" b="0" dirty="0">
              <a:solidFill>
                <a:schemeClr val="tx2">
                  <a:lumMod val="75000"/>
                </a:schemeClr>
              </a:solidFill>
            </a:endParaRPr>
          </a:p>
          <a:p>
            <a:pPr>
              <a:buFont typeface="Wingdings" panose="05000000000000000000" pitchFamily="2" charset="2"/>
              <a:buChar char="ü"/>
            </a:pPr>
            <a:r>
              <a:rPr lang="tr-TR" sz="3200" b="0" dirty="0" err="1">
                <a:solidFill>
                  <a:schemeClr val="tx2">
                    <a:lumMod val="75000"/>
                  </a:schemeClr>
                </a:solidFill>
              </a:rPr>
              <a:t>Built-In</a:t>
            </a:r>
            <a:r>
              <a:rPr lang="tr-TR" sz="3200" b="0" dirty="0">
                <a:solidFill>
                  <a:schemeClr val="tx2">
                    <a:lumMod val="75000"/>
                  </a:schemeClr>
                </a:solidFill>
              </a:rPr>
              <a:t> CSS </a:t>
            </a:r>
            <a:r>
              <a:rPr lang="tr-TR" sz="3200" b="0" dirty="0" err="1">
                <a:solidFill>
                  <a:schemeClr val="tx2">
                    <a:lumMod val="75000"/>
                  </a:schemeClr>
                </a:solidFill>
              </a:rPr>
              <a:t>Support</a:t>
            </a:r>
            <a:endParaRPr lang="tr-TR" sz="3200" b="0" dirty="0">
              <a:solidFill>
                <a:schemeClr val="tx2">
                  <a:lumMod val="75000"/>
                </a:schemeClr>
              </a:solidFill>
            </a:endParaRPr>
          </a:p>
        </p:txBody>
      </p:sp>
    </p:spTree>
    <p:extLst>
      <p:ext uri="{BB962C8B-B14F-4D97-AF65-F5344CB8AC3E}">
        <p14:creationId xmlns:p14="http://schemas.microsoft.com/office/powerpoint/2010/main" val="414230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İlk Konsol Uygulaması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Hello World - Console Application</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818484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Server-Side </a:t>
            </a:r>
            <a:r>
              <a:rPr lang="tr-TR" sz="4600" dirty="0" err="1">
                <a:solidFill>
                  <a:schemeClr val="tx2">
                    <a:lumMod val="75000"/>
                  </a:schemeClr>
                </a:solidFill>
                <a:effectLst>
                  <a:outerShdw blurRad="38100" dist="38100" dir="2700000" algn="tl">
                    <a:srgbClr val="000000">
                      <a:alpha val="43137"/>
                    </a:srgbClr>
                  </a:outerShdw>
                </a:effectLst>
              </a:rPr>
              <a:t>Rendering</a:t>
            </a:r>
            <a:r>
              <a:rPr lang="tr-TR" sz="4600" dirty="0">
                <a:solidFill>
                  <a:schemeClr val="tx2">
                    <a:lumMod val="75000"/>
                  </a:schemeClr>
                </a:solidFill>
                <a:effectLst>
                  <a:outerShdw blurRad="38100" dist="38100" dir="2700000" algn="tl">
                    <a:srgbClr val="000000">
                      <a:alpha val="43137"/>
                    </a:srgbClr>
                  </a:outerShdw>
                </a:effectLst>
              </a:rPr>
              <a:t> Nedir?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1733552498"/>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Client-Side </a:t>
            </a:r>
            <a:r>
              <a:rPr lang="tr-TR" sz="4600" dirty="0" err="1">
                <a:solidFill>
                  <a:schemeClr val="tx2">
                    <a:lumMod val="75000"/>
                  </a:schemeClr>
                </a:solidFill>
                <a:effectLst>
                  <a:outerShdw blurRad="38100" dist="38100" dir="2700000" algn="tl">
                    <a:srgbClr val="000000">
                      <a:alpha val="43137"/>
                    </a:srgbClr>
                  </a:outerShdw>
                </a:effectLst>
              </a:rPr>
              <a:t>Rendering</a:t>
            </a:r>
            <a:r>
              <a:rPr lang="tr-TR" sz="4600" dirty="0">
                <a:solidFill>
                  <a:schemeClr val="tx2">
                    <a:lumMod val="75000"/>
                  </a:schemeClr>
                </a:solidFill>
                <a:effectLst>
                  <a:outerShdw blurRad="38100" dist="38100" dir="2700000" algn="tl">
                    <a:srgbClr val="000000">
                      <a:alpha val="43137"/>
                    </a:srgbClr>
                  </a:outerShdw>
                </a:effectLst>
              </a:rPr>
              <a:t> Nedir?</a:t>
            </a:r>
          </a:p>
        </p:txBody>
      </p:sp>
      <p:pic>
        <p:nvPicPr>
          <p:cNvPr id="2050" name="Picture 2" descr="Nedir bu server-side-rendering(ssr) ve client-site-rendering(csr) | by Ali  OYGUR | Medium">
            <a:extLst>
              <a:ext uri="{FF2B5EF4-FFF2-40B4-BE49-F238E27FC236}">
                <a16:creationId xmlns:a16="http://schemas.microsoft.com/office/drawing/2014/main" id="{BA6DD90C-44C5-4017-852C-ED1997AE6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457" y="1871441"/>
            <a:ext cx="6323086" cy="4461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64256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Server-Side </a:t>
            </a:r>
            <a:r>
              <a:rPr lang="tr-TR" sz="4600" dirty="0" err="1">
                <a:solidFill>
                  <a:schemeClr val="tx2">
                    <a:lumMod val="75000"/>
                  </a:schemeClr>
                </a:solidFill>
                <a:effectLst>
                  <a:outerShdw blurRad="38100" dist="38100" dir="2700000" algn="tl">
                    <a:srgbClr val="000000">
                      <a:alpha val="43137"/>
                    </a:srgbClr>
                  </a:outerShdw>
                </a:effectLst>
              </a:rPr>
              <a:t>Rendering</a:t>
            </a:r>
            <a:r>
              <a:rPr lang="tr-TR" sz="4600" dirty="0">
                <a:solidFill>
                  <a:schemeClr val="tx2">
                    <a:lumMod val="75000"/>
                  </a:schemeClr>
                </a:solidFill>
                <a:effectLst>
                  <a:outerShdw blurRad="38100" dist="38100" dir="2700000" algn="tl">
                    <a:srgbClr val="000000">
                      <a:alpha val="43137"/>
                    </a:srgbClr>
                  </a:outerShdw>
                </a:effectLst>
              </a:rPr>
              <a:t> Nedir?</a:t>
            </a:r>
          </a:p>
        </p:txBody>
      </p:sp>
      <p:pic>
        <p:nvPicPr>
          <p:cNvPr id="4098" name="Picture 2" descr="Nedir bu server-side-rendering(ssr) ve client-site-rendering(csr) | by Ali  OYGUR | Medium">
            <a:extLst>
              <a:ext uri="{FF2B5EF4-FFF2-40B4-BE49-F238E27FC236}">
                <a16:creationId xmlns:a16="http://schemas.microsoft.com/office/drawing/2014/main" id="{795B6B86-FFBF-4C70-9EA0-42E6817EA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525" y="1777245"/>
            <a:ext cx="6256950" cy="446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51059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Kurulum &amp; </a:t>
            </a:r>
            <a:r>
              <a:rPr lang="tr-TR" sz="4600" dirty="0" err="1">
                <a:solidFill>
                  <a:schemeClr val="tx2">
                    <a:lumMod val="75000"/>
                  </a:schemeClr>
                </a:solidFill>
                <a:effectLst>
                  <a:outerShdw blurRad="38100" dist="38100" dir="2700000" algn="tl">
                    <a:srgbClr val="000000">
                      <a:alpha val="43137"/>
                    </a:srgbClr>
                  </a:outerShdw>
                </a:effectLst>
              </a:rPr>
              <a:t>Pages</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2255157939"/>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Components &amp; Link</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2136003935"/>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Routing, Query </a:t>
            </a:r>
            <a:r>
              <a:rPr lang="tr-TR" sz="4600" dirty="0" err="1">
                <a:solidFill>
                  <a:schemeClr val="tx2">
                    <a:lumMod val="75000"/>
                  </a:schemeClr>
                </a:solidFill>
                <a:effectLst>
                  <a:outerShdw blurRad="38100" dist="38100" dir="2700000" algn="tl">
                    <a:srgbClr val="000000">
                      <a:alpha val="43137"/>
                    </a:srgbClr>
                  </a:outerShdw>
                </a:effectLst>
              </a:rPr>
              <a:t>String</a:t>
            </a:r>
            <a:r>
              <a:rPr lang="tr-TR" sz="4600" dirty="0">
                <a:solidFill>
                  <a:schemeClr val="tx2">
                    <a:lumMod val="75000"/>
                  </a:schemeClr>
                </a:solidFill>
                <a:effectLst>
                  <a:outerShdw blurRad="38100" dist="38100" dir="2700000" algn="tl">
                    <a:srgbClr val="000000">
                      <a:alpha val="43137"/>
                    </a:srgbClr>
                  </a:outerShdw>
                </a:effectLst>
              </a:rPr>
              <a:t> </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ve As Özelliği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260191944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Layout</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4065483203"/>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Head</a:t>
            </a:r>
            <a:r>
              <a:rPr lang="tr-TR" sz="4600" dirty="0">
                <a:solidFill>
                  <a:schemeClr val="tx2">
                    <a:lumMod val="75000"/>
                  </a:schemeClr>
                </a:solidFill>
                <a:effectLst>
                  <a:outerShdw blurRad="38100" dist="38100" dir="2700000" algn="tl">
                    <a:srgbClr val="000000">
                      <a:alpha val="43137"/>
                    </a:srgbClr>
                  </a:outerShdw>
                </a:effectLst>
              </a:rPr>
              <a:t> Component</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311883267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Built-In</a:t>
            </a:r>
            <a:r>
              <a:rPr lang="tr-TR" sz="4600" dirty="0">
                <a:solidFill>
                  <a:schemeClr val="tx2">
                    <a:lumMod val="75000"/>
                  </a:schemeClr>
                </a:solidFill>
                <a:effectLst>
                  <a:outerShdw blurRad="38100" dist="38100" dir="2700000" algn="tl">
                    <a:srgbClr val="000000">
                      <a:alpha val="43137"/>
                    </a:srgbClr>
                  </a:outerShdw>
                </a:effectLst>
              </a:rPr>
              <a:t> CSS Desteği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3426340865"/>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Express JS ve </a:t>
            </a:r>
            <a:r>
              <a:rPr lang="tr-TR" sz="4600" dirty="0" err="1">
                <a:solidFill>
                  <a:schemeClr val="tx2">
                    <a:lumMod val="75000"/>
                  </a:schemeClr>
                </a:solidFill>
                <a:effectLst>
                  <a:outerShdw blurRad="38100" dist="38100" dir="2700000" algn="tl">
                    <a:srgbClr val="000000">
                      <a:alpha val="43137"/>
                    </a:srgbClr>
                  </a:outerShdw>
                </a:effectLst>
              </a:rPr>
              <a:t>Refresh</a:t>
            </a:r>
            <a:r>
              <a:rPr lang="tr-TR" sz="4600" dirty="0">
                <a:solidFill>
                  <a:schemeClr val="tx2">
                    <a:lumMod val="75000"/>
                  </a:schemeClr>
                </a:solidFill>
                <a:effectLst>
                  <a:outerShdw blurRad="38100" dist="38100" dir="2700000" algn="tl">
                    <a:srgbClr val="000000">
                      <a:alpha val="43137"/>
                    </a:srgbClr>
                  </a:outerShdw>
                </a:effectLst>
              </a:rPr>
              <a:t> Sorunu</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3811863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1">
            <a:extLst>
              <a:ext uri="{FF2B5EF4-FFF2-40B4-BE49-F238E27FC236}">
                <a16:creationId xmlns:a16="http://schemas.microsoft.com/office/drawing/2014/main" id="{4898C507-C5E3-4219-804C-DB257F16049F}"/>
              </a:ext>
            </a:extLst>
          </p:cNvPr>
          <p:cNvSpPr>
            <a:spLocks noGrp="1"/>
          </p:cNvSpPr>
          <p:nvPr>
            <p:ph type="ctrTitle"/>
          </p:nvPr>
        </p:nvSpPr>
        <p:spPr>
          <a:xfrm>
            <a:off x="532800" y="378000"/>
            <a:ext cx="9016410" cy="914570"/>
          </a:xfrm>
        </p:spPr>
        <p:txBody>
          <a:bodyPr>
            <a:normAutofit/>
          </a:bodyPr>
          <a:lstStyle/>
          <a:p>
            <a:pPr algn="l"/>
            <a:r>
              <a:rPr lang="tr-TR" dirty="0">
                <a:solidFill>
                  <a:srgbClr val="333F50"/>
                </a:solidFill>
                <a:effectLst>
                  <a:outerShdw blurRad="38100" dist="38100" dir="2700000" algn="tl">
                    <a:srgbClr val="000000">
                      <a:alpha val="43137"/>
                    </a:srgbClr>
                  </a:outerShdw>
                </a:effectLst>
              </a:rPr>
              <a:t>İletişim Bilgileri</a:t>
            </a:r>
          </a:p>
        </p:txBody>
      </p:sp>
      <p:sp>
        <p:nvSpPr>
          <p:cNvPr id="6" name="TextBox 3">
            <a:extLst>
              <a:ext uri="{FF2B5EF4-FFF2-40B4-BE49-F238E27FC236}">
                <a16:creationId xmlns:a16="http://schemas.microsoft.com/office/drawing/2014/main" id="{A681EEB4-9DFB-4330-A4AD-F70D4111F92E}"/>
              </a:ext>
            </a:extLst>
          </p:cNvPr>
          <p:cNvSpPr txBox="1"/>
          <p:nvPr/>
        </p:nvSpPr>
        <p:spPr>
          <a:xfrm>
            <a:off x="5038612" y="3013501"/>
            <a:ext cx="5122880" cy="830997"/>
          </a:xfrm>
          <a:prstGeom prst="rect">
            <a:avLst/>
          </a:prstGeom>
          <a:noFill/>
        </p:spPr>
        <p:txBody>
          <a:bodyPr wrap="square" rtlCol="0">
            <a:spAutoFit/>
          </a:bodyPr>
          <a:lstStyle/>
          <a:p>
            <a:r>
              <a:rPr lang="tr-TR" sz="2400" dirty="0">
                <a:solidFill>
                  <a:srgbClr val="415968"/>
                </a:solidFill>
                <a:effectLst>
                  <a:outerShdw blurRad="38100" dist="38100" dir="2700000" algn="tl">
                    <a:srgbClr val="000000">
                      <a:alpha val="43137"/>
                    </a:srgbClr>
                  </a:outerShdw>
                </a:effectLst>
              </a:rPr>
              <a:t>murat.baseren@codeove.com</a:t>
            </a:r>
          </a:p>
          <a:p>
            <a:r>
              <a:rPr lang="tr-TR" sz="2400" dirty="0">
                <a:solidFill>
                  <a:srgbClr val="415968"/>
                </a:solidFill>
                <a:effectLst>
                  <a:outerShdw blurRad="38100" dist="38100" dir="2700000" algn="tl">
                    <a:srgbClr val="000000">
                      <a:alpha val="43137"/>
                    </a:srgbClr>
                  </a:outerShdw>
                </a:effectLst>
              </a:rPr>
              <a:t>0555 852 15 37</a:t>
            </a:r>
          </a:p>
        </p:txBody>
      </p:sp>
      <p:pic>
        <p:nvPicPr>
          <p:cNvPr id="10" name="Picture 5">
            <a:extLst>
              <a:ext uri="{FF2B5EF4-FFF2-40B4-BE49-F238E27FC236}">
                <a16:creationId xmlns:a16="http://schemas.microsoft.com/office/drawing/2014/main" id="{A0A434C5-E4ED-48BA-A317-E032AEE27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764" y="2437437"/>
            <a:ext cx="2106736" cy="2106736"/>
          </a:xfrm>
          <a:prstGeom prst="ellipse">
            <a:avLst/>
          </a:prstGeom>
          <a:ln w="63500" cap="rnd">
            <a:solidFill>
              <a:schemeClr val="bg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2" descr="Phone">
            <a:extLst>
              <a:ext uri="{FF2B5EF4-FFF2-40B4-BE49-F238E27FC236}">
                <a16:creationId xmlns:a16="http://schemas.microsoft.com/office/drawing/2014/main" id="{DFE97AA8-6479-481E-A2DC-5A98BD5FF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5240" y="3428999"/>
            <a:ext cx="393576" cy="3935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ail, email">
            <a:extLst>
              <a:ext uri="{FF2B5EF4-FFF2-40B4-BE49-F238E27FC236}">
                <a16:creationId xmlns:a16="http://schemas.microsoft.com/office/drawing/2014/main" id="{80467CA2-B724-47B4-8C23-10F0D8EDA8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7770" y="3101171"/>
            <a:ext cx="327828" cy="327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199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İlk Konsol Uygulaması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Proje Klasörü ve Uygulamayı Çalıştırma</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33807323"/>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a:solidFill>
                  <a:schemeClr val="tx2">
                    <a:lumMod val="75000"/>
                  </a:schemeClr>
                </a:solidFill>
                <a:effectLst>
                  <a:outerShdw blurRad="38100" dist="38100" dir="2700000" algn="tl">
                    <a:srgbClr val="000000">
                      <a:alpha val="43137"/>
                    </a:srgbClr>
                  </a:outerShdw>
                </a:effectLst>
              </a:rPr>
              <a:t>Hot </a:t>
            </a:r>
            <a:r>
              <a:rPr lang="tr-TR" sz="4600" dirty="0" err="1">
                <a:solidFill>
                  <a:schemeClr val="tx2">
                    <a:lumMod val="75000"/>
                  </a:schemeClr>
                </a:solidFill>
                <a:effectLst>
                  <a:outerShdw blurRad="38100" dist="38100" dir="2700000" algn="tl">
                    <a:srgbClr val="000000">
                      <a:alpha val="43137"/>
                    </a:srgbClr>
                  </a:outerShdw>
                </a:effectLst>
              </a:rPr>
              <a:t>Module</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Reloading</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4008238838"/>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Isomorphic</a:t>
            </a:r>
            <a:r>
              <a:rPr lang="tr-TR" sz="4600" dirty="0">
                <a:solidFill>
                  <a:schemeClr val="tx2">
                    <a:lumMod val="75000"/>
                  </a:schemeClr>
                </a:solidFill>
                <a:effectLst>
                  <a:outerShdw blurRad="38100" dist="38100" dir="2700000" algn="tl">
                    <a:srgbClr val="000000">
                      <a:alpha val="43137"/>
                    </a:srgbClr>
                  </a:outerShdw>
                </a:effectLst>
              </a:rPr>
              <a:t> </a:t>
            </a:r>
            <a:r>
              <a:rPr lang="tr-TR" sz="4600" dirty="0" err="1">
                <a:solidFill>
                  <a:schemeClr val="tx2">
                    <a:lumMod val="75000"/>
                  </a:schemeClr>
                </a:solidFill>
                <a:effectLst>
                  <a:outerShdw blurRad="38100" dist="38100" dir="2700000" algn="tl">
                    <a:srgbClr val="000000">
                      <a:alpha val="43137"/>
                    </a:srgbClr>
                  </a:outerShdw>
                </a:effectLst>
              </a:rPr>
              <a:t>Fetch</a:t>
            </a:r>
            <a:endParaRPr lang="tr-TR" sz="46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1337074704"/>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Vercel</a:t>
            </a:r>
            <a:r>
              <a:rPr lang="tr-TR" sz="4600" dirty="0">
                <a:solidFill>
                  <a:schemeClr val="tx2">
                    <a:lumMod val="75000"/>
                  </a:schemeClr>
                </a:solidFill>
                <a:effectLst>
                  <a:outerShdw blurRad="38100" dist="38100" dir="2700000" algn="tl">
                    <a:srgbClr val="000000">
                      <a:alpha val="43137"/>
                    </a:srgbClr>
                  </a:outerShdw>
                </a:effectLst>
              </a:rPr>
              <a:t> ve Deployment</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tx2">
                    <a:lumMod val="75000"/>
                  </a:schemeClr>
                </a:solidFill>
                <a:effectLst>
                  <a:outerShdw blurRad="38100" dist="38100" dir="2700000" algn="tl">
                    <a:srgbClr val="000000">
                      <a:alpha val="43137"/>
                    </a:srgbClr>
                  </a:outerShdw>
                </a:effectLst>
              </a:rPr>
              <a:t>Next.JS</a:t>
            </a:r>
          </a:p>
        </p:txBody>
      </p:sp>
    </p:spTree>
    <p:extLst>
      <p:ext uri="{BB962C8B-B14F-4D97-AF65-F5344CB8AC3E}">
        <p14:creationId xmlns:p14="http://schemas.microsoft.com/office/powerpoint/2010/main" val="3065146964"/>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Supper</a:t>
            </a:r>
            <a:r>
              <a:rPr lang="tr-TR" sz="4600" dirty="0">
                <a:solidFill>
                  <a:schemeClr val="tx2">
                    <a:lumMod val="75000"/>
                  </a:schemeClr>
                </a:solidFill>
                <a:effectLst>
                  <a:outerShdw blurRad="38100" dist="38100" dir="2700000" algn="tl">
                    <a:srgbClr val="000000">
                      <a:alpha val="43137"/>
                    </a:srgbClr>
                  </a:outerShdw>
                </a:effectLst>
              </a:rPr>
              <a:t> CRM</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Proje Örneği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tx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78288806"/>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Supper</a:t>
            </a:r>
            <a:r>
              <a:rPr lang="tr-TR" sz="4600" dirty="0">
                <a:solidFill>
                  <a:schemeClr val="tx2">
                    <a:lumMod val="75000"/>
                  </a:schemeClr>
                </a:solidFill>
                <a:effectLst>
                  <a:outerShdw blurRad="38100" dist="38100" dir="2700000" algn="tl">
                    <a:srgbClr val="000000">
                      <a:alpha val="43137"/>
                    </a:srgbClr>
                  </a:outerShdw>
                </a:effectLst>
              </a:rPr>
              <a:t> CRM</a:t>
            </a:r>
            <a:br>
              <a:rPr lang="tr-TR" sz="4600" dirty="0">
                <a:solidFill>
                  <a:schemeClr val="tx2">
                    <a:lumMod val="75000"/>
                  </a:schemeClr>
                </a:solidFill>
                <a:effectLst>
                  <a:outerShdw blurRad="38100" dist="38100" dir="2700000" algn="tl">
                    <a:srgbClr val="000000">
                      <a:alpha val="43137"/>
                    </a:srgbClr>
                  </a:outerShdw>
                </a:effectLst>
              </a:rPr>
            </a:br>
            <a:r>
              <a:rPr lang="tr-TR" sz="4600" dirty="0">
                <a:solidFill>
                  <a:schemeClr val="tx2">
                    <a:lumMod val="75000"/>
                  </a:schemeClr>
                </a:solidFill>
                <a:effectLst>
                  <a:outerShdw blurRad="38100" dist="38100" dir="2700000" algn="tl">
                    <a:srgbClr val="000000">
                      <a:alpha val="43137"/>
                    </a:srgbClr>
                  </a:outerShdw>
                </a:effectLst>
              </a:rPr>
              <a:t>Proje Detayları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err="1">
                <a:solidFill>
                  <a:schemeClr val="tx2">
                    <a:lumMod val="75000"/>
                  </a:schemeClr>
                </a:solidFill>
                <a:effectLst>
                  <a:outerShdw blurRad="38100" dist="38100" dir="2700000" algn="tl">
                    <a:srgbClr val="000000">
                      <a:alpha val="43137"/>
                    </a:srgbClr>
                  </a:outerShdw>
                </a:effectLst>
              </a:rPr>
              <a:t>Supper</a:t>
            </a:r>
            <a:r>
              <a:rPr lang="tr-TR" dirty="0">
                <a:solidFill>
                  <a:schemeClr val="tx2">
                    <a:lumMod val="75000"/>
                  </a:schemeClr>
                </a:solidFill>
                <a:effectLst>
                  <a:outerShdw blurRad="38100" dist="38100" dir="2700000" algn="tl">
                    <a:srgbClr val="000000">
                      <a:alpha val="43137"/>
                    </a:srgbClr>
                  </a:outerShdw>
                </a:effectLst>
              </a:rPr>
              <a:t> CRM Projesi</a:t>
            </a:r>
          </a:p>
        </p:txBody>
      </p:sp>
    </p:spTree>
    <p:extLst>
      <p:ext uri="{BB962C8B-B14F-4D97-AF65-F5344CB8AC3E}">
        <p14:creationId xmlns:p14="http://schemas.microsoft.com/office/powerpoint/2010/main" val="1942800858"/>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Supper</a:t>
            </a:r>
            <a:r>
              <a:rPr lang="tr-TR" sz="4600" dirty="0">
                <a:solidFill>
                  <a:schemeClr val="tx2">
                    <a:lumMod val="75000"/>
                  </a:schemeClr>
                </a:solidFill>
                <a:effectLst>
                  <a:outerShdw blurRad="38100" dist="38100" dir="2700000" algn="tl">
                    <a:srgbClr val="000000">
                      <a:alpha val="43137"/>
                    </a:srgbClr>
                  </a:outerShdw>
                </a:effectLst>
              </a:rPr>
              <a:t> CRM Proje Detayları</a:t>
            </a:r>
          </a:p>
        </p:txBody>
      </p:sp>
      <p:pic>
        <p:nvPicPr>
          <p:cNvPr id="5" name="Resim 4">
            <a:extLst>
              <a:ext uri="{FF2B5EF4-FFF2-40B4-BE49-F238E27FC236}">
                <a16:creationId xmlns:a16="http://schemas.microsoft.com/office/drawing/2014/main" id="{4D9891D2-0AB0-4AE6-BF08-5D8608C05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5356341" cy="36257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Resim 6" descr="tablo içeren bir resim&#10;&#10;Açıklama otomatik olarak oluşturuldu">
            <a:extLst>
              <a:ext uri="{FF2B5EF4-FFF2-40B4-BE49-F238E27FC236}">
                <a16:creationId xmlns:a16="http://schemas.microsoft.com/office/drawing/2014/main" id="{10B6E3EC-C272-4001-B2FC-28D47322BE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7024" y="2424222"/>
            <a:ext cx="7186096" cy="3469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Resim 8" descr="metin içeren bir resim&#10;&#10;Açıklama otomatik olarak oluşturuldu">
            <a:extLst>
              <a:ext uri="{FF2B5EF4-FFF2-40B4-BE49-F238E27FC236}">
                <a16:creationId xmlns:a16="http://schemas.microsoft.com/office/drawing/2014/main" id="{A7F4A0F5-76F5-4077-9E0B-CB977D18BE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6770" y="3193725"/>
            <a:ext cx="6833190" cy="3299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72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Supper</a:t>
            </a:r>
            <a:r>
              <a:rPr lang="tr-TR" sz="4600" dirty="0">
                <a:solidFill>
                  <a:schemeClr val="tx2">
                    <a:lumMod val="75000"/>
                  </a:schemeClr>
                </a:solidFill>
                <a:effectLst>
                  <a:outerShdw blurRad="38100" dist="38100" dir="2700000" algn="tl">
                    <a:srgbClr val="000000">
                      <a:alpha val="43137"/>
                    </a:srgbClr>
                  </a:outerShdw>
                </a:effectLst>
              </a:rPr>
              <a:t> CRM Proje Detayları</a:t>
            </a:r>
          </a:p>
        </p:txBody>
      </p:sp>
      <p:sp>
        <p:nvSpPr>
          <p:cNvPr id="6" name="Alt Başlık 2">
            <a:extLst>
              <a:ext uri="{FF2B5EF4-FFF2-40B4-BE49-F238E27FC236}">
                <a16:creationId xmlns:a16="http://schemas.microsoft.com/office/drawing/2014/main" id="{E1CAA774-A410-4096-AD6D-228B41E9AD45}"/>
              </a:ext>
            </a:extLst>
          </p:cNvPr>
          <p:cNvSpPr txBox="1">
            <a:spLocks/>
          </p:cNvSpPr>
          <p:nvPr/>
        </p:nvSpPr>
        <p:spPr>
          <a:xfrm>
            <a:off x="838200" y="1825624"/>
            <a:ext cx="10515600" cy="386279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etropolis"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etropolis"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etropolis"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etropolis"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tr-TR" sz="3200" b="0" dirty="0">
                <a:solidFill>
                  <a:schemeClr val="tx2">
                    <a:lumMod val="75000"/>
                  </a:schemeClr>
                </a:solidFill>
              </a:rPr>
              <a:t>Admin </a:t>
            </a:r>
            <a:r>
              <a:rPr lang="tr-TR" sz="3200" b="0" dirty="0" err="1">
                <a:solidFill>
                  <a:schemeClr val="tx2">
                    <a:lumMod val="75000"/>
                  </a:schemeClr>
                </a:solidFill>
              </a:rPr>
              <a:t>Template</a:t>
            </a:r>
            <a:r>
              <a:rPr lang="tr-TR" sz="3200" b="0" dirty="0">
                <a:solidFill>
                  <a:schemeClr val="tx2">
                    <a:lumMod val="75000"/>
                  </a:schemeClr>
                </a:solidFill>
              </a:rPr>
              <a:t> ile Projenin Oluşturulması</a:t>
            </a:r>
          </a:p>
          <a:p>
            <a:pPr>
              <a:buFont typeface="Wingdings" panose="05000000000000000000" pitchFamily="2" charset="2"/>
              <a:buChar char="ü"/>
            </a:pPr>
            <a:r>
              <a:rPr lang="tr-TR" sz="3200" b="0" dirty="0">
                <a:solidFill>
                  <a:schemeClr val="tx2">
                    <a:lumMod val="75000"/>
                  </a:schemeClr>
                </a:solidFill>
              </a:rPr>
              <a:t>Müşteri Verisinin Yönetilmesi</a:t>
            </a:r>
          </a:p>
          <a:p>
            <a:pPr>
              <a:buFont typeface="Wingdings" panose="05000000000000000000" pitchFamily="2" charset="2"/>
              <a:buChar char="ü"/>
            </a:pPr>
            <a:r>
              <a:rPr lang="tr-TR" sz="3200" b="0" dirty="0">
                <a:solidFill>
                  <a:schemeClr val="tx2">
                    <a:lumMod val="75000"/>
                  </a:schemeClr>
                </a:solidFill>
              </a:rPr>
              <a:t>Taleplerin Yönetilmesi</a:t>
            </a:r>
          </a:p>
          <a:p>
            <a:pPr>
              <a:buFont typeface="Wingdings" panose="05000000000000000000" pitchFamily="2" charset="2"/>
              <a:buChar char="ü"/>
            </a:pPr>
            <a:r>
              <a:rPr lang="tr-TR" sz="3200" b="0" dirty="0">
                <a:solidFill>
                  <a:schemeClr val="tx2">
                    <a:lumMod val="75000"/>
                  </a:schemeClr>
                </a:solidFill>
              </a:rPr>
              <a:t>Görevlerin Yönetilmesi</a:t>
            </a:r>
          </a:p>
          <a:p>
            <a:pPr>
              <a:buFont typeface="Wingdings" panose="05000000000000000000" pitchFamily="2" charset="2"/>
              <a:buChar char="ü"/>
            </a:pPr>
            <a:r>
              <a:rPr lang="tr-TR" sz="3200" b="0" dirty="0">
                <a:solidFill>
                  <a:schemeClr val="tx2">
                    <a:lumMod val="75000"/>
                  </a:schemeClr>
                </a:solidFill>
              </a:rPr>
              <a:t>Bildirim ve </a:t>
            </a:r>
            <a:r>
              <a:rPr lang="tr-TR" sz="3200" b="0" dirty="0" err="1">
                <a:solidFill>
                  <a:schemeClr val="tx2">
                    <a:lumMod val="75000"/>
                  </a:schemeClr>
                </a:solidFill>
              </a:rPr>
              <a:t>Log</a:t>
            </a:r>
            <a:r>
              <a:rPr lang="tr-TR" sz="3200" b="0" dirty="0">
                <a:solidFill>
                  <a:schemeClr val="tx2">
                    <a:lumMod val="75000"/>
                  </a:schemeClr>
                </a:solidFill>
              </a:rPr>
              <a:t> Mekanizması</a:t>
            </a:r>
          </a:p>
          <a:p>
            <a:pPr>
              <a:buFont typeface="Wingdings" panose="05000000000000000000" pitchFamily="2" charset="2"/>
              <a:buChar char="ü"/>
            </a:pPr>
            <a:r>
              <a:rPr lang="tr-TR" sz="3200" b="0" dirty="0">
                <a:solidFill>
                  <a:schemeClr val="tx2">
                    <a:lumMod val="75000"/>
                  </a:schemeClr>
                </a:solidFill>
              </a:rPr>
              <a:t>Admin Hesabı ve Kullanıcı Yönetimi</a:t>
            </a:r>
          </a:p>
          <a:p>
            <a:pPr>
              <a:buFont typeface="Wingdings" panose="05000000000000000000" pitchFamily="2" charset="2"/>
              <a:buChar char="ü"/>
            </a:pPr>
            <a:r>
              <a:rPr lang="tr-TR" sz="3200" b="0" dirty="0">
                <a:solidFill>
                  <a:schemeClr val="tx2">
                    <a:lumMod val="75000"/>
                  </a:schemeClr>
                </a:solidFill>
              </a:rPr>
              <a:t>API Metotlarının Sağlanması</a:t>
            </a:r>
          </a:p>
        </p:txBody>
      </p:sp>
    </p:spTree>
    <p:extLst>
      <p:ext uri="{BB962C8B-B14F-4D97-AF65-F5344CB8AC3E}">
        <p14:creationId xmlns:p14="http://schemas.microsoft.com/office/powerpoint/2010/main" val="133392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a:bodyPr>
          <a:lstStyle/>
          <a:p>
            <a:r>
              <a:rPr lang="tr-TR" sz="4600" dirty="0" err="1">
                <a:solidFill>
                  <a:schemeClr val="tx2">
                    <a:lumMod val="75000"/>
                  </a:schemeClr>
                </a:solidFill>
                <a:effectLst>
                  <a:outerShdw blurRad="38100" dist="38100" dir="2700000" algn="tl">
                    <a:srgbClr val="000000">
                      <a:alpha val="43137"/>
                    </a:srgbClr>
                  </a:outerShdw>
                </a:effectLst>
              </a:rPr>
              <a:t>Supper</a:t>
            </a:r>
            <a:r>
              <a:rPr lang="tr-TR" sz="4600" dirty="0">
                <a:solidFill>
                  <a:schemeClr val="tx2">
                    <a:lumMod val="75000"/>
                  </a:schemeClr>
                </a:solidFill>
                <a:effectLst>
                  <a:outerShdw blurRad="38100" dist="38100" dir="2700000" algn="tl">
                    <a:srgbClr val="000000">
                      <a:alpha val="43137"/>
                    </a:srgbClr>
                  </a:outerShdw>
                </a:effectLst>
              </a:rPr>
              <a:t> CRM İş Akışı</a:t>
            </a:r>
          </a:p>
        </p:txBody>
      </p:sp>
      <p:grpSp>
        <p:nvGrpSpPr>
          <p:cNvPr id="15" name="Grup 14">
            <a:extLst>
              <a:ext uri="{FF2B5EF4-FFF2-40B4-BE49-F238E27FC236}">
                <a16:creationId xmlns:a16="http://schemas.microsoft.com/office/drawing/2014/main" id="{2E18973C-454C-41C4-ACBC-CC8AEF37D92A}"/>
              </a:ext>
            </a:extLst>
          </p:cNvPr>
          <p:cNvGrpSpPr/>
          <p:nvPr/>
        </p:nvGrpSpPr>
        <p:grpSpPr>
          <a:xfrm>
            <a:off x="739328" y="2060616"/>
            <a:ext cx="1538819" cy="1190626"/>
            <a:chOff x="838284" y="2241586"/>
            <a:chExt cx="1538819" cy="1190626"/>
          </a:xfrm>
        </p:grpSpPr>
        <p:pic>
          <p:nvPicPr>
            <p:cNvPr id="11" name="Grafik 10" descr="asdsKullanıcı düz dolguyla">
              <a:extLst>
                <a:ext uri="{FF2B5EF4-FFF2-40B4-BE49-F238E27FC236}">
                  <a16:creationId xmlns:a16="http://schemas.microsoft.com/office/drawing/2014/main" id="{DE7DFBF2-884D-4075-97F7-449AAD5CBE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0494" y="2241586"/>
              <a:ext cx="914400" cy="914400"/>
            </a:xfrm>
            <a:prstGeom prst="rect">
              <a:avLst/>
            </a:prstGeom>
          </p:spPr>
        </p:pic>
        <p:sp>
          <p:nvSpPr>
            <p:cNvPr id="12" name="Metin kutusu 11">
              <a:extLst>
                <a:ext uri="{FF2B5EF4-FFF2-40B4-BE49-F238E27FC236}">
                  <a16:creationId xmlns:a16="http://schemas.microsoft.com/office/drawing/2014/main" id="{926F014D-FD13-4203-9FD6-75E11BC8A745}"/>
                </a:ext>
              </a:extLst>
            </p:cNvPr>
            <p:cNvSpPr txBox="1"/>
            <p:nvPr/>
          </p:nvSpPr>
          <p:spPr>
            <a:xfrm>
              <a:off x="838284" y="3062880"/>
              <a:ext cx="1538819" cy="369332"/>
            </a:xfrm>
            <a:prstGeom prst="rect">
              <a:avLst/>
            </a:prstGeom>
            <a:noFill/>
          </p:spPr>
          <p:txBody>
            <a:bodyPr wrap="none" rtlCol="0">
              <a:spAutoFit/>
            </a:bodyPr>
            <a:lstStyle/>
            <a:p>
              <a:r>
                <a:rPr lang="tr-TR" dirty="0"/>
                <a:t>Kullanıcı(User)</a:t>
              </a:r>
            </a:p>
          </p:txBody>
        </p:sp>
      </p:grpSp>
      <p:grpSp>
        <p:nvGrpSpPr>
          <p:cNvPr id="14" name="Grup 13">
            <a:extLst>
              <a:ext uri="{FF2B5EF4-FFF2-40B4-BE49-F238E27FC236}">
                <a16:creationId xmlns:a16="http://schemas.microsoft.com/office/drawing/2014/main" id="{361C67F8-A81C-4CFF-9CF1-66FD6B0546F8}"/>
              </a:ext>
            </a:extLst>
          </p:cNvPr>
          <p:cNvGrpSpPr/>
          <p:nvPr/>
        </p:nvGrpSpPr>
        <p:grpSpPr>
          <a:xfrm>
            <a:off x="677499" y="3739703"/>
            <a:ext cx="1673022" cy="1289048"/>
            <a:chOff x="838200" y="3962916"/>
            <a:chExt cx="1673022" cy="1289048"/>
          </a:xfrm>
        </p:grpSpPr>
        <p:pic>
          <p:nvPicPr>
            <p:cNvPr id="9" name="Grafik 8" descr="Profesör Male düz dolguyla">
              <a:extLst>
                <a:ext uri="{FF2B5EF4-FFF2-40B4-BE49-F238E27FC236}">
                  <a16:creationId xmlns:a16="http://schemas.microsoft.com/office/drawing/2014/main" id="{F77C4CE0-B936-4102-86A2-A06F51AB0F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4149" y="3962916"/>
              <a:ext cx="914400" cy="914400"/>
            </a:xfrm>
            <a:prstGeom prst="rect">
              <a:avLst/>
            </a:prstGeom>
          </p:spPr>
        </p:pic>
        <p:sp>
          <p:nvSpPr>
            <p:cNvPr id="13" name="Metin kutusu 12">
              <a:extLst>
                <a:ext uri="{FF2B5EF4-FFF2-40B4-BE49-F238E27FC236}">
                  <a16:creationId xmlns:a16="http://schemas.microsoft.com/office/drawing/2014/main" id="{1D1DB5CA-587A-4654-AED7-4EF597B2AB1F}"/>
                </a:ext>
              </a:extLst>
            </p:cNvPr>
            <p:cNvSpPr txBox="1"/>
            <p:nvPr/>
          </p:nvSpPr>
          <p:spPr>
            <a:xfrm>
              <a:off x="838200" y="4882632"/>
              <a:ext cx="1673022" cy="369332"/>
            </a:xfrm>
            <a:prstGeom prst="rect">
              <a:avLst/>
            </a:prstGeom>
            <a:noFill/>
          </p:spPr>
          <p:txBody>
            <a:bodyPr wrap="none" rtlCol="0">
              <a:spAutoFit/>
            </a:bodyPr>
            <a:lstStyle/>
            <a:p>
              <a:r>
                <a:rPr lang="tr-TR" dirty="0"/>
                <a:t>Yönetici(Admin)</a:t>
              </a:r>
            </a:p>
          </p:txBody>
        </p:sp>
      </p:grpSp>
      <p:grpSp>
        <p:nvGrpSpPr>
          <p:cNvPr id="17" name="Grup 16">
            <a:extLst>
              <a:ext uri="{FF2B5EF4-FFF2-40B4-BE49-F238E27FC236}">
                <a16:creationId xmlns:a16="http://schemas.microsoft.com/office/drawing/2014/main" id="{C7D67BDD-19C6-4E6B-84FF-EA94D01C9BF5}"/>
              </a:ext>
            </a:extLst>
          </p:cNvPr>
          <p:cNvGrpSpPr/>
          <p:nvPr/>
        </p:nvGrpSpPr>
        <p:grpSpPr>
          <a:xfrm>
            <a:off x="4351027" y="2085205"/>
            <a:ext cx="914400" cy="1196644"/>
            <a:chOff x="3196856" y="3010434"/>
            <a:chExt cx="914400" cy="1196644"/>
          </a:xfrm>
        </p:grpSpPr>
        <p:pic>
          <p:nvPicPr>
            <p:cNvPr id="7" name="Grafik 6" descr="Ui Ux düz dolguyla">
              <a:extLst>
                <a:ext uri="{FF2B5EF4-FFF2-40B4-BE49-F238E27FC236}">
                  <a16:creationId xmlns:a16="http://schemas.microsoft.com/office/drawing/2014/main" id="{04560E74-EEA1-4B03-9F11-83CD82A119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96856" y="3010434"/>
              <a:ext cx="914400" cy="914400"/>
            </a:xfrm>
            <a:prstGeom prst="rect">
              <a:avLst/>
            </a:prstGeom>
          </p:spPr>
        </p:pic>
        <p:sp>
          <p:nvSpPr>
            <p:cNvPr id="16" name="Metin kutusu 15">
              <a:extLst>
                <a:ext uri="{FF2B5EF4-FFF2-40B4-BE49-F238E27FC236}">
                  <a16:creationId xmlns:a16="http://schemas.microsoft.com/office/drawing/2014/main" id="{B3BB4CCA-7842-4163-9C62-C4D4D6154609}"/>
                </a:ext>
              </a:extLst>
            </p:cNvPr>
            <p:cNvSpPr txBox="1"/>
            <p:nvPr/>
          </p:nvSpPr>
          <p:spPr>
            <a:xfrm>
              <a:off x="3338905" y="3837746"/>
              <a:ext cx="630301" cy="369332"/>
            </a:xfrm>
            <a:prstGeom prst="rect">
              <a:avLst/>
            </a:prstGeom>
            <a:noFill/>
          </p:spPr>
          <p:txBody>
            <a:bodyPr wrap="none" rtlCol="0">
              <a:spAutoFit/>
            </a:bodyPr>
            <a:lstStyle/>
            <a:p>
              <a:r>
                <a:rPr lang="tr-TR" dirty="0"/>
                <a:t>CRM</a:t>
              </a:r>
            </a:p>
          </p:txBody>
        </p:sp>
      </p:grpSp>
      <p:grpSp>
        <p:nvGrpSpPr>
          <p:cNvPr id="19" name="Grup 18">
            <a:extLst>
              <a:ext uri="{FF2B5EF4-FFF2-40B4-BE49-F238E27FC236}">
                <a16:creationId xmlns:a16="http://schemas.microsoft.com/office/drawing/2014/main" id="{254C1A6B-56F0-4805-871B-07CE872C20E1}"/>
              </a:ext>
            </a:extLst>
          </p:cNvPr>
          <p:cNvGrpSpPr/>
          <p:nvPr/>
        </p:nvGrpSpPr>
        <p:grpSpPr>
          <a:xfrm>
            <a:off x="8293924" y="633457"/>
            <a:ext cx="1552413" cy="1099066"/>
            <a:chOff x="5213463" y="1690688"/>
            <a:chExt cx="1552413" cy="1099066"/>
          </a:xfrm>
        </p:grpSpPr>
        <p:pic>
          <p:nvPicPr>
            <p:cNvPr id="4" name="Grafik 3" descr="Sürekli Gelişim düz dolguyla">
              <a:extLst>
                <a:ext uri="{FF2B5EF4-FFF2-40B4-BE49-F238E27FC236}">
                  <a16:creationId xmlns:a16="http://schemas.microsoft.com/office/drawing/2014/main" id="{A838850B-72C8-4760-93EC-FC78301174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3740" y="1690688"/>
              <a:ext cx="914400" cy="914400"/>
            </a:xfrm>
            <a:prstGeom prst="rect">
              <a:avLst/>
            </a:prstGeom>
          </p:spPr>
        </p:pic>
        <p:sp>
          <p:nvSpPr>
            <p:cNvPr id="18" name="Metin kutusu 17">
              <a:extLst>
                <a:ext uri="{FF2B5EF4-FFF2-40B4-BE49-F238E27FC236}">
                  <a16:creationId xmlns:a16="http://schemas.microsoft.com/office/drawing/2014/main" id="{D1E6DAF3-7005-4379-AE63-BB502F56073C}"/>
                </a:ext>
              </a:extLst>
            </p:cNvPr>
            <p:cNvSpPr txBox="1"/>
            <p:nvPr/>
          </p:nvSpPr>
          <p:spPr>
            <a:xfrm>
              <a:off x="5213463" y="2420422"/>
              <a:ext cx="1552413" cy="369332"/>
            </a:xfrm>
            <a:prstGeom prst="rect">
              <a:avLst/>
            </a:prstGeom>
            <a:noFill/>
          </p:spPr>
          <p:txBody>
            <a:bodyPr wrap="none" rtlCol="0">
              <a:spAutoFit/>
            </a:bodyPr>
            <a:lstStyle/>
            <a:p>
              <a:r>
                <a:rPr lang="tr-TR" dirty="0"/>
                <a:t>Talep Yönetimi</a:t>
              </a:r>
            </a:p>
          </p:txBody>
        </p:sp>
      </p:grpSp>
      <p:grpSp>
        <p:nvGrpSpPr>
          <p:cNvPr id="21" name="Grup 20">
            <a:extLst>
              <a:ext uri="{FF2B5EF4-FFF2-40B4-BE49-F238E27FC236}">
                <a16:creationId xmlns:a16="http://schemas.microsoft.com/office/drawing/2014/main" id="{B84D40EA-7B9A-47E5-86BC-000D3A9641FE}"/>
              </a:ext>
            </a:extLst>
          </p:cNvPr>
          <p:cNvGrpSpPr/>
          <p:nvPr/>
        </p:nvGrpSpPr>
        <p:grpSpPr>
          <a:xfrm>
            <a:off x="6880266" y="1722255"/>
            <a:ext cx="1786579" cy="1099066"/>
            <a:chOff x="5160298" y="1690688"/>
            <a:chExt cx="1786579" cy="1099066"/>
          </a:xfrm>
        </p:grpSpPr>
        <p:pic>
          <p:nvPicPr>
            <p:cNvPr id="22" name="Grafik 21" descr="Sürekli Gelişim düz dolguyla">
              <a:extLst>
                <a:ext uri="{FF2B5EF4-FFF2-40B4-BE49-F238E27FC236}">
                  <a16:creationId xmlns:a16="http://schemas.microsoft.com/office/drawing/2014/main" id="{144E9B07-F8BE-4E6F-AE44-6CC63F31F0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3740" y="1690688"/>
              <a:ext cx="914400" cy="914400"/>
            </a:xfrm>
            <a:prstGeom prst="rect">
              <a:avLst/>
            </a:prstGeom>
          </p:spPr>
        </p:pic>
        <p:sp>
          <p:nvSpPr>
            <p:cNvPr id="23" name="Metin kutusu 22">
              <a:extLst>
                <a:ext uri="{FF2B5EF4-FFF2-40B4-BE49-F238E27FC236}">
                  <a16:creationId xmlns:a16="http://schemas.microsoft.com/office/drawing/2014/main" id="{E93F9547-7C7A-40DA-9DF8-895EB4FB8716}"/>
                </a:ext>
              </a:extLst>
            </p:cNvPr>
            <p:cNvSpPr txBox="1"/>
            <p:nvPr/>
          </p:nvSpPr>
          <p:spPr>
            <a:xfrm>
              <a:off x="5160298" y="2420422"/>
              <a:ext cx="1786579" cy="369332"/>
            </a:xfrm>
            <a:prstGeom prst="rect">
              <a:avLst/>
            </a:prstGeom>
            <a:noFill/>
          </p:spPr>
          <p:txBody>
            <a:bodyPr wrap="none" rtlCol="0">
              <a:spAutoFit/>
            </a:bodyPr>
            <a:lstStyle/>
            <a:p>
              <a:r>
                <a:rPr lang="tr-TR" dirty="0"/>
                <a:t>Müşteri Yönetimi</a:t>
              </a:r>
            </a:p>
          </p:txBody>
        </p:sp>
      </p:grpSp>
      <p:grpSp>
        <p:nvGrpSpPr>
          <p:cNvPr id="24" name="Grup 23">
            <a:extLst>
              <a:ext uri="{FF2B5EF4-FFF2-40B4-BE49-F238E27FC236}">
                <a16:creationId xmlns:a16="http://schemas.microsoft.com/office/drawing/2014/main" id="{C3F34320-386E-4CA0-8266-7DA2FD7D9558}"/>
              </a:ext>
            </a:extLst>
          </p:cNvPr>
          <p:cNvGrpSpPr/>
          <p:nvPr/>
        </p:nvGrpSpPr>
        <p:grpSpPr>
          <a:xfrm>
            <a:off x="9070131" y="2230992"/>
            <a:ext cx="1620765" cy="1099066"/>
            <a:chOff x="5213463" y="1690688"/>
            <a:chExt cx="1620765" cy="1099066"/>
          </a:xfrm>
        </p:grpSpPr>
        <p:pic>
          <p:nvPicPr>
            <p:cNvPr id="25" name="Grafik 24" descr="Sürekli Gelişim düz dolguyla">
              <a:extLst>
                <a:ext uri="{FF2B5EF4-FFF2-40B4-BE49-F238E27FC236}">
                  <a16:creationId xmlns:a16="http://schemas.microsoft.com/office/drawing/2014/main" id="{D3C45CCD-38D4-4F7F-ACB0-2EF6483B9A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3740" y="1690688"/>
              <a:ext cx="914400" cy="914400"/>
            </a:xfrm>
            <a:prstGeom prst="rect">
              <a:avLst/>
            </a:prstGeom>
          </p:spPr>
        </p:pic>
        <p:sp>
          <p:nvSpPr>
            <p:cNvPr id="26" name="Metin kutusu 25">
              <a:extLst>
                <a:ext uri="{FF2B5EF4-FFF2-40B4-BE49-F238E27FC236}">
                  <a16:creationId xmlns:a16="http://schemas.microsoft.com/office/drawing/2014/main" id="{84CA0039-7DA1-4FEA-AC03-F3D0141E2DED}"/>
                </a:ext>
              </a:extLst>
            </p:cNvPr>
            <p:cNvSpPr txBox="1"/>
            <p:nvPr/>
          </p:nvSpPr>
          <p:spPr>
            <a:xfrm>
              <a:off x="5213463" y="2420422"/>
              <a:ext cx="1620765" cy="369332"/>
            </a:xfrm>
            <a:prstGeom prst="rect">
              <a:avLst/>
            </a:prstGeom>
            <a:noFill/>
          </p:spPr>
          <p:txBody>
            <a:bodyPr wrap="none" rtlCol="0">
              <a:spAutoFit/>
            </a:bodyPr>
            <a:lstStyle/>
            <a:p>
              <a:r>
                <a:rPr lang="tr-TR" dirty="0"/>
                <a:t>Görev Yönetimi</a:t>
              </a:r>
            </a:p>
          </p:txBody>
        </p:sp>
      </p:grpSp>
      <p:grpSp>
        <p:nvGrpSpPr>
          <p:cNvPr id="27" name="Grup 26">
            <a:extLst>
              <a:ext uri="{FF2B5EF4-FFF2-40B4-BE49-F238E27FC236}">
                <a16:creationId xmlns:a16="http://schemas.microsoft.com/office/drawing/2014/main" id="{20BF10C1-06FF-425E-8804-61C3D64BD428}"/>
              </a:ext>
            </a:extLst>
          </p:cNvPr>
          <p:cNvGrpSpPr/>
          <p:nvPr/>
        </p:nvGrpSpPr>
        <p:grpSpPr>
          <a:xfrm>
            <a:off x="8259220" y="3739703"/>
            <a:ext cx="1837747" cy="1099066"/>
            <a:chOff x="5128399" y="1690688"/>
            <a:chExt cx="1837747" cy="1099066"/>
          </a:xfrm>
        </p:grpSpPr>
        <p:pic>
          <p:nvPicPr>
            <p:cNvPr id="28" name="Grafik 27" descr="Sürekli Gelişim düz dolguyla">
              <a:extLst>
                <a:ext uri="{FF2B5EF4-FFF2-40B4-BE49-F238E27FC236}">
                  <a16:creationId xmlns:a16="http://schemas.microsoft.com/office/drawing/2014/main" id="{111D4D77-F8FE-4B37-B519-EBA927890E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3740" y="1690688"/>
              <a:ext cx="914400" cy="914400"/>
            </a:xfrm>
            <a:prstGeom prst="rect">
              <a:avLst/>
            </a:prstGeom>
          </p:spPr>
        </p:pic>
        <p:sp>
          <p:nvSpPr>
            <p:cNvPr id="29" name="Metin kutusu 28">
              <a:extLst>
                <a:ext uri="{FF2B5EF4-FFF2-40B4-BE49-F238E27FC236}">
                  <a16:creationId xmlns:a16="http://schemas.microsoft.com/office/drawing/2014/main" id="{B67BE2FD-2B6A-4606-B78C-D13E062C5F3E}"/>
                </a:ext>
              </a:extLst>
            </p:cNvPr>
            <p:cNvSpPr txBox="1"/>
            <p:nvPr/>
          </p:nvSpPr>
          <p:spPr>
            <a:xfrm>
              <a:off x="5128399" y="2420422"/>
              <a:ext cx="1837747" cy="369332"/>
            </a:xfrm>
            <a:prstGeom prst="rect">
              <a:avLst/>
            </a:prstGeom>
            <a:noFill/>
          </p:spPr>
          <p:txBody>
            <a:bodyPr wrap="none" rtlCol="0">
              <a:spAutoFit/>
            </a:bodyPr>
            <a:lstStyle/>
            <a:p>
              <a:r>
                <a:rPr lang="tr-TR" dirty="0"/>
                <a:t>Kullanıcı Yönetimi</a:t>
              </a:r>
            </a:p>
          </p:txBody>
        </p:sp>
      </p:grpSp>
      <p:grpSp>
        <p:nvGrpSpPr>
          <p:cNvPr id="30" name="Grup 29">
            <a:extLst>
              <a:ext uri="{FF2B5EF4-FFF2-40B4-BE49-F238E27FC236}">
                <a16:creationId xmlns:a16="http://schemas.microsoft.com/office/drawing/2014/main" id="{A405D209-6000-41F4-B516-A9DCC5E87BF2}"/>
              </a:ext>
            </a:extLst>
          </p:cNvPr>
          <p:cNvGrpSpPr/>
          <p:nvPr/>
        </p:nvGrpSpPr>
        <p:grpSpPr>
          <a:xfrm>
            <a:off x="4354492" y="3747732"/>
            <a:ext cx="914400" cy="1283732"/>
            <a:chOff x="3196856" y="3010434"/>
            <a:chExt cx="914400" cy="1283732"/>
          </a:xfrm>
        </p:grpSpPr>
        <p:pic>
          <p:nvPicPr>
            <p:cNvPr id="31" name="Grafik 30" descr="Ui Ux düz dolguyla">
              <a:extLst>
                <a:ext uri="{FF2B5EF4-FFF2-40B4-BE49-F238E27FC236}">
                  <a16:creationId xmlns:a16="http://schemas.microsoft.com/office/drawing/2014/main" id="{8E52812E-9098-405D-A89F-FFB838F982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96856" y="3010434"/>
              <a:ext cx="914400" cy="914400"/>
            </a:xfrm>
            <a:prstGeom prst="rect">
              <a:avLst/>
            </a:prstGeom>
          </p:spPr>
        </p:pic>
        <p:sp>
          <p:nvSpPr>
            <p:cNvPr id="32" name="Metin kutusu 31">
              <a:extLst>
                <a:ext uri="{FF2B5EF4-FFF2-40B4-BE49-F238E27FC236}">
                  <a16:creationId xmlns:a16="http://schemas.microsoft.com/office/drawing/2014/main" id="{252CDEF8-56D8-4AA4-9E02-ED9F2F369C2D}"/>
                </a:ext>
              </a:extLst>
            </p:cNvPr>
            <p:cNvSpPr txBox="1"/>
            <p:nvPr/>
          </p:nvSpPr>
          <p:spPr>
            <a:xfrm>
              <a:off x="3338905" y="3924834"/>
              <a:ext cx="630301" cy="369332"/>
            </a:xfrm>
            <a:prstGeom prst="rect">
              <a:avLst/>
            </a:prstGeom>
            <a:noFill/>
          </p:spPr>
          <p:txBody>
            <a:bodyPr wrap="none" rtlCol="0">
              <a:spAutoFit/>
            </a:bodyPr>
            <a:lstStyle/>
            <a:p>
              <a:r>
                <a:rPr lang="tr-TR" dirty="0"/>
                <a:t>CRM</a:t>
              </a:r>
            </a:p>
          </p:txBody>
        </p:sp>
      </p:grpSp>
      <p:grpSp>
        <p:nvGrpSpPr>
          <p:cNvPr id="40" name="Grup 39">
            <a:extLst>
              <a:ext uri="{FF2B5EF4-FFF2-40B4-BE49-F238E27FC236}">
                <a16:creationId xmlns:a16="http://schemas.microsoft.com/office/drawing/2014/main" id="{22A43FA8-1A0B-4179-860C-A5571B505B98}"/>
              </a:ext>
            </a:extLst>
          </p:cNvPr>
          <p:cNvGrpSpPr/>
          <p:nvPr/>
        </p:nvGrpSpPr>
        <p:grpSpPr>
          <a:xfrm>
            <a:off x="784247" y="5517212"/>
            <a:ext cx="1332801" cy="1177822"/>
            <a:chOff x="784247" y="5408354"/>
            <a:chExt cx="1332801" cy="1177822"/>
          </a:xfrm>
        </p:grpSpPr>
        <p:pic>
          <p:nvPicPr>
            <p:cNvPr id="38" name="Grafik 37" descr="Web tasarımı düz dolguyla">
              <a:extLst>
                <a:ext uri="{FF2B5EF4-FFF2-40B4-BE49-F238E27FC236}">
                  <a16:creationId xmlns:a16="http://schemas.microsoft.com/office/drawing/2014/main" id="{010E3C89-A407-4372-A797-591D11FA0F3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3448" y="5408354"/>
              <a:ext cx="914400" cy="914400"/>
            </a:xfrm>
            <a:prstGeom prst="rect">
              <a:avLst/>
            </a:prstGeom>
          </p:spPr>
        </p:pic>
        <p:sp>
          <p:nvSpPr>
            <p:cNvPr id="39" name="Metin kutusu 38">
              <a:extLst>
                <a:ext uri="{FF2B5EF4-FFF2-40B4-BE49-F238E27FC236}">
                  <a16:creationId xmlns:a16="http://schemas.microsoft.com/office/drawing/2014/main" id="{B35528C4-486B-43CD-9165-D5CBB91D1D0D}"/>
                </a:ext>
              </a:extLst>
            </p:cNvPr>
            <p:cNvSpPr txBox="1"/>
            <p:nvPr/>
          </p:nvSpPr>
          <p:spPr>
            <a:xfrm>
              <a:off x="784247" y="6216844"/>
              <a:ext cx="1332801" cy="369332"/>
            </a:xfrm>
            <a:prstGeom prst="rect">
              <a:avLst/>
            </a:prstGeom>
            <a:noFill/>
          </p:spPr>
          <p:txBody>
            <a:bodyPr wrap="none" rtlCol="0">
              <a:spAutoFit/>
            </a:bodyPr>
            <a:lstStyle/>
            <a:p>
              <a:r>
                <a:rPr lang="tr-TR" dirty="0"/>
                <a:t>Diğer Siteler</a:t>
              </a:r>
            </a:p>
          </p:txBody>
        </p:sp>
      </p:grpSp>
      <p:grpSp>
        <p:nvGrpSpPr>
          <p:cNvPr id="42" name="Grup 41">
            <a:extLst>
              <a:ext uri="{FF2B5EF4-FFF2-40B4-BE49-F238E27FC236}">
                <a16:creationId xmlns:a16="http://schemas.microsoft.com/office/drawing/2014/main" id="{DEAEE5D6-381C-462E-AD44-C42A5B3438D8}"/>
              </a:ext>
            </a:extLst>
          </p:cNvPr>
          <p:cNvGrpSpPr/>
          <p:nvPr/>
        </p:nvGrpSpPr>
        <p:grpSpPr>
          <a:xfrm>
            <a:off x="4311936" y="5554689"/>
            <a:ext cx="992579" cy="1099066"/>
            <a:chOff x="4311936" y="5578475"/>
            <a:chExt cx="992579" cy="1099066"/>
          </a:xfrm>
        </p:grpSpPr>
        <p:pic>
          <p:nvPicPr>
            <p:cNvPr id="36" name="Grafik 35" descr="Eşitlenen bulut düz dolguyla">
              <a:extLst>
                <a:ext uri="{FF2B5EF4-FFF2-40B4-BE49-F238E27FC236}">
                  <a16:creationId xmlns:a16="http://schemas.microsoft.com/office/drawing/2014/main" id="{9BC16B71-0CA5-4739-95C6-1DF420C613D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51027" y="5578475"/>
              <a:ext cx="914400" cy="914400"/>
            </a:xfrm>
            <a:prstGeom prst="rect">
              <a:avLst/>
            </a:prstGeom>
          </p:spPr>
        </p:pic>
        <p:sp>
          <p:nvSpPr>
            <p:cNvPr id="41" name="Metin kutusu 40">
              <a:extLst>
                <a:ext uri="{FF2B5EF4-FFF2-40B4-BE49-F238E27FC236}">
                  <a16:creationId xmlns:a16="http://schemas.microsoft.com/office/drawing/2014/main" id="{8CC688B1-D288-4F99-9631-B500FE5C7E3A}"/>
                </a:ext>
              </a:extLst>
            </p:cNvPr>
            <p:cNvSpPr txBox="1"/>
            <p:nvPr/>
          </p:nvSpPr>
          <p:spPr>
            <a:xfrm>
              <a:off x="4311936" y="6308209"/>
              <a:ext cx="992579" cy="369332"/>
            </a:xfrm>
            <a:prstGeom prst="rect">
              <a:avLst/>
            </a:prstGeom>
            <a:noFill/>
          </p:spPr>
          <p:txBody>
            <a:bodyPr wrap="none" rtlCol="0">
              <a:spAutoFit/>
            </a:bodyPr>
            <a:lstStyle/>
            <a:p>
              <a:r>
                <a:rPr lang="tr-TR" dirty="0"/>
                <a:t>CRM API</a:t>
              </a:r>
            </a:p>
          </p:txBody>
        </p:sp>
      </p:grpSp>
      <p:cxnSp>
        <p:nvCxnSpPr>
          <p:cNvPr id="46" name="Düz Ok Bağlayıcısı 45">
            <a:extLst>
              <a:ext uri="{FF2B5EF4-FFF2-40B4-BE49-F238E27FC236}">
                <a16:creationId xmlns:a16="http://schemas.microsoft.com/office/drawing/2014/main" id="{45C52327-6121-4BE7-A6DF-7CFE5C713A2C}"/>
              </a:ext>
            </a:extLst>
          </p:cNvPr>
          <p:cNvCxnSpPr/>
          <p:nvPr/>
        </p:nvCxnSpPr>
        <p:spPr>
          <a:xfrm>
            <a:off x="2449286" y="2553234"/>
            <a:ext cx="1752600" cy="0"/>
          </a:xfrm>
          <a:prstGeom prst="straightConnector1">
            <a:avLst/>
          </a:prstGeom>
          <a:ln w="57150">
            <a:solidFill>
              <a:srgbClr val="C91F4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Düz Ok Bağlayıcısı 46">
            <a:extLst>
              <a:ext uri="{FF2B5EF4-FFF2-40B4-BE49-F238E27FC236}">
                <a16:creationId xmlns:a16="http://schemas.microsoft.com/office/drawing/2014/main" id="{AC2854EE-C9C3-472C-877A-484571B1529A}"/>
              </a:ext>
            </a:extLst>
          </p:cNvPr>
          <p:cNvCxnSpPr/>
          <p:nvPr/>
        </p:nvCxnSpPr>
        <p:spPr>
          <a:xfrm>
            <a:off x="2449286" y="4327606"/>
            <a:ext cx="1752600" cy="0"/>
          </a:xfrm>
          <a:prstGeom prst="straightConnector1">
            <a:avLst/>
          </a:prstGeom>
          <a:ln w="57150">
            <a:solidFill>
              <a:srgbClr val="C91F4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Düz Ok Bağlayıcısı 47">
            <a:extLst>
              <a:ext uri="{FF2B5EF4-FFF2-40B4-BE49-F238E27FC236}">
                <a16:creationId xmlns:a16="http://schemas.microsoft.com/office/drawing/2014/main" id="{60A7A653-AE48-45EE-AA7A-8894F0CC65CD}"/>
              </a:ext>
            </a:extLst>
          </p:cNvPr>
          <p:cNvCxnSpPr/>
          <p:nvPr/>
        </p:nvCxnSpPr>
        <p:spPr>
          <a:xfrm>
            <a:off x="2449286" y="6006980"/>
            <a:ext cx="1752600" cy="0"/>
          </a:xfrm>
          <a:prstGeom prst="straightConnector1">
            <a:avLst/>
          </a:prstGeom>
          <a:ln w="57150">
            <a:solidFill>
              <a:srgbClr val="C91F4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Düz Ok Bağlayıcısı 48">
            <a:extLst>
              <a:ext uri="{FF2B5EF4-FFF2-40B4-BE49-F238E27FC236}">
                <a16:creationId xmlns:a16="http://schemas.microsoft.com/office/drawing/2014/main" id="{593B3F0E-3D26-4102-A04B-FACB83275389}"/>
              </a:ext>
            </a:extLst>
          </p:cNvPr>
          <p:cNvCxnSpPr>
            <a:cxnSpLocks/>
            <a:endCxn id="22" idx="1"/>
          </p:cNvCxnSpPr>
          <p:nvPr/>
        </p:nvCxnSpPr>
        <p:spPr>
          <a:xfrm flipV="1">
            <a:off x="5465654" y="2179455"/>
            <a:ext cx="1808054" cy="362950"/>
          </a:xfrm>
          <a:prstGeom prst="straightConnector1">
            <a:avLst/>
          </a:prstGeom>
          <a:ln w="57150">
            <a:solidFill>
              <a:srgbClr val="C91F4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Düz Ok Bağlayıcısı 50">
            <a:extLst>
              <a:ext uri="{FF2B5EF4-FFF2-40B4-BE49-F238E27FC236}">
                <a16:creationId xmlns:a16="http://schemas.microsoft.com/office/drawing/2014/main" id="{5197A360-F454-41DE-B0A1-BDE423F1113C}"/>
              </a:ext>
            </a:extLst>
          </p:cNvPr>
          <p:cNvCxnSpPr>
            <a:cxnSpLocks/>
            <a:endCxn id="26" idx="1"/>
          </p:cNvCxnSpPr>
          <p:nvPr/>
        </p:nvCxnSpPr>
        <p:spPr>
          <a:xfrm>
            <a:off x="5465654" y="2620860"/>
            <a:ext cx="3604477" cy="524532"/>
          </a:xfrm>
          <a:prstGeom prst="straightConnector1">
            <a:avLst/>
          </a:prstGeom>
          <a:ln w="57150">
            <a:solidFill>
              <a:srgbClr val="C91F4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Düz Ok Bağlayıcısı 52">
            <a:extLst>
              <a:ext uri="{FF2B5EF4-FFF2-40B4-BE49-F238E27FC236}">
                <a16:creationId xmlns:a16="http://schemas.microsoft.com/office/drawing/2014/main" id="{B1058660-E264-4AC9-A487-E0C16E8FC842}"/>
              </a:ext>
            </a:extLst>
          </p:cNvPr>
          <p:cNvCxnSpPr>
            <a:cxnSpLocks/>
          </p:cNvCxnSpPr>
          <p:nvPr/>
        </p:nvCxnSpPr>
        <p:spPr>
          <a:xfrm flipV="1">
            <a:off x="5465654" y="1219200"/>
            <a:ext cx="2828270" cy="1201222"/>
          </a:xfrm>
          <a:prstGeom prst="straightConnector1">
            <a:avLst/>
          </a:prstGeom>
          <a:ln w="57150">
            <a:solidFill>
              <a:srgbClr val="C91F4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Düz Ok Bağlayıcısı 56">
            <a:extLst>
              <a:ext uri="{FF2B5EF4-FFF2-40B4-BE49-F238E27FC236}">
                <a16:creationId xmlns:a16="http://schemas.microsoft.com/office/drawing/2014/main" id="{0EEA0068-EDD2-4EB5-B6C8-1CA518F7C436}"/>
              </a:ext>
            </a:extLst>
          </p:cNvPr>
          <p:cNvCxnSpPr>
            <a:cxnSpLocks/>
          </p:cNvCxnSpPr>
          <p:nvPr/>
        </p:nvCxnSpPr>
        <p:spPr>
          <a:xfrm>
            <a:off x="5465654" y="4319424"/>
            <a:ext cx="2720901" cy="8182"/>
          </a:xfrm>
          <a:prstGeom prst="straightConnector1">
            <a:avLst/>
          </a:prstGeom>
          <a:ln w="57150">
            <a:solidFill>
              <a:srgbClr val="C91F4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Düz Ok Bağlayıcısı 58">
            <a:extLst>
              <a:ext uri="{FF2B5EF4-FFF2-40B4-BE49-F238E27FC236}">
                <a16:creationId xmlns:a16="http://schemas.microsoft.com/office/drawing/2014/main" id="{22A5C494-C415-4E4C-ACA8-CE115A20DE81}"/>
              </a:ext>
            </a:extLst>
          </p:cNvPr>
          <p:cNvCxnSpPr>
            <a:cxnSpLocks/>
          </p:cNvCxnSpPr>
          <p:nvPr/>
        </p:nvCxnSpPr>
        <p:spPr>
          <a:xfrm flipV="1">
            <a:off x="5530970" y="3261871"/>
            <a:ext cx="630346" cy="873155"/>
          </a:xfrm>
          <a:prstGeom prst="straightConnector1">
            <a:avLst/>
          </a:prstGeom>
          <a:ln w="57150">
            <a:solidFill>
              <a:srgbClr val="C91F46">
                <a:alpha val="49000"/>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Düz Ok Bağlayıcısı 61">
            <a:extLst>
              <a:ext uri="{FF2B5EF4-FFF2-40B4-BE49-F238E27FC236}">
                <a16:creationId xmlns:a16="http://schemas.microsoft.com/office/drawing/2014/main" id="{FB406278-34E6-4129-8647-204297B8ADCC}"/>
              </a:ext>
            </a:extLst>
          </p:cNvPr>
          <p:cNvCxnSpPr>
            <a:cxnSpLocks/>
          </p:cNvCxnSpPr>
          <p:nvPr/>
        </p:nvCxnSpPr>
        <p:spPr>
          <a:xfrm flipV="1">
            <a:off x="5624920" y="3205498"/>
            <a:ext cx="1649838" cy="957637"/>
          </a:xfrm>
          <a:prstGeom prst="straightConnector1">
            <a:avLst/>
          </a:prstGeom>
          <a:ln w="57150">
            <a:solidFill>
              <a:srgbClr val="C91F46">
                <a:alpha val="49000"/>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Düz Ok Bağlayıcısı 63">
            <a:extLst>
              <a:ext uri="{FF2B5EF4-FFF2-40B4-BE49-F238E27FC236}">
                <a16:creationId xmlns:a16="http://schemas.microsoft.com/office/drawing/2014/main" id="{00DCF9C1-6429-4886-8039-3416AFC36BF7}"/>
              </a:ext>
            </a:extLst>
          </p:cNvPr>
          <p:cNvCxnSpPr>
            <a:cxnSpLocks/>
          </p:cNvCxnSpPr>
          <p:nvPr/>
        </p:nvCxnSpPr>
        <p:spPr>
          <a:xfrm flipV="1">
            <a:off x="5454820" y="3004270"/>
            <a:ext cx="380437" cy="1100520"/>
          </a:xfrm>
          <a:prstGeom prst="straightConnector1">
            <a:avLst/>
          </a:prstGeom>
          <a:ln w="57150">
            <a:solidFill>
              <a:srgbClr val="C91F46">
                <a:alpha val="49000"/>
              </a:srgb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Düz Ok Bağlayıcısı 65">
            <a:extLst>
              <a:ext uri="{FF2B5EF4-FFF2-40B4-BE49-F238E27FC236}">
                <a16:creationId xmlns:a16="http://schemas.microsoft.com/office/drawing/2014/main" id="{365BF666-02E1-481F-B8FC-3F8819C38C42}"/>
              </a:ext>
            </a:extLst>
          </p:cNvPr>
          <p:cNvCxnSpPr>
            <a:cxnSpLocks/>
          </p:cNvCxnSpPr>
          <p:nvPr/>
        </p:nvCxnSpPr>
        <p:spPr>
          <a:xfrm flipV="1">
            <a:off x="4802731" y="5028751"/>
            <a:ext cx="0" cy="532003"/>
          </a:xfrm>
          <a:prstGeom prst="straightConnector1">
            <a:avLst/>
          </a:prstGeom>
          <a:ln w="57150">
            <a:solidFill>
              <a:srgbClr val="C91F46"/>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13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fade">
                                      <p:cBhvr>
                                        <p:cTn id="65" dur="500"/>
                                        <p:tgtEl>
                                          <p:spTgt spid="64"/>
                                        </p:tgtEl>
                                      </p:cBhvr>
                                    </p:animEffect>
                                  </p:childTnLst>
                                </p:cTn>
                              </p:par>
                              <p:par>
                                <p:cTn id="66" presetID="10" presetClass="entr" presetSubtype="0"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500"/>
                                        <p:tgtEl>
                                          <p:spTgt spid="48"/>
                                        </p:tgtEl>
                                      </p:cBhvr>
                                    </p:animEffect>
                                  </p:childTnLst>
                                </p:cTn>
                              </p:par>
                              <p:par>
                                <p:cTn id="82" presetID="10" presetClass="entr" presetSubtype="0" fill="hold"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66"/>
                                        </p:tgtEl>
                                        <p:attrNameLst>
                                          <p:attrName>style.visibility</p:attrName>
                                        </p:attrNameLst>
                                      </p:cBhvr>
                                      <p:to>
                                        <p:strVal val="visible"/>
                                      </p:to>
                                    </p:set>
                                    <p:animEffect transition="in" filter="fade">
                                      <p:cBhvr>
                                        <p:cTn id="8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Temel </a:t>
            </a:r>
            <a:r>
              <a:rPr lang="tr-TR" sz="5400" dirty="0" err="1">
                <a:solidFill>
                  <a:schemeClr val="tx2">
                    <a:lumMod val="75000"/>
                  </a:schemeClr>
                </a:solidFill>
                <a:effectLst>
                  <a:outerShdw blurRad="38100" dist="38100" dir="2700000" algn="tl">
                    <a:srgbClr val="000000">
                      <a:alpha val="43137"/>
                    </a:srgbClr>
                  </a:outerShdw>
                </a:effectLst>
              </a:rPr>
              <a:t>Sintaks</a:t>
            </a:r>
            <a:r>
              <a:rPr lang="tr-TR" sz="5400" dirty="0">
                <a:solidFill>
                  <a:schemeClr val="tx2">
                    <a:lumMod val="75000"/>
                  </a:schemeClr>
                </a:solidFill>
                <a:effectLst>
                  <a:outerShdw blurRad="38100" dist="38100" dir="2700000" algn="tl">
                    <a:srgbClr val="000000">
                      <a:alpha val="43137"/>
                    </a:srgbClr>
                  </a:outerShdw>
                </a:effectLst>
              </a:rPr>
              <a:t>(Sözdizimi)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sz="2400" dirty="0">
                <a:solidFill>
                  <a:schemeClr val="tx2">
                    <a:lumMod val="75000"/>
                  </a:schemeClr>
                </a:solidFill>
                <a:effectLst>
                  <a:outerShdw blurRad="38100" dist="38100" dir="2700000" algn="tl">
                    <a:srgbClr val="000000">
                      <a:alpha val="43137"/>
                    </a:srgbClr>
                  </a:outerShdw>
                </a:effectLst>
              </a:rPr>
              <a:t>Hello World - Console Application</a:t>
            </a:r>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3602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Project/Solution Kapatılması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3705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Değişken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60645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Değişken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Diğer Değişken Veri Tipleri</a:t>
            </a:r>
          </a:p>
        </p:txBody>
      </p:sp>
    </p:spTree>
    <p:extLst>
      <p:ext uri="{BB962C8B-B14F-4D97-AF65-F5344CB8AC3E}">
        <p14:creationId xmlns:p14="http://schemas.microsoft.com/office/powerpoint/2010/main" val="7670133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Primitif Veri Tipleri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872347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Reference Type </a:t>
            </a:r>
            <a:r>
              <a:rPr lang="tr-TR" sz="5400" dirty="0">
                <a:solidFill>
                  <a:schemeClr val="tx2">
                    <a:lumMod val="75000"/>
                  </a:schemeClr>
                </a:solidFill>
                <a:effectLst>
                  <a:outerShdw blurRad="38100" dist="38100" dir="2700000" algn="tl">
                    <a:srgbClr val="000000">
                      <a:alpha val="43137"/>
                    </a:srgbClr>
                  </a:outerShdw>
                </a:effectLst>
              </a:rPr>
              <a:t>&amp;</a:t>
            </a:r>
            <a:r>
              <a:rPr lang="en-US" sz="5400" dirty="0">
                <a:solidFill>
                  <a:schemeClr val="tx2">
                    <a:lumMod val="75000"/>
                  </a:schemeClr>
                </a:solidFill>
                <a:effectLst>
                  <a:outerShdw blurRad="38100" dist="38100" dir="2700000" algn="tl">
                    <a:srgbClr val="000000">
                      <a:alpha val="43137"/>
                    </a:srgbClr>
                  </a:outerShdw>
                </a:effectLst>
              </a:rPr>
              <a:t> Value Type</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46892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Açıklama </a:t>
            </a:r>
            <a:r>
              <a:rPr lang="en-US" sz="5400" dirty="0" err="1">
                <a:solidFill>
                  <a:schemeClr val="tx2">
                    <a:lumMod val="75000"/>
                  </a:schemeClr>
                </a:solidFill>
                <a:effectLst>
                  <a:outerShdw blurRad="38100" dist="38100" dir="2700000" algn="tl">
                    <a:srgbClr val="000000">
                      <a:alpha val="43137"/>
                    </a:srgbClr>
                  </a:outerShdw>
                </a:effectLst>
              </a:rPr>
              <a:t>Satırları</a:t>
            </a:r>
            <a:r>
              <a:rPr lang="tr-TR" sz="5400" dirty="0">
                <a:solidFill>
                  <a:schemeClr val="tx2">
                    <a:lumMod val="75000"/>
                  </a:schemeClr>
                </a:solidFill>
                <a:effectLst>
                  <a:outerShdw blurRad="38100" dist="38100" dir="2700000" algn="tl">
                    <a:srgbClr val="000000">
                      <a:alpha val="43137"/>
                    </a:srgbClr>
                  </a:outerShdw>
                </a:effectLst>
              </a:rPr>
              <a:t> </a:t>
            </a:r>
            <a:br>
              <a:rPr lang="tr-TR" sz="5400" dirty="0">
                <a:solidFill>
                  <a:schemeClr val="tx2">
                    <a:lumMod val="75000"/>
                  </a:schemeClr>
                </a:solidFill>
                <a:effectLst>
                  <a:outerShdw blurRad="38100" dist="38100" dir="2700000" algn="tl">
                    <a:srgbClr val="000000">
                      <a:alpha val="43137"/>
                    </a:srgbClr>
                  </a:outerShdw>
                </a:effectLst>
              </a:rPr>
            </a:br>
            <a:r>
              <a:rPr lang="en-US" sz="5400" dirty="0">
                <a:solidFill>
                  <a:schemeClr val="tx2">
                    <a:lumMod val="75000"/>
                  </a:schemeClr>
                </a:solidFill>
                <a:effectLst>
                  <a:outerShdw blurRad="38100" dist="38100" dir="2700000" algn="tl">
                    <a:srgbClr val="000000">
                      <a:alpha val="43137"/>
                    </a:srgbClr>
                  </a:outerShdw>
                </a:effectLst>
              </a:rPr>
              <a:t>(Comment Block)</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48486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Executable App File</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48734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Aritmetiksel Operatörler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078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1">
            <a:extLst>
              <a:ext uri="{FF2B5EF4-FFF2-40B4-BE49-F238E27FC236}">
                <a16:creationId xmlns:a16="http://schemas.microsoft.com/office/drawing/2014/main" id="{4898C507-C5E3-4219-804C-DB257F16049F}"/>
              </a:ext>
            </a:extLst>
          </p:cNvPr>
          <p:cNvSpPr>
            <a:spLocks noGrp="1"/>
          </p:cNvSpPr>
          <p:nvPr>
            <p:ph type="ctrTitle"/>
          </p:nvPr>
        </p:nvSpPr>
        <p:spPr>
          <a:xfrm>
            <a:off x="534274" y="378081"/>
            <a:ext cx="9016410" cy="914570"/>
          </a:xfrm>
        </p:spPr>
        <p:txBody>
          <a:bodyPr>
            <a:normAutofit/>
          </a:bodyPr>
          <a:lstStyle/>
          <a:p>
            <a:pPr algn="l"/>
            <a:r>
              <a:rPr lang="tr-TR" dirty="0">
                <a:solidFill>
                  <a:srgbClr val="333F50"/>
                </a:solidFill>
                <a:effectLst>
                  <a:outerShdw blurRad="38100" dist="38100" dir="2700000" algn="tl">
                    <a:srgbClr val="000000">
                      <a:alpha val="43137"/>
                    </a:srgbClr>
                  </a:outerShdw>
                </a:effectLst>
              </a:rPr>
              <a:t>Verimli Çalışmak için..</a:t>
            </a:r>
          </a:p>
        </p:txBody>
      </p:sp>
      <p:pic>
        <p:nvPicPr>
          <p:cNvPr id="6" name="Picture 6" descr="http://a5.mzstatic.com/us/r30/Purple3/v4/55/64/bd/5564bd1c-35fb-73b6-eecc-c97a17d81684/icon256.png">
            <a:extLst>
              <a:ext uri="{FF2B5EF4-FFF2-40B4-BE49-F238E27FC236}">
                <a16:creationId xmlns:a16="http://schemas.microsoft.com/office/drawing/2014/main" id="{ED55D9F5-8F31-4B07-8E8B-B3197B1064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0100" y="2587162"/>
            <a:ext cx="695951" cy="695951"/>
          </a:xfrm>
          <a:prstGeom prst="rect">
            <a:avLst/>
          </a:prstGeom>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0" name="Metin kutusu 9">
            <a:extLst>
              <a:ext uri="{FF2B5EF4-FFF2-40B4-BE49-F238E27FC236}">
                <a16:creationId xmlns:a16="http://schemas.microsoft.com/office/drawing/2014/main" id="{DF35CDD8-F5B0-413F-B0E4-F34386AC13C0}"/>
              </a:ext>
            </a:extLst>
          </p:cNvPr>
          <p:cNvSpPr txBox="1"/>
          <p:nvPr/>
        </p:nvSpPr>
        <p:spPr>
          <a:xfrm>
            <a:off x="3320429" y="2656577"/>
            <a:ext cx="2088232" cy="584775"/>
          </a:xfrm>
          <a:prstGeom prst="rect">
            <a:avLst/>
          </a:prstGeom>
          <a:noFill/>
        </p:spPr>
        <p:txBody>
          <a:bodyPr wrap="square">
            <a:spAutoFit/>
          </a:bodyPr>
          <a:lstStyle/>
          <a:p>
            <a:r>
              <a:rPr lang="tr-TR" sz="2000" dirty="0">
                <a:solidFill>
                  <a:srgbClr val="415968"/>
                </a:solidFill>
                <a:latin typeface="Corbel" panose="020B0503020204020204" pitchFamily="34" charset="0"/>
              </a:rPr>
              <a:t>Pocket</a:t>
            </a:r>
            <a:br>
              <a:rPr lang="tr-TR" sz="2000" dirty="0">
                <a:solidFill>
                  <a:srgbClr val="415968"/>
                </a:solidFill>
                <a:latin typeface="Corbel" panose="020B0503020204020204" pitchFamily="34" charset="0"/>
              </a:rPr>
            </a:br>
            <a:r>
              <a:rPr lang="tr-TR" sz="1200" dirty="0">
                <a:solidFill>
                  <a:srgbClr val="415968"/>
                </a:solidFill>
                <a:latin typeface="Corbel" panose="020B0503020204020204" pitchFamily="34" charset="0"/>
              </a:rPr>
              <a:t>getpocket.com</a:t>
            </a:r>
            <a:endParaRPr lang="tr-TR" sz="2000" dirty="0">
              <a:solidFill>
                <a:srgbClr val="415968"/>
              </a:solidFill>
            </a:endParaRPr>
          </a:p>
        </p:txBody>
      </p:sp>
      <p:pic>
        <p:nvPicPr>
          <p:cNvPr id="11" name="Picture 2" descr="Evernote, logo, social, social media">
            <a:extLst>
              <a:ext uri="{FF2B5EF4-FFF2-40B4-BE49-F238E27FC236}">
                <a16:creationId xmlns:a16="http://schemas.microsoft.com/office/drawing/2014/main" id="{D88DD06C-7152-416F-8C68-FBD9EF6FB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389" y="3692759"/>
            <a:ext cx="694800" cy="694800"/>
          </a:xfrm>
          <a:prstGeom prst="rect">
            <a:avLst/>
          </a:prstGeom>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2" name="Picture 6" descr="Raindrop.io">
            <a:extLst>
              <a:ext uri="{FF2B5EF4-FFF2-40B4-BE49-F238E27FC236}">
                <a16:creationId xmlns:a16="http://schemas.microsoft.com/office/drawing/2014/main" id="{C9EA3750-59C2-46DE-97CA-7B87AD164E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0100" y="4792327"/>
            <a:ext cx="694800" cy="694800"/>
          </a:xfrm>
          <a:prstGeom prst="rect">
            <a:avLst/>
          </a:prstGeom>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 name="Picture 8" descr="Feedly">
            <a:extLst>
              <a:ext uri="{FF2B5EF4-FFF2-40B4-BE49-F238E27FC236}">
                <a16:creationId xmlns:a16="http://schemas.microsoft.com/office/drawing/2014/main" id="{DE92A8D3-05AA-4DE5-878B-6D86F87A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1813" y="2601565"/>
            <a:ext cx="694800" cy="694800"/>
          </a:xfrm>
          <a:prstGeom prst="rect">
            <a:avLst/>
          </a:prstGeom>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76E8E856-6805-4B5C-9972-10418E9D8E7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48600" y="3821146"/>
            <a:ext cx="694800" cy="566413"/>
          </a:xfrm>
          <a:prstGeom prst="rect">
            <a:avLst/>
          </a:prstGeom>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5" name="Picture 12" descr="Google keep - Free logo icons">
            <a:extLst>
              <a:ext uri="{FF2B5EF4-FFF2-40B4-BE49-F238E27FC236}">
                <a16:creationId xmlns:a16="http://schemas.microsoft.com/office/drawing/2014/main" id="{5BFC2965-1A9C-43A9-9651-F16E40C649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8600" y="4805072"/>
            <a:ext cx="694800" cy="694800"/>
          </a:xfrm>
          <a:prstGeom prst="rect">
            <a:avLst/>
          </a:prstGeom>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6" name="Metin kutusu 15">
            <a:extLst>
              <a:ext uri="{FF2B5EF4-FFF2-40B4-BE49-F238E27FC236}">
                <a16:creationId xmlns:a16="http://schemas.microsoft.com/office/drawing/2014/main" id="{9FB73CED-826F-455D-A539-751374317F5D}"/>
              </a:ext>
            </a:extLst>
          </p:cNvPr>
          <p:cNvSpPr txBox="1"/>
          <p:nvPr/>
        </p:nvSpPr>
        <p:spPr>
          <a:xfrm>
            <a:off x="3320429" y="3747771"/>
            <a:ext cx="2088232" cy="584775"/>
          </a:xfrm>
          <a:prstGeom prst="rect">
            <a:avLst/>
          </a:prstGeom>
          <a:noFill/>
        </p:spPr>
        <p:txBody>
          <a:bodyPr wrap="square">
            <a:spAutoFit/>
          </a:bodyPr>
          <a:lstStyle/>
          <a:p>
            <a:r>
              <a:rPr lang="tr-TR" sz="2000" dirty="0" err="1">
                <a:solidFill>
                  <a:srgbClr val="415968"/>
                </a:solidFill>
                <a:latin typeface="Corbel" panose="020B0503020204020204" pitchFamily="34" charset="0"/>
              </a:rPr>
              <a:t>Evernote</a:t>
            </a:r>
            <a:br>
              <a:rPr lang="tr-TR" sz="2000" dirty="0">
                <a:solidFill>
                  <a:srgbClr val="415968"/>
                </a:solidFill>
                <a:latin typeface="Corbel" panose="020B0503020204020204" pitchFamily="34" charset="0"/>
              </a:rPr>
            </a:br>
            <a:r>
              <a:rPr lang="tr-TR" sz="1200" dirty="0">
                <a:solidFill>
                  <a:srgbClr val="415968"/>
                </a:solidFill>
                <a:latin typeface="Corbel" panose="020B0503020204020204" pitchFamily="34" charset="0"/>
              </a:rPr>
              <a:t>evernote.com</a:t>
            </a:r>
            <a:endParaRPr lang="tr-TR" sz="2000" dirty="0">
              <a:solidFill>
                <a:srgbClr val="415968"/>
              </a:solidFill>
            </a:endParaRPr>
          </a:p>
        </p:txBody>
      </p:sp>
      <p:sp>
        <p:nvSpPr>
          <p:cNvPr id="17" name="Metin kutusu 16">
            <a:extLst>
              <a:ext uri="{FF2B5EF4-FFF2-40B4-BE49-F238E27FC236}">
                <a16:creationId xmlns:a16="http://schemas.microsoft.com/office/drawing/2014/main" id="{83CD2A54-A187-4782-A8D5-B86EE7F8E9F1}"/>
              </a:ext>
            </a:extLst>
          </p:cNvPr>
          <p:cNvSpPr txBox="1"/>
          <p:nvPr/>
        </p:nvSpPr>
        <p:spPr>
          <a:xfrm>
            <a:off x="3320429" y="4792327"/>
            <a:ext cx="2088232" cy="584775"/>
          </a:xfrm>
          <a:prstGeom prst="rect">
            <a:avLst/>
          </a:prstGeom>
          <a:noFill/>
        </p:spPr>
        <p:txBody>
          <a:bodyPr wrap="square">
            <a:spAutoFit/>
          </a:bodyPr>
          <a:lstStyle/>
          <a:p>
            <a:r>
              <a:rPr lang="tr-TR" sz="2000" dirty="0" err="1">
                <a:solidFill>
                  <a:srgbClr val="415968"/>
                </a:solidFill>
                <a:latin typeface="Corbel" panose="020B0503020204020204" pitchFamily="34" charset="0"/>
              </a:rPr>
              <a:t>RainDrop</a:t>
            </a:r>
            <a:br>
              <a:rPr lang="tr-TR" sz="2000" dirty="0">
                <a:solidFill>
                  <a:srgbClr val="415968"/>
                </a:solidFill>
                <a:latin typeface="Corbel" panose="020B0503020204020204" pitchFamily="34" charset="0"/>
              </a:rPr>
            </a:br>
            <a:r>
              <a:rPr lang="tr-TR" sz="1200" dirty="0">
                <a:solidFill>
                  <a:srgbClr val="415968"/>
                </a:solidFill>
                <a:latin typeface="Corbel" panose="020B0503020204020204" pitchFamily="34" charset="0"/>
              </a:rPr>
              <a:t>raindrop.io</a:t>
            </a:r>
            <a:endParaRPr lang="tr-TR" sz="1200" dirty="0">
              <a:solidFill>
                <a:srgbClr val="415968"/>
              </a:solidFill>
            </a:endParaRPr>
          </a:p>
        </p:txBody>
      </p:sp>
      <p:sp>
        <p:nvSpPr>
          <p:cNvPr id="18" name="Metin kutusu 17">
            <a:extLst>
              <a:ext uri="{FF2B5EF4-FFF2-40B4-BE49-F238E27FC236}">
                <a16:creationId xmlns:a16="http://schemas.microsoft.com/office/drawing/2014/main" id="{8F47EA5A-C5F9-4887-B875-0445997DB6C1}"/>
              </a:ext>
            </a:extLst>
          </p:cNvPr>
          <p:cNvSpPr txBox="1"/>
          <p:nvPr/>
        </p:nvSpPr>
        <p:spPr>
          <a:xfrm>
            <a:off x="6783339" y="2642634"/>
            <a:ext cx="2088232" cy="584775"/>
          </a:xfrm>
          <a:prstGeom prst="rect">
            <a:avLst/>
          </a:prstGeom>
          <a:noFill/>
        </p:spPr>
        <p:txBody>
          <a:bodyPr wrap="square">
            <a:spAutoFit/>
          </a:bodyPr>
          <a:lstStyle/>
          <a:p>
            <a:r>
              <a:rPr lang="tr-TR" sz="2000" dirty="0" err="1">
                <a:solidFill>
                  <a:srgbClr val="415968"/>
                </a:solidFill>
                <a:latin typeface="Corbel" panose="020B0503020204020204" pitchFamily="34" charset="0"/>
              </a:rPr>
              <a:t>Feedly</a:t>
            </a:r>
            <a:br>
              <a:rPr lang="tr-TR" sz="2000" dirty="0">
                <a:solidFill>
                  <a:srgbClr val="415968"/>
                </a:solidFill>
                <a:latin typeface="Corbel" panose="020B0503020204020204" pitchFamily="34" charset="0"/>
              </a:rPr>
            </a:br>
            <a:r>
              <a:rPr lang="tr-TR" sz="1200" dirty="0">
                <a:solidFill>
                  <a:srgbClr val="415968"/>
                </a:solidFill>
                <a:latin typeface="Corbel" panose="020B0503020204020204" pitchFamily="34" charset="0"/>
              </a:rPr>
              <a:t>feedly.com</a:t>
            </a:r>
            <a:endParaRPr lang="tr-TR" sz="1200" dirty="0">
              <a:solidFill>
                <a:srgbClr val="415968"/>
              </a:solidFill>
            </a:endParaRPr>
          </a:p>
        </p:txBody>
      </p:sp>
      <p:sp>
        <p:nvSpPr>
          <p:cNvPr id="19" name="Metin kutusu 18">
            <a:extLst>
              <a:ext uri="{FF2B5EF4-FFF2-40B4-BE49-F238E27FC236}">
                <a16:creationId xmlns:a16="http://schemas.microsoft.com/office/drawing/2014/main" id="{ED3C5107-1872-4BC5-94A8-07F6125F88C2}"/>
              </a:ext>
            </a:extLst>
          </p:cNvPr>
          <p:cNvSpPr txBox="1"/>
          <p:nvPr/>
        </p:nvSpPr>
        <p:spPr>
          <a:xfrm>
            <a:off x="6783339" y="3811964"/>
            <a:ext cx="2088232" cy="584775"/>
          </a:xfrm>
          <a:prstGeom prst="rect">
            <a:avLst/>
          </a:prstGeom>
          <a:noFill/>
        </p:spPr>
        <p:txBody>
          <a:bodyPr wrap="square">
            <a:spAutoFit/>
          </a:bodyPr>
          <a:lstStyle/>
          <a:p>
            <a:r>
              <a:rPr lang="tr-TR" sz="2000" dirty="0">
                <a:solidFill>
                  <a:srgbClr val="415968"/>
                </a:solidFill>
                <a:latin typeface="Corbel" panose="020B0503020204020204" pitchFamily="34" charset="0"/>
              </a:rPr>
              <a:t>Microsoft </a:t>
            </a:r>
            <a:r>
              <a:rPr lang="tr-TR" sz="2000" dirty="0" err="1">
                <a:solidFill>
                  <a:srgbClr val="415968"/>
                </a:solidFill>
                <a:latin typeface="Corbel" panose="020B0503020204020204" pitchFamily="34" charset="0"/>
              </a:rPr>
              <a:t>Todo</a:t>
            </a:r>
            <a:br>
              <a:rPr lang="tr-TR" sz="2000" dirty="0">
                <a:solidFill>
                  <a:srgbClr val="415968"/>
                </a:solidFill>
                <a:latin typeface="Corbel" panose="020B0503020204020204" pitchFamily="34" charset="0"/>
              </a:rPr>
            </a:br>
            <a:r>
              <a:rPr lang="tr-TR" sz="1200" dirty="0">
                <a:solidFill>
                  <a:srgbClr val="415968"/>
                </a:solidFill>
                <a:latin typeface="Corbel" panose="020B0503020204020204" pitchFamily="34" charset="0"/>
              </a:rPr>
              <a:t>todo.microsoft.com</a:t>
            </a:r>
            <a:endParaRPr lang="tr-TR" sz="1200" dirty="0">
              <a:solidFill>
                <a:srgbClr val="415968"/>
              </a:solidFill>
            </a:endParaRPr>
          </a:p>
        </p:txBody>
      </p:sp>
      <p:sp>
        <p:nvSpPr>
          <p:cNvPr id="20" name="Metin kutusu 19">
            <a:extLst>
              <a:ext uri="{FF2B5EF4-FFF2-40B4-BE49-F238E27FC236}">
                <a16:creationId xmlns:a16="http://schemas.microsoft.com/office/drawing/2014/main" id="{E4A77AAA-CC4B-45A9-85BB-6C5873A2782D}"/>
              </a:ext>
            </a:extLst>
          </p:cNvPr>
          <p:cNvSpPr txBox="1"/>
          <p:nvPr/>
        </p:nvSpPr>
        <p:spPr>
          <a:xfrm>
            <a:off x="6783339" y="4824726"/>
            <a:ext cx="2088232" cy="584775"/>
          </a:xfrm>
          <a:prstGeom prst="rect">
            <a:avLst/>
          </a:prstGeom>
          <a:noFill/>
        </p:spPr>
        <p:txBody>
          <a:bodyPr wrap="square">
            <a:spAutoFit/>
          </a:bodyPr>
          <a:lstStyle/>
          <a:p>
            <a:r>
              <a:rPr lang="tr-TR" sz="2000" dirty="0">
                <a:solidFill>
                  <a:srgbClr val="415968"/>
                </a:solidFill>
                <a:latin typeface="Corbel" panose="020B0503020204020204" pitchFamily="34" charset="0"/>
              </a:rPr>
              <a:t>Google </a:t>
            </a:r>
            <a:r>
              <a:rPr lang="tr-TR" sz="2000" dirty="0" err="1">
                <a:solidFill>
                  <a:srgbClr val="415968"/>
                </a:solidFill>
                <a:latin typeface="Corbel" panose="020B0503020204020204" pitchFamily="34" charset="0"/>
              </a:rPr>
              <a:t>Keep</a:t>
            </a:r>
            <a:br>
              <a:rPr lang="tr-TR" sz="2000" dirty="0">
                <a:solidFill>
                  <a:srgbClr val="415968"/>
                </a:solidFill>
                <a:latin typeface="Corbel" panose="020B0503020204020204" pitchFamily="34" charset="0"/>
              </a:rPr>
            </a:br>
            <a:r>
              <a:rPr lang="tr-TR" sz="1200" dirty="0">
                <a:solidFill>
                  <a:srgbClr val="415968"/>
                </a:solidFill>
                <a:latin typeface="Corbel" panose="020B0503020204020204" pitchFamily="34" charset="0"/>
              </a:rPr>
              <a:t>keep.google.com</a:t>
            </a:r>
            <a:endParaRPr lang="tr-TR" sz="1200" dirty="0">
              <a:solidFill>
                <a:srgbClr val="415968"/>
              </a:solidFill>
            </a:endParaRPr>
          </a:p>
        </p:txBody>
      </p:sp>
      <p:pic>
        <p:nvPicPr>
          <p:cNvPr id="21" name="Picture 14" descr="Bird, tweet, twitter, twitter logo">
            <a:extLst>
              <a:ext uri="{FF2B5EF4-FFF2-40B4-BE49-F238E27FC236}">
                <a16:creationId xmlns:a16="http://schemas.microsoft.com/office/drawing/2014/main" id="{7283AC3A-F83C-4E1B-8421-651252FD49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50684" y="2426356"/>
            <a:ext cx="745200" cy="745200"/>
          </a:xfrm>
          <a:prstGeom prst="rect">
            <a:avLst/>
          </a:prstGeom>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22" name="Picture 16" descr="Circle, linkedin">
            <a:extLst>
              <a:ext uri="{FF2B5EF4-FFF2-40B4-BE49-F238E27FC236}">
                <a16:creationId xmlns:a16="http://schemas.microsoft.com/office/drawing/2014/main" id="{1E9175DB-021E-414A-9762-0A2159C3B9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0045" y="3011503"/>
            <a:ext cx="744717" cy="744717"/>
          </a:xfrm>
          <a:prstGeom prst="rect">
            <a:avLst/>
          </a:prstGeom>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23" name="Picture 18" descr="Video, youtube">
            <a:extLst>
              <a:ext uri="{FF2B5EF4-FFF2-40B4-BE49-F238E27FC236}">
                <a16:creationId xmlns:a16="http://schemas.microsoft.com/office/drawing/2014/main" id="{E14BF1D4-1CE8-449A-9F16-22248B00EC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37922" y="3861289"/>
            <a:ext cx="745200" cy="745200"/>
          </a:xfrm>
          <a:prstGeom prst="rect">
            <a:avLst/>
          </a:prstGeom>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86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P spid="18" grpId="0"/>
      <p:bldP spid="19" grpId="0"/>
      <p:bldP spid="2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Random</a:t>
            </a:r>
            <a:r>
              <a:rPr lang="tr-TR" sz="5400" dirty="0">
                <a:solidFill>
                  <a:schemeClr val="tx2">
                    <a:lumMod val="75000"/>
                  </a:schemeClr>
                </a:solidFill>
                <a:effectLst>
                  <a:outerShdw blurRad="38100" dist="38100" dir="2700000" algn="tl">
                    <a:srgbClr val="000000">
                      <a:alpha val="43137"/>
                    </a:srgbClr>
                  </a:outerShdw>
                </a:effectLst>
              </a:rPr>
              <a:t> Sınıfı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07928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Tip Dönüştürme Metotları(</a:t>
            </a:r>
            <a:r>
              <a:rPr lang="tr-TR" sz="5400" dirty="0" err="1">
                <a:solidFill>
                  <a:schemeClr val="tx2">
                    <a:lumMod val="75000"/>
                  </a:schemeClr>
                </a:solidFill>
                <a:effectLst>
                  <a:outerShdw blurRad="38100" dist="38100" dir="2700000" algn="tl">
                    <a:srgbClr val="000000">
                      <a:alpha val="43137"/>
                    </a:srgbClr>
                  </a:outerShdw>
                </a:effectLst>
              </a:rPr>
              <a:t>Convert</a:t>
            </a:r>
            <a:r>
              <a:rPr lang="tr-TR" sz="5400" dirty="0">
                <a:solidFill>
                  <a:schemeClr val="tx2">
                    <a:lumMod val="75000"/>
                  </a:schemeClr>
                </a:solidFill>
                <a:effectLst>
                  <a:outerShdw blurRad="38100" dist="38100" dir="2700000" algn="tl">
                    <a:srgbClr val="000000">
                      <a:alpha val="43137"/>
                    </a:srgbClr>
                  </a:outerShdw>
                </a:effectLst>
              </a:rPr>
              <a:t>)</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3568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Ayrıştırma Metodu(</a:t>
            </a:r>
            <a:r>
              <a:rPr lang="tr-TR" sz="5400" dirty="0" err="1">
                <a:solidFill>
                  <a:schemeClr val="tx2">
                    <a:lumMod val="75000"/>
                  </a:schemeClr>
                </a:solidFill>
                <a:effectLst>
                  <a:outerShdw blurRad="38100" dist="38100" dir="2700000" algn="tl">
                    <a:srgbClr val="000000">
                      <a:alpha val="43137"/>
                    </a:srgbClr>
                  </a:outerShdw>
                </a:effectLst>
              </a:rPr>
              <a:t>Parse</a:t>
            </a:r>
            <a:r>
              <a:rPr lang="tr-TR" sz="5400" dirty="0">
                <a:solidFill>
                  <a:schemeClr val="tx2">
                    <a:lumMod val="75000"/>
                  </a:schemeClr>
                </a:solidFill>
                <a:effectLst>
                  <a:outerShdw blurRad="38100" dist="38100" dir="2700000" algn="tl">
                    <a:srgbClr val="000000">
                      <a:alpha val="43137"/>
                    </a:srgbClr>
                  </a:outerShdw>
                </a:effectLst>
              </a:rPr>
              <a:t>)</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37664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String</a:t>
            </a:r>
            <a:r>
              <a:rPr lang="tr-TR" sz="5400" dirty="0">
                <a:solidFill>
                  <a:schemeClr val="tx2">
                    <a:lumMod val="75000"/>
                  </a:schemeClr>
                </a:solidFill>
                <a:effectLst>
                  <a:outerShdw blurRad="38100" dist="38100" dir="2700000" algn="tl">
                    <a:srgbClr val="000000">
                      <a:alpha val="43137"/>
                    </a:srgbClr>
                  </a:outerShdw>
                </a:effectLst>
              </a:rPr>
              <a:t> Dönüştürme Metodu(</a:t>
            </a:r>
            <a:r>
              <a:rPr lang="tr-TR" sz="5400" dirty="0" err="1">
                <a:solidFill>
                  <a:schemeClr val="tx2">
                    <a:lumMod val="75000"/>
                  </a:schemeClr>
                </a:solidFill>
                <a:effectLst>
                  <a:outerShdw blurRad="38100" dist="38100" dir="2700000" algn="tl">
                    <a:srgbClr val="000000">
                      <a:alpha val="43137"/>
                    </a:srgbClr>
                  </a:outerShdw>
                </a:effectLst>
              </a:rPr>
              <a:t>ToString</a:t>
            </a:r>
            <a:r>
              <a:rPr lang="tr-TR" sz="5400" dirty="0">
                <a:solidFill>
                  <a:schemeClr val="tx2">
                    <a:lumMod val="75000"/>
                  </a:schemeClr>
                </a:solidFill>
                <a:effectLst>
                  <a:outerShdw blurRad="38100" dist="38100" dir="2700000" algn="tl">
                    <a:srgbClr val="000000">
                      <a:alpha val="43137"/>
                    </a:srgbClr>
                  </a:outerShdw>
                </a:effectLst>
              </a:rPr>
              <a:t>)</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584857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Implicit</a:t>
            </a:r>
            <a:r>
              <a:rPr lang="tr-TR" sz="5400" dirty="0">
                <a:solidFill>
                  <a:schemeClr val="tx2">
                    <a:lumMod val="75000"/>
                  </a:schemeClr>
                </a:solidFill>
                <a:effectLst>
                  <a:outerShdw blurRad="38100" dist="38100" dir="2700000" algn="tl">
                    <a:srgbClr val="000000">
                      <a:alpha val="43137"/>
                    </a:srgbClr>
                  </a:outerShdw>
                </a:effectLst>
              </a:rPr>
              <a:t>(Üstü Kapalı) ve </a:t>
            </a:r>
            <a:r>
              <a:rPr lang="tr-TR" sz="5400" dirty="0" err="1">
                <a:solidFill>
                  <a:schemeClr val="tx2">
                    <a:lumMod val="75000"/>
                  </a:schemeClr>
                </a:solidFill>
                <a:effectLst>
                  <a:outerShdw blurRad="38100" dist="38100" dir="2700000" algn="tl">
                    <a:srgbClr val="000000">
                      <a:alpha val="43137"/>
                    </a:srgbClr>
                  </a:outerShdw>
                </a:effectLst>
              </a:rPr>
              <a:t>Explicit</a:t>
            </a:r>
            <a:r>
              <a:rPr lang="tr-TR" sz="5400" dirty="0">
                <a:solidFill>
                  <a:schemeClr val="tx2">
                    <a:lumMod val="75000"/>
                  </a:schemeClr>
                </a:solidFill>
                <a:effectLst>
                  <a:outerShdw blurRad="38100" dist="38100" dir="2700000" algn="tl">
                    <a:srgbClr val="000000">
                      <a:alpha val="43137"/>
                    </a:srgbClr>
                  </a:outerShdw>
                </a:effectLst>
              </a:rPr>
              <a:t>(Belirgin) Dönüşümler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10489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Boxing</a:t>
            </a:r>
            <a:r>
              <a:rPr lang="tr-TR" sz="5400" dirty="0">
                <a:solidFill>
                  <a:schemeClr val="tx2">
                    <a:lumMod val="75000"/>
                  </a:schemeClr>
                </a:solidFill>
                <a:effectLst>
                  <a:outerShdw blurRad="38100" dist="38100" dir="2700000" algn="tl">
                    <a:srgbClr val="000000">
                      <a:alpha val="43137"/>
                    </a:srgbClr>
                  </a:outerShdw>
                </a:effectLst>
              </a:rPr>
              <a:t>(Kutulama)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23205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Unboxing(Kutudan Çıkarma) &amp; </a:t>
            </a:r>
            <a:r>
              <a:rPr lang="tr-TR" sz="5400" dirty="0" err="1">
                <a:solidFill>
                  <a:schemeClr val="tx2">
                    <a:lumMod val="75000"/>
                  </a:schemeClr>
                </a:solidFill>
                <a:effectLst>
                  <a:outerShdw blurRad="38100" dist="38100" dir="2700000" algn="tl">
                    <a:srgbClr val="000000">
                      <a:alpha val="43137"/>
                    </a:srgbClr>
                  </a:outerShdw>
                </a:effectLst>
              </a:rPr>
              <a:t>Casting</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endParaRPr lang="tr-TR" dirty="0">
              <a:solidFill>
                <a:schemeClr val="bg2">
                  <a:lumMod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96977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en-US" sz="5400" dirty="0">
                <a:solidFill>
                  <a:schemeClr val="tx2">
                    <a:lumMod val="75000"/>
                  </a:schemeClr>
                </a:solidFill>
                <a:effectLst>
                  <a:outerShdw blurRad="38100" dist="38100" dir="2700000" algn="tl">
                    <a:srgbClr val="000000">
                      <a:alpha val="43137"/>
                    </a:srgbClr>
                  </a:outerShdw>
                </a:effectLst>
              </a:rPr>
              <a:t>if, else if, else </a:t>
            </a:r>
            <a:r>
              <a:rPr lang="tr-TR" sz="5400" dirty="0">
                <a:solidFill>
                  <a:schemeClr val="tx2">
                    <a:lumMod val="75000"/>
                  </a:schemeClr>
                </a:solidFill>
                <a:effectLst>
                  <a:outerShdw blurRad="38100" dist="38100" dir="2700000" algn="tl">
                    <a:srgbClr val="000000">
                      <a:alpha val="43137"/>
                    </a:srgbClr>
                  </a:outerShdw>
                </a:effectLst>
              </a:rPr>
              <a:t>İfadeleri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Karar Yapıları</a:t>
            </a:r>
          </a:p>
        </p:txBody>
      </p:sp>
    </p:spTree>
    <p:extLst>
      <p:ext uri="{BB962C8B-B14F-4D97-AF65-F5344CB8AC3E}">
        <p14:creationId xmlns:p14="http://schemas.microsoft.com/office/powerpoint/2010/main" val="19961687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İç-İçe </a:t>
            </a:r>
            <a:r>
              <a:rPr lang="en-US" sz="5400" dirty="0">
                <a:solidFill>
                  <a:schemeClr val="tx2">
                    <a:lumMod val="75000"/>
                  </a:schemeClr>
                </a:solidFill>
                <a:effectLst>
                  <a:outerShdw blurRad="38100" dist="38100" dir="2700000" algn="tl">
                    <a:srgbClr val="000000">
                      <a:alpha val="43137"/>
                    </a:srgbClr>
                  </a:outerShdw>
                </a:effectLst>
              </a:rPr>
              <a:t>if</a:t>
            </a:r>
            <a:r>
              <a:rPr lang="tr-TR" sz="5400" dirty="0">
                <a:solidFill>
                  <a:schemeClr val="tx2">
                    <a:lumMod val="75000"/>
                  </a:schemeClr>
                </a:solidFill>
                <a:effectLst>
                  <a:outerShdw blurRad="38100" dist="38100" dir="2700000" algn="tl">
                    <a:srgbClr val="000000">
                      <a:alpha val="43137"/>
                    </a:srgbClr>
                  </a:outerShdw>
                </a:effectLst>
              </a:rPr>
              <a:t> İfadeleri</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Karar Yapıları</a:t>
            </a:r>
          </a:p>
        </p:txBody>
      </p:sp>
    </p:spTree>
    <p:extLst>
      <p:ext uri="{BB962C8B-B14F-4D97-AF65-F5344CB8AC3E}">
        <p14:creationId xmlns:p14="http://schemas.microsoft.com/office/powerpoint/2010/main" val="2067904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Mantıksal Operatörler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Karar Yapıları</a:t>
            </a:r>
          </a:p>
        </p:txBody>
      </p:sp>
    </p:spTree>
    <p:extLst>
      <p:ext uri="{BB962C8B-B14F-4D97-AF65-F5344CB8AC3E}">
        <p14:creationId xmlns:p14="http://schemas.microsoft.com/office/powerpoint/2010/main" val="12791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Programlamaya Giriş</a:t>
            </a:r>
          </a:p>
        </p:txBody>
      </p:sp>
    </p:spTree>
    <p:extLst>
      <p:ext uri="{BB962C8B-B14F-4D97-AF65-F5344CB8AC3E}">
        <p14:creationId xmlns:p14="http://schemas.microsoft.com/office/powerpoint/2010/main" val="7278219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Mantıksal Operatörler Uygulama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Karar Yapıları</a:t>
            </a:r>
          </a:p>
        </p:txBody>
      </p:sp>
    </p:spTree>
    <p:extLst>
      <p:ext uri="{BB962C8B-B14F-4D97-AF65-F5344CB8AC3E}">
        <p14:creationId xmlns:p14="http://schemas.microsoft.com/office/powerpoint/2010/main" val="3146487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title"/>
          </p:nvPr>
        </p:nvSpPr>
        <p:spPr/>
        <p:txBody>
          <a:bodyPr>
            <a:normAutofit fontScale="90000"/>
          </a:bodyPr>
          <a:lstStyle/>
          <a:p>
            <a:r>
              <a:rPr lang="tr-TR" sz="5400" dirty="0">
                <a:solidFill>
                  <a:schemeClr val="tx2">
                    <a:lumMod val="75000"/>
                  </a:schemeClr>
                </a:solidFill>
                <a:effectLst>
                  <a:outerShdw blurRad="38100" dist="38100" dir="2700000" algn="tl">
                    <a:srgbClr val="000000">
                      <a:alpha val="43137"/>
                    </a:srgbClr>
                  </a:outerShdw>
                </a:effectLst>
              </a:rPr>
              <a:t>Mantıksal Operatörler Uygulama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idx="1"/>
          </p:nvPr>
        </p:nvSpPr>
        <p:spPr/>
        <p:txBody>
          <a:bodyPr>
            <a:normAutofit fontScale="92500" lnSpcReduction="20000"/>
          </a:bodyPr>
          <a:lstStyle/>
          <a:p>
            <a:pPr marL="0" indent="0" algn="ctr">
              <a:buNone/>
            </a:pPr>
            <a:r>
              <a:rPr lang="tr-TR" sz="3900" dirty="0">
                <a:solidFill>
                  <a:schemeClr val="bg2">
                    <a:lumMod val="25000"/>
                  </a:schemeClr>
                </a:solidFill>
              </a:rPr>
              <a:t>Not Hesaplama Uygulaması</a:t>
            </a:r>
          </a:p>
          <a:p>
            <a:pPr marL="0" indent="0">
              <a:buNone/>
            </a:pPr>
            <a:endParaRPr lang="tr-TR" dirty="0">
              <a:solidFill>
                <a:schemeClr val="bg2">
                  <a:lumMod val="25000"/>
                </a:schemeClr>
              </a:solidFill>
            </a:endParaRPr>
          </a:p>
          <a:p>
            <a:pPr marL="0" indent="0">
              <a:buNone/>
            </a:pPr>
            <a:r>
              <a:rPr lang="tr-TR" dirty="0">
                <a:solidFill>
                  <a:schemeClr val="bg2">
                    <a:lumMod val="25000"/>
                  </a:schemeClr>
                </a:solidFill>
              </a:rPr>
              <a:t>Öğrenci </a:t>
            </a:r>
            <a:r>
              <a:rPr lang="tr-TR" dirty="0">
                <a:solidFill>
                  <a:srgbClr val="FF0000"/>
                </a:solidFill>
              </a:rPr>
              <a:t>sınava girdiyse </a:t>
            </a:r>
            <a:r>
              <a:rPr lang="tr-TR" dirty="0">
                <a:solidFill>
                  <a:schemeClr val="bg2">
                    <a:lumMod val="25000"/>
                  </a:schemeClr>
                </a:solidFill>
              </a:rPr>
              <a:t>(kuralı ile)</a:t>
            </a:r>
          </a:p>
          <a:p>
            <a:pPr marL="0" indent="0">
              <a:buNone/>
            </a:pPr>
            <a:r>
              <a:rPr lang="tr-TR" dirty="0">
                <a:solidFill>
                  <a:schemeClr val="bg2">
                    <a:lumMod val="25000"/>
                  </a:schemeClr>
                </a:solidFill>
              </a:rPr>
              <a:t>Aşağıdaki değerler ile aldığı notu ise uygun kredili not sistemine çeviriniz.</a:t>
            </a:r>
          </a:p>
          <a:p>
            <a:pPr marL="0" indent="0">
              <a:buNone/>
            </a:pPr>
            <a:endParaRPr lang="tr-TR" dirty="0">
              <a:solidFill>
                <a:schemeClr val="bg2">
                  <a:lumMod val="25000"/>
                </a:schemeClr>
              </a:solidFill>
            </a:endParaRPr>
          </a:p>
          <a:p>
            <a:pPr marL="0" indent="0">
              <a:buNone/>
            </a:pPr>
            <a:r>
              <a:rPr lang="tr-TR" dirty="0">
                <a:solidFill>
                  <a:schemeClr val="bg2">
                    <a:lumMod val="25000"/>
                  </a:schemeClr>
                </a:solidFill>
              </a:rPr>
              <a:t>AA : 100-90</a:t>
            </a:r>
          </a:p>
          <a:p>
            <a:pPr marL="0" indent="0">
              <a:buNone/>
            </a:pPr>
            <a:r>
              <a:rPr lang="tr-TR" dirty="0">
                <a:solidFill>
                  <a:schemeClr val="bg2">
                    <a:lumMod val="25000"/>
                  </a:schemeClr>
                </a:solidFill>
              </a:rPr>
              <a:t>BA : 89-80</a:t>
            </a:r>
          </a:p>
          <a:p>
            <a:pPr marL="0" indent="0">
              <a:buNone/>
            </a:pPr>
            <a:r>
              <a:rPr lang="tr-TR" dirty="0">
                <a:solidFill>
                  <a:schemeClr val="bg2">
                    <a:lumMod val="25000"/>
                  </a:schemeClr>
                </a:solidFill>
              </a:rPr>
              <a:t>CB : 79-70</a:t>
            </a:r>
          </a:p>
          <a:p>
            <a:pPr marL="0" indent="0">
              <a:buNone/>
            </a:pPr>
            <a:r>
              <a:rPr lang="tr-TR" dirty="0">
                <a:solidFill>
                  <a:schemeClr val="bg2">
                    <a:lumMod val="25000"/>
                  </a:schemeClr>
                </a:solidFill>
              </a:rPr>
              <a:t>DD : 69-50</a:t>
            </a:r>
          </a:p>
          <a:p>
            <a:pPr marL="0" indent="0">
              <a:buNone/>
            </a:pPr>
            <a:r>
              <a:rPr lang="tr-TR" dirty="0">
                <a:solidFill>
                  <a:schemeClr val="bg2">
                    <a:lumMod val="25000"/>
                  </a:schemeClr>
                </a:solidFill>
              </a:rPr>
              <a:t>FF : 49-0</a:t>
            </a:r>
          </a:p>
        </p:txBody>
      </p:sp>
    </p:spTree>
    <p:extLst>
      <p:ext uri="{BB962C8B-B14F-4D97-AF65-F5344CB8AC3E}">
        <p14:creationId xmlns:p14="http://schemas.microsoft.com/office/powerpoint/2010/main" val="4132916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a:xfrm>
            <a:off x="1369595" y="1122363"/>
            <a:ext cx="9452811" cy="2387600"/>
          </a:xfrm>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Ternary</a:t>
            </a:r>
            <a:r>
              <a:rPr lang="tr-TR" sz="5400" dirty="0">
                <a:solidFill>
                  <a:schemeClr val="tx2">
                    <a:lumMod val="75000"/>
                  </a:schemeClr>
                </a:solidFill>
                <a:effectLst>
                  <a:outerShdw blurRad="38100" dist="38100" dir="2700000" algn="tl">
                    <a:srgbClr val="000000">
                      <a:alpha val="43137"/>
                    </a:srgbClr>
                  </a:outerShdw>
                </a:effectLst>
              </a:rPr>
              <a:t> Operatörü</a:t>
            </a:r>
            <a:br>
              <a:rPr lang="tr-TR" sz="5400" dirty="0">
                <a:solidFill>
                  <a:schemeClr val="tx2">
                    <a:lumMod val="75000"/>
                  </a:schemeClr>
                </a:solidFill>
                <a:effectLst>
                  <a:outerShdw blurRad="38100" dist="38100" dir="2700000" algn="tl">
                    <a:srgbClr val="000000">
                      <a:alpha val="43137"/>
                    </a:srgbClr>
                  </a:outerShdw>
                </a:effectLst>
              </a:rPr>
            </a:br>
            <a:r>
              <a:rPr lang="tr-TR" sz="5400" dirty="0">
                <a:solidFill>
                  <a:schemeClr val="tx2">
                    <a:lumMod val="75000"/>
                  </a:schemeClr>
                </a:solidFill>
                <a:effectLst>
                  <a:outerShdw blurRad="38100" dist="38100" dir="2700000" algn="tl">
                    <a:srgbClr val="000000">
                      <a:alpha val="43137"/>
                    </a:srgbClr>
                  </a:outerShdw>
                </a:effectLst>
              </a:rPr>
              <a:t>(koşul) ? </a:t>
            </a:r>
            <a:r>
              <a:rPr lang="tr-TR" sz="5400" dirty="0">
                <a:solidFill>
                  <a:schemeClr val="bg1">
                    <a:lumMod val="75000"/>
                  </a:schemeClr>
                </a:solidFill>
                <a:effectLst>
                  <a:outerShdw blurRad="38100" dist="38100" dir="2700000" algn="tl">
                    <a:srgbClr val="000000">
                      <a:alpha val="43137"/>
                    </a:srgbClr>
                  </a:outerShdw>
                </a:effectLst>
              </a:rPr>
              <a:t>&lt;</a:t>
            </a:r>
            <a:r>
              <a:rPr lang="tr-TR" sz="5400" dirty="0" err="1">
                <a:solidFill>
                  <a:schemeClr val="bg1">
                    <a:lumMod val="75000"/>
                  </a:schemeClr>
                </a:solidFill>
                <a:effectLst>
                  <a:outerShdw blurRad="38100" dist="38100" dir="2700000" algn="tl">
                    <a:srgbClr val="000000">
                      <a:alpha val="43137"/>
                    </a:srgbClr>
                  </a:outerShdw>
                </a:effectLst>
              </a:rPr>
              <a:t>true</a:t>
            </a:r>
            <a:r>
              <a:rPr lang="tr-TR" sz="5400" dirty="0">
                <a:solidFill>
                  <a:schemeClr val="bg1">
                    <a:lumMod val="75000"/>
                  </a:schemeClr>
                </a:solidFill>
                <a:effectLst>
                  <a:outerShdw blurRad="38100" dist="38100" dir="2700000" algn="tl">
                    <a:srgbClr val="000000">
                      <a:alpha val="43137"/>
                    </a:srgbClr>
                  </a:outerShdw>
                </a:effectLst>
              </a:rPr>
              <a:t>&gt; </a:t>
            </a:r>
            <a:r>
              <a:rPr lang="tr-TR" sz="5400" dirty="0">
                <a:solidFill>
                  <a:schemeClr val="tx2">
                    <a:lumMod val="75000"/>
                  </a:schemeClr>
                </a:solidFill>
                <a:effectLst>
                  <a:outerShdw blurRad="38100" dist="38100" dir="2700000" algn="tl">
                    <a:srgbClr val="000000">
                      <a:alpha val="43137"/>
                    </a:srgbClr>
                  </a:outerShdw>
                </a:effectLst>
              </a:rPr>
              <a:t>: </a:t>
            </a:r>
            <a:r>
              <a:rPr lang="tr-TR" sz="5400" dirty="0">
                <a:solidFill>
                  <a:schemeClr val="bg1">
                    <a:lumMod val="75000"/>
                  </a:schemeClr>
                </a:solidFill>
                <a:effectLst>
                  <a:outerShdw blurRad="38100" dist="38100" dir="2700000" algn="tl">
                    <a:srgbClr val="000000">
                      <a:alpha val="43137"/>
                    </a:srgbClr>
                  </a:outerShdw>
                </a:effectLst>
              </a:rPr>
              <a:t>&lt;</a:t>
            </a:r>
            <a:r>
              <a:rPr lang="tr-TR" sz="5400" dirty="0" err="1">
                <a:solidFill>
                  <a:schemeClr val="bg1">
                    <a:lumMod val="75000"/>
                  </a:schemeClr>
                </a:solidFill>
                <a:effectLst>
                  <a:outerShdw blurRad="38100" dist="38100" dir="2700000" algn="tl">
                    <a:srgbClr val="000000">
                      <a:alpha val="43137"/>
                    </a:srgbClr>
                  </a:outerShdw>
                </a:effectLst>
              </a:rPr>
              <a:t>false</a:t>
            </a:r>
            <a:r>
              <a:rPr lang="tr-TR" sz="5400" dirty="0">
                <a:solidFill>
                  <a:schemeClr val="bg1">
                    <a:lumMod val="75000"/>
                  </a:schemeClr>
                </a:solidFill>
                <a:effectLst>
                  <a:outerShdw blurRad="38100" dist="38100" dir="2700000" algn="tl">
                    <a:srgbClr val="000000">
                      <a:alpha val="43137"/>
                    </a:srgbClr>
                  </a:outerShdw>
                </a:effectLst>
              </a:rPr>
              <a:t>&gt;</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Karar Yapıları</a:t>
            </a:r>
          </a:p>
        </p:txBody>
      </p:sp>
    </p:spTree>
    <p:extLst>
      <p:ext uri="{BB962C8B-B14F-4D97-AF65-F5344CB8AC3E}">
        <p14:creationId xmlns:p14="http://schemas.microsoft.com/office/powerpoint/2010/main" val="3669291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Switch-Case</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Karar Yapıları</a:t>
            </a:r>
          </a:p>
        </p:txBody>
      </p:sp>
    </p:spTree>
    <p:extLst>
      <p:ext uri="{BB962C8B-B14F-4D97-AF65-F5344CB8AC3E}">
        <p14:creationId xmlns:p14="http://schemas.microsoft.com/office/powerpoint/2010/main" val="14495159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Try - </a:t>
            </a:r>
            <a:r>
              <a:rPr lang="tr-TR" sz="5400" dirty="0" err="1">
                <a:solidFill>
                  <a:schemeClr val="tx2">
                    <a:lumMod val="75000"/>
                  </a:schemeClr>
                </a:solidFill>
                <a:effectLst>
                  <a:outerShdw blurRad="38100" dist="38100" dir="2700000" algn="tl">
                    <a:srgbClr val="000000">
                      <a:alpha val="43137"/>
                    </a:srgbClr>
                  </a:outerShdw>
                </a:effectLst>
              </a:rPr>
              <a:t>Catch</a:t>
            </a:r>
            <a:r>
              <a:rPr lang="tr-TR" sz="5400" dirty="0">
                <a:solidFill>
                  <a:schemeClr val="tx2">
                    <a:lumMod val="75000"/>
                  </a:schemeClr>
                </a:solidFill>
                <a:effectLst>
                  <a:outerShdw blurRad="38100" dist="38100" dir="2700000" algn="tl">
                    <a:srgbClr val="000000">
                      <a:alpha val="43137"/>
                    </a:srgbClr>
                  </a:outerShdw>
                </a:effectLst>
              </a:rPr>
              <a:t> – </a:t>
            </a:r>
            <a:r>
              <a:rPr lang="tr-TR" sz="5400" dirty="0" err="1">
                <a:solidFill>
                  <a:schemeClr val="tx2">
                    <a:lumMod val="75000"/>
                  </a:schemeClr>
                </a:solidFill>
                <a:effectLst>
                  <a:outerShdw blurRad="38100" dist="38100" dir="2700000" algn="tl">
                    <a:srgbClr val="000000">
                      <a:alpha val="43137"/>
                    </a:srgbClr>
                  </a:outerShdw>
                </a:effectLst>
              </a:rPr>
              <a:t>Finally</a:t>
            </a:r>
            <a:endParaRPr lang="tr-TR" sz="5400" dirty="0">
              <a:solidFill>
                <a:schemeClr val="tx2">
                  <a:lumMod val="75000"/>
                </a:schemeClr>
              </a:solidFill>
              <a:effectLst>
                <a:outerShdw blurRad="38100" dist="38100" dir="2700000" algn="tl">
                  <a:srgbClr val="000000">
                    <a:alpha val="43137"/>
                  </a:srgbClr>
                </a:outerShdw>
              </a:effectLst>
            </a:endParaRP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Hata Yönetimi ve Debugging</a:t>
            </a:r>
          </a:p>
        </p:txBody>
      </p:sp>
    </p:spTree>
    <p:extLst>
      <p:ext uri="{BB962C8B-B14F-4D97-AF65-F5344CB8AC3E}">
        <p14:creationId xmlns:p14="http://schemas.microsoft.com/office/powerpoint/2010/main" val="37933964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Compiling(Derleme) Hataları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Hata Yönetimi ve Debugging</a:t>
            </a:r>
          </a:p>
        </p:txBody>
      </p:sp>
    </p:spTree>
    <p:extLst>
      <p:ext uri="{BB962C8B-B14F-4D97-AF65-F5344CB8AC3E}">
        <p14:creationId xmlns:p14="http://schemas.microsoft.com/office/powerpoint/2010/main" val="22623590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Runtime(Çalışma Zamanı) Hataları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Hata Yönetimi ve Debugging</a:t>
            </a:r>
          </a:p>
        </p:txBody>
      </p:sp>
    </p:spTree>
    <p:extLst>
      <p:ext uri="{BB962C8B-B14F-4D97-AF65-F5344CB8AC3E}">
        <p14:creationId xmlns:p14="http://schemas.microsoft.com/office/powerpoint/2010/main" val="20780243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Mantıksal(</a:t>
            </a:r>
            <a:r>
              <a:rPr lang="tr-TR" sz="5400" dirty="0" err="1">
                <a:solidFill>
                  <a:schemeClr val="tx2">
                    <a:lumMod val="75000"/>
                  </a:schemeClr>
                </a:solidFill>
                <a:effectLst>
                  <a:outerShdw blurRad="38100" dist="38100" dir="2700000" algn="tl">
                    <a:srgbClr val="000000">
                      <a:alpha val="43137"/>
                    </a:srgbClr>
                  </a:outerShdw>
                </a:effectLst>
              </a:rPr>
              <a:t>Logical</a:t>
            </a:r>
            <a:r>
              <a:rPr lang="tr-TR" sz="5400" dirty="0">
                <a:solidFill>
                  <a:schemeClr val="tx2">
                    <a:lumMod val="75000"/>
                  </a:schemeClr>
                </a:solidFill>
                <a:effectLst>
                  <a:outerShdw blurRad="38100" dist="38100" dir="2700000" algn="tl">
                    <a:srgbClr val="000000">
                      <a:alpha val="43137"/>
                    </a:srgbClr>
                  </a:outerShdw>
                </a:effectLst>
              </a:rPr>
              <a:t>) Hatalar</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Hata Yönetimi ve Debugging</a:t>
            </a:r>
          </a:p>
        </p:txBody>
      </p:sp>
    </p:spTree>
    <p:extLst>
      <p:ext uri="{BB962C8B-B14F-4D97-AF65-F5344CB8AC3E}">
        <p14:creationId xmlns:p14="http://schemas.microsoft.com/office/powerpoint/2010/main" val="28447207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a:solidFill>
                  <a:schemeClr val="tx2">
                    <a:lumMod val="75000"/>
                  </a:schemeClr>
                </a:solidFill>
                <a:effectLst>
                  <a:outerShdw blurRad="38100" dist="38100" dir="2700000" algn="tl">
                    <a:srgbClr val="000000">
                      <a:alpha val="43137"/>
                    </a:srgbClr>
                  </a:outerShdw>
                </a:effectLst>
              </a:rPr>
              <a:t>throw </a:t>
            </a:r>
            <a:r>
              <a:rPr lang="tr-TR" sz="5400" dirty="0" err="1">
                <a:solidFill>
                  <a:schemeClr val="tx2">
                    <a:lumMod val="75000"/>
                  </a:schemeClr>
                </a:solidFill>
                <a:effectLst>
                  <a:outerShdw blurRad="38100" dist="38100" dir="2700000" algn="tl">
                    <a:srgbClr val="000000">
                      <a:alpha val="43137"/>
                    </a:srgbClr>
                  </a:outerShdw>
                </a:effectLst>
              </a:rPr>
              <a:t>Keyword</a:t>
            </a:r>
            <a:r>
              <a:rPr lang="tr-TR" sz="5400" dirty="0">
                <a:solidFill>
                  <a:schemeClr val="tx2">
                    <a:lumMod val="75000"/>
                  </a:schemeClr>
                </a:solidFill>
                <a:effectLst>
                  <a:outerShdw blurRad="38100" dist="38100" dir="2700000" algn="tl">
                    <a:srgbClr val="000000">
                      <a:alpha val="43137"/>
                    </a:srgbClr>
                  </a:outerShdw>
                </a:effectLst>
              </a:rPr>
              <a:t> ile İstisna Oluşturma</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Hata Yönetimi ve Debugging</a:t>
            </a:r>
          </a:p>
        </p:txBody>
      </p:sp>
    </p:spTree>
    <p:extLst>
      <p:ext uri="{BB962C8B-B14F-4D97-AF65-F5344CB8AC3E}">
        <p14:creationId xmlns:p14="http://schemas.microsoft.com/office/powerpoint/2010/main" val="8987364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7DAADA-A843-4CA6-9F2D-93F67B177ED2}"/>
              </a:ext>
            </a:extLst>
          </p:cNvPr>
          <p:cNvSpPr>
            <a:spLocks noGrp="1"/>
          </p:cNvSpPr>
          <p:nvPr>
            <p:ph type="ctrTitle"/>
          </p:nvPr>
        </p:nvSpPr>
        <p:spPr/>
        <p:txBody>
          <a:bodyPr>
            <a:normAutofit/>
          </a:bodyPr>
          <a:lstStyle/>
          <a:p>
            <a:r>
              <a:rPr lang="tr-TR" sz="5400" dirty="0" err="1">
                <a:solidFill>
                  <a:schemeClr val="tx2">
                    <a:lumMod val="75000"/>
                  </a:schemeClr>
                </a:solidFill>
                <a:effectLst>
                  <a:outerShdw blurRad="38100" dist="38100" dir="2700000" algn="tl">
                    <a:srgbClr val="000000">
                      <a:alpha val="43137"/>
                    </a:srgbClr>
                  </a:outerShdw>
                </a:effectLst>
              </a:rPr>
              <a:t>Breakpoint</a:t>
            </a:r>
            <a:r>
              <a:rPr lang="tr-TR" sz="5400" dirty="0">
                <a:solidFill>
                  <a:schemeClr val="tx2">
                    <a:lumMod val="75000"/>
                  </a:schemeClr>
                </a:solidFill>
                <a:effectLst>
                  <a:outerShdw blurRad="38100" dist="38100" dir="2700000" algn="tl">
                    <a:srgbClr val="000000">
                      <a:alpha val="43137"/>
                    </a:srgbClr>
                  </a:outerShdw>
                </a:effectLst>
              </a:rPr>
              <a:t> Kavramı</a:t>
            </a:r>
          </a:p>
        </p:txBody>
      </p:sp>
      <p:sp>
        <p:nvSpPr>
          <p:cNvPr id="3" name="Alt Başlık 2">
            <a:extLst>
              <a:ext uri="{FF2B5EF4-FFF2-40B4-BE49-F238E27FC236}">
                <a16:creationId xmlns:a16="http://schemas.microsoft.com/office/drawing/2014/main" id="{B5BD7668-BD2B-443D-8ADB-6B4BC94CA6F5}"/>
              </a:ext>
            </a:extLst>
          </p:cNvPr>
          <p:cNvSpPr>
            <a:spLocks noGrp="1"/>
          </p:cNvSpPr>
          <p:nvPr>
            <p:ph type="subTitle" idx="1"/>
          </p:nvPr>
        </p:nvSpPr>
        <p:spPr/>
        <p:txBody>
          <a:bodyPr/>
          <a:lstStyle/>
          <a:p>
            <a:r>
              <a:rPr lang="tr-TR" dirty="0">
                <a:solidFill>
                  <a:schemeClr val="bg2">
                    <a:lumMod val="25000"/>
                  </a:schemeClr>
                </a:solidFill>
                <a:effectLst>
                  <a:outerShdw blurRad="38100" dist="38100" dir="2700000" algn="tl">
                    <a:srgbClr val="000000">
                      <a:alpha val="43137"/>
                    </a:srgbClr>
                  </a:outerShdw>
                </a:effectLst>
              </a:rPr>
              <a:t>Hata Yönetimi ve Debugging</a:t>
            </a:r>
          </a:p>
        </p:txBody>
      </p:sp>
    </p:spTree>
    <p:extLst>
      <p:ext uri="{BB962C8B-B14F-4D97-AF65-F5344CB8AC3E}">
        <p14:creationId xmlns:p14="http://schemas.microsoft.com/office/powerpoint/2010/main" val="197349490"/>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39648</TotalTime>
  <Words>14190</Words>
  <Application>Microsoft Office PowerPoint</Application>
  <PresentationFormat>Geniş ekran</PresentationFormat>
  <Paragraphs>2805</Paragraphs>
  <Slides>707</Slides>
  <Notes>637</Notes>
  <HiddenSlides>0</HiddenSlides>
  <MMClips>0</MMClips>
  <ScaleCrop>false</ScaleCrop>
  <HeadingPairs>
    <vt:vector size="8" baseType="variant">
      <vt:variant>
        <vt:lpstr>Kullanılan Yazı Tipleri</vt:lpstr>
      </vt:variant>
      <vt:variant>
        <vt:i4>15</vt:i4>
      </vt:variant>
      <vt:variant>
        <vt:lpstr>Tema</vt:lpstr>
      </vt:variant>
      <vt:variant>
        <vt:i4>1</vt:i4>
      </vt:variant>
      <vt:variant>
        <vt:lpstr>Eklenmiş OLE Hizmet Programları</vt:lpstr>
      </vt:variant>
      <vt:variant>
        <vt:i4>1</vt:i4>
      </vt:variant>
      <vt:variant>
        <vt:lpstr>Slayt Başlıkları</vt:lpstr>
      </vt:variant>
      <vt:variant>
        <vt:i4>707</vt:i4>
      </vt:variant>
    </vt:vector>
  </HeadingPairs>
  <TitlesOfParts>
    <vt:vector size="724" baseType="lpstr">
      <vt:lpstr>-apple-system</vt:lpstr>
      <vt:lpstr>arial</vt:lpstr>
      <vt:lpstr>arial</vt:lpstr>
      <vt:lpstr>Calibri</vt:lpstr>
      <vt:lpstr>charter</vt:lpstr>
      <vt:lpstr>Consolas</vt:lpstr>
      <vt:lpstr>Corbel</vt:lpstr>
      <vt:lpstr>Franklin Gothic Book</vt:lpstr>
      <vt:lpstr>Maven Pro</vt:lpstr>
      <vt:lpstr>Metropolis</vt:lpstr>
      <vt:lpstr>OracleSansVF</vt:lpstr>
      <vt:lpstr>roboto</vt:lpstr>
      <vt:lpstr>roboto</vt:lpstr>
      <vt:lpstr>Trebuchet MS</vt:lpstr>
      <vt:lpstr>Wingdings</vt:lpstr>
      <vt:lpstr>Office Teması</vt:lpstr>
      <vt:lpstr>Image</vt:lpstr>
      <vt:lpstr>Full-Stack Geliştirici Eğitimine Hoş Geldiniz</vt:lpstr>
      <vt:lpstr>Ben Kimim?</vt:lpstr>
      <vt:lpstr>K. Murat Başeren</vt:lpstr>
      <vt:lpstr>Kariyer Bilgisi</vt:lpstr>
      <vt:lpstr>Amacımız</vt:lpstr>
      <vt:lpstr>Tanışalım</vt:lpstr>
      <vt:lpstr>İletişim Bilgileri</vt:lpstr>
      <vt:lpstr>Verimli Çalışmak için..</vt:lpstr>
      <vt:lpstr>Programlamaya Giriş</vt:lpstr>
      <vt:lpstr>Yazılım Nedir?</vt:lpstr>
      <vt:lpstr>Yazılım Çeşitleri Nelerdir?</vt:lpstr>
      <vt:lpstr>Yazılımcı Kimdir?</vt:lpstr>
      <vt:lpstr>Bilgisayar İle Konuşmak</vt:lpstr>
      <vt:lpstr>Programlama Dilleri</vt:lpstr>
      <vt:lpstr>Programlama Dillerinin Özellikleri</vt:lpstr>
      <vt:lpstr>Programın Derlenmesi</vt:lpstr>
      <vt:lpstr>Bazı İş Pozisyonları</vt:lpstr>
      <vt:lpstr>Algoritma</vt:lpstr>
      <vt:lpstr>İçerik</vt:lpstr>
      <vt:lpstr>Algoritma Nedir?</vt:lpstr>
      <vt:lpstr>Algoritma Tarihçesi</vt:lpstr>
      <vt:lpstr>Algoritma Nerede Kullanılır?</vt:lpstr>
      <vt:lpstr>Basit Bir Soru</vt:lpstr>
      <vt:lpstr>Algortima ile çözelim</vt:lpstr>
      <vt:lpstr>Algoritma Özellikleri</vt:lpstr>
      <vt:lpstr>Çay Demlemeyi Biliyor muyuz?</vt:lpstr>
      <vt:lpstr>Çay Demlemeyi Biliyor muyuz?</vt:lpstr>
      <vt:lpstr>Radyo Örneği</vt:lpstr>
      <vt:lpstr>Radyo Örneği</vt:lpstr>
      <vt:lpstr>Algoritma Yazma Yöntemleri</vt:lpstr>
      <vt:lpstr>Sözde Kod (Pseudocode) Nedir ?</vt:lpstr>
      <vt:lpstr>Sözde Kod Tipleri</vt:lpstr>
      <vt:lpstr>Akış Diagramı Nedir?</vt:lpstr>
      <vt:lpstr>Akış Diagramı Bileşenleri</vt:lpstr>
      <vt:lpstr>Akış Diagramı Bileşenleri</vt:lpstr>
      <vt:lpstr>Yaya Akış Şeması</vt:lpstr>
      <vt:lpstr>Çay Demleme Akış Şeması</vt:lpstr>
      <vt:lpstr>Radyo Akış Şeması</vt:lpstr>
      <vt:lpstr>Akış Şeması Örnekleri</vt:lpstr>
      <vt:lpstr>Akış Şeması Örnekleri</vt:lpstr>
      <vt:lpstr>Akış Şeması Örnekleri</vt:lpstr>
      <vt:lpstr>Akış Şeması Örnekleri</vt:lpstr>
      <vt:lpstr>Akış Şeması Örnekleri</vt:lpstr>
      <vt:lpstr>Akış Şeması Örnekleri</vt:lpstr>
      <vt:lpstr>Akış Şeması Örnekleri</vt:lpstr>
      <vt:lpstr>Akış Şeması Örnekleri</vt:lpstr>
      <vt:lpstr>Akış Şeması Örnekleri</vt:lpstr>
      <vt:lpstr>Akış Şeması Örnekleri</vt:lpstr>
      <vt:lpstr>Akış Şeması Örnekleri</vt:lpstr>
      <vt:lpstr>Akış Şeması Örnekleri</vt:lpstr>
      <vt:lpstr>Akış Şeması Örnekleri</vt:lpstr>
      <vt:lpstr>C# (C Sharp) Programlama Dili</vt:lpstr>
      <vt:lpstr>C# (C Sharp) Programlama Dili</vt:lpstr>
      <vt:lpstr>C# (C Sharp) Programlama Dili</vt:lpstr>
      <vt:lpstr>NET Framework &amp; NET Core</vt:lpstr>
      <vt:lpstr>NET Framework &amp; NET Core</vt:lpstr>
      <vt:lpstr>NET Framework &amp; NET Core</vt:lpstr>
      <vt:lpstr>NET Framework &amp; NET Core</vt:lpstr>
      <vt:lpstr>Visual Studio (IDE)</vt:lpstr>
      <vt:lpstr>Visual Studio (IDE)</vt:lpstr>
      <vt:lpstr>Visual Studio (IDE)</vt:lpstr>
      <vt:lpstr>Visual Studio (IDE)</vt:lpstr>
      <vt:lpstr>Visual Studio (IDE)</vt:lpstr>
      <vt:lpstr>Visual Studio (IDE)</vt:lpstr>
      <vt:lpstr>Visual Studio (IDE) İndirme ve Kurulum</vt:lpstr>
      <vt:lpstr>PowerPoint Sunusu</vt:lpstr>
      <vt:lpstr>Visual Studio  Genel Bakış</vt:lpstr>
      <vt:lpstr>Visual Studio  Bazı Ufak Ön Ayarlar</vt:lpstr>
      <vt:lpstr>İlk Konsol Uygulaması</vt:lpstr>
      <vt:lpstr>İlk Konsol Uygulaması</vt:lpstr>
      <vt:lpstr>Temel Sintaks(Sözdizimi)</vt:lpstr>
      <vt:lpstr>Project/Solution Kapatılması</vt:lpstr>
      <vt:lpstr>Değişken Kavramı</vt:lpstr>
      <vt:lpstr>Değişken Kavramı</vt:lpstr>
      <vt:lpstr>Primitif Veri Tipleri</vt:lpstr>
      <vt:lpstr>Reference Type &amp; Value Type</vt:lpstr>
      <vt:lpstr>Açıklama Satırları  (Comment Block)</vt:lpstr>
      <vt:lpstr>Executable App File</vt:lpstr>
      <vt:lpstr>Aritmetiksel Operatörler</vt:lpstr>
      <vt:lpstr>Random Sınıfı</vt:lpstr>
      <vt:lpstr>Tip Dönüştürme Metotları(Convert)</vt:lpstr>
      <vt:lpstr>Ayrıştırma Metodu(Parse)</vt:lpstr>
      <vt:lpstr>String Dönüştürme Metodu(ToString)</vt:lpstr>
      <vt:lpstr>Implicit(Üstü Kapalı) ve Explicit(Belirgin) Dönüşümler</vt:lpstr>
      <vt:lpstr>Boxing(Kutulama) Kavramı</vt:lpstr>
      <vt:lpstr>Unboxing(Kutudan Çıkarma) &amp; Casting Kavramı</vt:lpstr>
      <vt:lpstr>if, else if, else İfadeleri</vt:lpstr>
      <vt:lpstr>İç-İçe if İfadeleri</vt:lpstr>
      <vt:lpstr>Mantıksal Operatörler</vt:lpstr>
      <vt:lpstr>Mantıksal Operatörler Uygulama</vt:lpstr>
      <vt:lpstr>Mantıksal Operatörler Uygulama</vt:lpstr>
      <vt:lpstr>Ternary Operatörü (koşul) ? &lt;true&gt; : &lt;false&gt;</vt:lpstr>
      <vt:lpstr>Switch-Case</vt:lpstr>
      <vt:lpstr>Try - Catch – Finally</vt:lpstr>
      <vt:lpstr>Compiling(Derleme) Hataları</vt:lpstr>
      <vt:lpstr>Runtime(Çalışma Zamanı) Hataları</vt:lpstr>
      <vt:lpstr>Mantıksal(Logical) Hatalar</vt:lpstr>
      <vt:lpstr>throw Keyword ile İstisna Oluşturma</vt:lpstr>
      <vt:lpstr>Breakpoint Kavramı</vt:lpstr>
      <vt:lpstr>Conditional Breakpoint Kavramı</vt:lpstr>
      <vt:lpstr>Watch Penceresi</vt:lpstr>
      <vt:lpstr>Quick Watch Penceresi</vt:lpstr>
      <vt:lpstr>Immediate Penceresi</vt:lpstr>
      <vt:lpstr>F Tuşları ile Step Info</vt:lpstr>
      <vt:lpstr>For Döngüsü</vt:lpstr>
      <vt:lpstr>While Döngüsü</vt:lpstr>
      <vt:lpstr>Do-While Döngüsü</vt:lpstr>
      <vt:lpstr>Break &amp; Continue Keyword</vt:lpstr>
      <vt:lpstr>Dizi Kavramı ve Tanımlama </vt:lpstr>
      <vt:lpstr>Dizi Metotları (Clone, Copy, Sort, Resize, IndexOf, Reverse)</vt:lpstr>
      <vt:lpstr>Metot Kavramı ve Tanımlama</vt:lpstr>
      <vt:lpstr>Metot Türleri</vt:lpstr>
      <vt:lpstr>Metotlarda Return Keyword</vt:lpstr>
      <vt:lpstr>Parametreli ve Parametresiz Metotlar</vt:lpstr>
      <vt:lpstr>Varsayılan ve Opsiyonel Parametreli Metotlar</vt:lpstr>
      <vt:lpstr>Metotlarda Params Keyword</vt:lpstr>
      <vt:lpstr>Metot İmzası Kavramı</vt:lpstr>
      <vt:lpstr>Metot Overloading (Aşırı Yükleme) Kavramı</vt:lpstr>
      <vt:lpstr>Recursive (Özyinelemeli) Metotlar</vt:lpstr>
      <vt:lpstr>Recursive (Özyinelemeli) Metotlar</vt:lpstr>
      <vt:lpstr>String Metotlar (Trim, SubString, Reverse, IndexOf, Remove, Contains, Replace, Split, ToLower, ToUpper)</vt:lpstr>
      <vt:lpstr>Math Metotlar (Pi, Floor, Ceiling, Round, Max, Min, Pow, Sqrt)</vt:lpstr>
      <vt:lpstr>DateTime Metotlar (Now, AddDays, AddHours, AddMonths, AddYears, ToShortDateString, ToLongDateString, ToShortTimeString, ToLongTimeString)</vt:lpstr>
      <vt:lpstr>Alan Hesaplama Uygulaması</vt:lpstr>
      <vt:lpstr>Alan Hesaplama Uygulaması</vt:lpstr>
      <vt:lpstr>Masaüstü Programlama Nedir?</vt:lpstr>
      <vt:lpstr>Masaüstü Programlama Nedir?</vt:lpstr>
      <vt:lpstr>Sınıf (Class) Kavramı Temelleri</vt:lpstr>
      <vt:lpstr>Sınıf (Class) Kavramı Temelleri Constructor Metodu</vt:lpstr>
      <vt:lpstr>Windows Formlarıyla Çalışmak</vt:lpstr>
      <vt:lpstr>Sık Kullanılan Kontroller</vt:lpstr>
      <vt:lpstr>Menüler ile Çalışma</vt:lpstr>
      <vt:lpstr>Containers(Barındırıcılar) ile Çalışmak</vt:lpstr>
      <vt:lpstr>Component(Bileşen) Properties(Özellikleri) Tanıma</vt:lpstr>
      <vt:lpstr>Component(Bileşen) Events(Olaylar) Tanıma</vt:lpstr>
      <vt:lpstr>Responsive(Tepkisel)  Tasarım Oluşturma</vt:lpstr>
      <vt:lpstr>Array List Kavramı ile Kolleksiyonlara Giriş</vt:lpstr>
      <vt:lpstr>Queue ve Stack Kavramı (FIFO – LIFO)</vt:lpstr>
      <vt:lpstr>Generic List Kavramı</vt:lpstr>
      <vt:lpstr>Dictionary&lt;T,K&gt; Kavramı</vt:lpstr>
      <vt:lpstr>Tuple Kavramı</vt:lpstr>
      <vt:lpstr>İyileştirilmiş Tuple Kavramı</vt:lpstr>
      <vt:lpstr>MessageBox Penceresi Detayları</vt:lpstr>
      <vt:lpstr>Birden Fazla Form ile Çalışma</vt:lpstr>
      <vt:lpstr>Formlar Arası Veri Paylaşımı</vt:lpstr>
      <vt:lpstr>Dialog Pencerelerini Tanıma</vt:lpstr>
      <vt:lpstr>MDI Formlar ile Çalışma</vt:lpstr>
      <vt:lpstr>FileStream ve StreamWriter ile Dosyaya Veri Yazma</vt:lpstr>
      <vt:lpstr>FileStream ve StreamReader ile Dosyadan Veri Okuma</vt:lpstr>
      <vt:lpstr>File ve Directory ile  Dosya ve Klasör İşlemleri</vt:lpstr>
      <vt:lpstr>TreeView Kontrolü ile Çalışma</vt:lpstr>
      <vt:lpstr>Timer Kontrolü ile Çalışma</vt:lpstr>
      <vt:lpstr>Runtime Kontrol Ekleme</vt:lpstr>
      <vt:lpstr>Serialization ve Deserialization</vt:lpstr>
      <vt:lpstr>Serialization ve Deserialization</vt:lpstr>
      <vt:lpstr>Serialization ve Deserialization</vt:lpstr>
      <vt:lpstr>Binary, XML, JSON Kavramları</vt:lpstr>
      <vt:lpstr>JSON Serialization &amp; Deserialization</vt:lpstr>
      <vt:lpstr>XML Serialization &amp; Deserialization</vt:lpstr>
      <vt:lpstr>Binary Serialization &amp; Deserialization</vt:lpstr>
      <vt:lpstr>Telefon Defteri Örnek Uygulaması</vt:lpstr>
      <vt:lpstr>Telefon Defteri Örnek Uygulaması</vt:lpstr>
      <vt:lpstr>Görev Listesi (To-Do App) Örnek Uygulaması</vt:lpstr>
      <vt:lpstr>Görev Listesi (To-Do App) Örnek Uygulaması</vt:lpstr>
      <vt:lpstr>Örnek Proje Yönetim Onaylı  Masraf Otomasyonu</vt:lpstr>
      <vt:lpstr>Örnek Proje : Yönetim Onaylı  Masraf Otomasyonu - İsterler</vt:lpstr>
      <vt:lpstr>Örnek Proje : Yönetim Onaylı  Masraf Otomasyonu - İsterler</vt:lpstr>
      <vt:lpstr>Örnek Proje : Yönetim Onaylı  Masraf Otomasyonu - İsterler</vt:lpstr>
      <vt:lpstr>Örnek Proje : Yönetim Onaylı  Masraf Otomasyonu - Tasarımlar</vt:lpstr>
      <vt:lpstr>Örnek Proje : Yönetim Onaylı  Masraf Otomasyonu - Tasarımlar</vt:lpstr>
      <vt:lpstr>Nesne Yönelimli Programlama(OOP) Nedir?</vt:lpstr>
      <vt:lpstr>Class(Sınıf) Nedir? Üyeleri Nelerdir?</vt:lpstr>
      <vt:lpstr>Nesne(Object) ve Sınıf(Class) İlişkisi</vt:lpstr>
      <vt:lpstr>«this» Anahtar Sözcüğü</vt:lpstr>
      <vt:lpstr>Access Modifiers(Erişim Belirleyiciler) Nedir?</vt:lpstr>
      <vt:lpstr>Static Kavramı  ve  Static Members</vt:lpstr>
      <vt:lpstr>Static Class(Sınıf) Kavramı </vt:lpstr>
      <vt:lpstr>Property(Özellik)  Kavramı</vt:lpstr>
      <vt:lpstr>Property(Özellik)  Get ve Set Metotları</vt:lpstr>
      <vt:lpstr>Kalıtım(Inheritance) Nedir?</vt:lpstr>
      <vt:lpstr>«base» Anahtar Sözcüğü</vt:lpstr>
      <vt:lpstr>Access Modifiers(Erişim Belirleyici) Protected – Protected Internal</vt:lpstr>
      <vt:lpstr>Sealed Class</vt:lpstr>
      <vt:lpstr>Abstract Class</vt:lpstr>
      <vt:lpstr>Abstract Metotlar</vt:lpstr>
      <vt:lpstr>Virtual Metotlar ve Metot Overriding Nedir?</vt:lpstr>
      <vt:lpstr>Interface Kavramı</vt:lpstr>
      <vt:lpstr>Partial Class ve Partial Interface Kavramı</vt:lpstr>
      <vt:lpstr>Encapsulation = Property get; set; Inheritance = Class : Class Polymorphism = Virtual - Override</vt:lpstr>
      <vt:lpstr>Struct Kavramı</vt:lpstr>
      <vt:lpstr>Enum Kavramı</vt:lpstr>
      <vt:lpstr>Enum Metotları</vt:lpstr>
      <vt:lpstr>Generic Kavramı</vt:lpstr>
      <vt:lpstr>Generic Kavramı</vt:lpstr>
      <vt:lpstr>Generic Class Kavramı</vt:lpstr>
      <vt:lpstr>Generic Class Oluşturma ve Generic Metotlar</vt:lpstr>
      <vt:lpstr>Generic Interface Kavramı</vt:lpstr>
      <vt:lpstr>Generic Constraints Kullanımı</vt:lpstr>
      <vt:lpstr>Delegate(Temsilci) Kavramı</vt:lpstr>
      <vt:lpstr>Event(Olay) Kavramı</vt:lpstr>
      <vt:lpstr>Örnek Proje : Kredi Kartları Nesnel Mimari Geliştirme</vt:lpstr>
      <vt:lpstr>Örnek Proje : Nesnel Mimari Geliştirme</vt:lpstr>
      <vt:lpstr>Örnek Proje : Nesnel Mimari Geliştirme</vt:lpstr>
      <vt:lpstr>Veri Tabanı Nedir?</vt:lpstr>
      <vt:lpstr>Veri Tabanı Nedir?</vt:lpstr>
      <vt:lpstr>SQL Nedir?</vt:lpstr>
      <vt:lpstr>SQL Nedir?</vt:lpstr>
      <vt:lpstr>Veri Tabanı ve Elektronik Tablo Arasındaki Fark</vt:lpstr>
      <vt:lpstr>Veri tabanı ve Elektronik Tablo Arasındaki Fark</vt:lpstr>
      <vt:lpstr>Veri Tabanı Türleri</vt:lpstr>
      <vt:lpstr>Veri Tabanı Türleri</vt:lpstr>
      <vt:lpstr>Veri Tabanı Yazılımı ile DBMS</vt:lpstr>
      <vt:lpstr>Veri Tabanı Yazılımı ile DBMS</vt:lpstr>
      <vt:lpstr>MS SQL Veri Tabanı Motoru (Database Engine) &amp; Kurulum</vt:lpstr>
      <vt:lpstr>MS SQL Server Management Studio &amp; Kurulum</vt:lpstr>
      <vt:lpstr>SQL Server Configuration Manager</vt:lpstr>
      <vt:lpstr>SQL Server Configuration Manager</vt:lpstr>
      <vt:lpstr>SQL Server Management Studio</vt:lpstr>
      <vt:lpstr>SQL Server Management Studio (SSMS)</vt:lpstr>
      <vt:lpstr>Windows Authentication ve SQL Authentication Nedir?</vt:lpstr>
      <vt:lpstr>Örnek Bir Veri Tabanı ve Tablolar Oluşturma</vt:lpstr>
      <vt:lpstr>Backup, Restore ve  Attach,  Detach İşlemleri</vt:lpstr>
      <vt:lpstr>Data Definition Language (DDL) Komutları (Create - Alter - Drop)</vt:lpstr>
      <vt:lpstr>DDL ile  Veri Tabanı Oluşturma &amp; Silme</vt:lpstr>
      <vt:lpstr>DDL ile  Tablo ve Kolon Oluşturma</vt:lpstr>
      <vt:lpstr>DDL ile  Tablo Düzenleme ve Silme</vt:lpstr>
      <vt:lpstr>Constraint Kavramı</vt:lpstr>
      <vt:lpstr>Primary Key Constraint Bütün sütunların bağımlı olduğu birincil alan(lar)dır. Bu alana eklenen veriler benzersiz olmalıdır.</vt:lpstr>
      <vt:lpstr>Foreign Kavramı Tablolar arası ilişkilendirmeyi sağlar. Parent tabloya kayıt eklenmeden child tabloya kayıt eklenmemesini  veya Child tablodan veri silmeden Parent tablodan veri silinmemesini engelleyerek veri bütünlüğünü sağlamış olur.  </vt:lpstr>
      <vt:lpstr>Unique Key Kavramı Primary key dışındaki diğer sütunlar da benzersiz kayıt girişi kontrolü yapılmasını sağlar.</vt:lpstr>
      <vt:lpstr>Check Constraint Kavramı Alanlara girilecek değerleri belirtilen koşul duruma göre kontrol eder.</vt:lpstr>
      <vt:lpstr>Null Constraint Kavramı Alanların boş geçilmesini engeller ya da izin verir.</vt:lpstr>
      <vt:lpstr>Default Constraint Kavramı Sütun için varsayılan bir değer belirtilmesidir.</vt:lpstr>
      <vt:lpstr>Identity Kavramı</vt:lpstr>
      <vt:lpstr>DML(Data Manipulation Language) Komutları (Select – Insert – Update – Delete)</vt:lpstr>
      <vt:lpstr>Northwind Veri Tabanını Tanıyalım</vt:lpstr>
      <vt:lpstr>DML Select &amp; Alias</vt:lpstr>
      <vt:lpstr>DML Select Distinct</vt:lpstr>
      <vt:lpstr>DML Select Top</vt:lpstr>
      <vt:lpstr>DML Where Clause</vt:lpstr>
      <vt:lpstr>DML And, Or, Not</vt:lpstr>
      <vt:lpstr>DML Order By ASC/DESC</vt:lpstr>
      <vt:lpstr>DML Insert Into, Null Values, Default</vt:lpstr>
      <vt:lpstr>DML Update Query</vt:lpstr>
      <vt:lpstr>DML Delete Query</vt:lpstr>
      <vt:lpstr>DML Truncate Table</vt:lpstr>
      <vt:lpstr>DML Min &amp; Max</vt:lpstr>
      <vt:lpstr>DML Count, Avg, Sum</vt:lpstr>
      <vt:lpstr>DML Like &amp; Wildcards</vt:lpstr>
      <vt:lpstr>DML In, Between</vt:lpstr>
      <vt:lpstr>Denormalizasyon Nedir?</vt:lpstr>
      <vt:lpstr>Denormalizasyon Nedir?</vt:lpstr>
      <vt:lpstr>Normalizasyon Nedir? Neden Gereklidir?</vt:lpstr>
      <vt:lpstr>Normalizasyon Nedir? Neden Gereklidir?</vt:lpstr>
      <vt:lpstr>Önemli 3 Normalizasyon Kuralı</vt:lpstr>
      <vt:lpstr>Önemli 3 Normalizasyon Kuralı</vt:lpstr>
      <vt:lpstr>Diyagramlar ile Çalışmak</vt:lpstr>
      <vt:lpstr>İlişki Nedir? İlişki Türleri Nelerdir?</vt:lpstr>
      <vt:lpstr>İlişki Nedir? İlişki Türleri Nelerdir?</vt:lpstr>
      <vt:lpstr>JOIN Kavramı</vt:lpstr>
      <vt:lpstr>JOIN Kavramı</vt:lpstr>
      <vt:lpstr>Inner Join Kavramı</vt:lpstr>
      <vt:lpstr>Left Join Kavramı</vt:lpstr>
      <vt:lpstr>Right Join Kavramı</vt:lpstr>
      <vt:lpstr>Full Join Kavramı</vt:lpstr>
      <vt:lpstr>Union ve Union All Kavramı</vt:lpstr>
      <vt:lpstr>Sub Query Kavramı</vt:lpstr>
      <vt:lpstr>Group By Kavramı</vt:lpstr>
      <vt:lpstr>Aggregate Functions Kullanımı</vt:lpstr>
      <vt:lpstr>Having ile Group By Filtreleme</vt:lpstr>
      <vt:lpstr>Sorularla Sorgu Çalışmaları</vt:lpstr>
      <vt:lpstr>View Nedir?</vt:lpstr>
      <vt:lpstr>DDL ile View Oluşturma</vt:lpstr>
      <vt:lpstr>Editor ile View Oluşturma</vt:lpstr>
      <vt:lpstr>Değişken(Variable) Kullanımı</vt:lpstr>
      <vt:lpstr>If – Else Kullanımı</vt:lpstr>
      <vt:lpstr>Case When Kullanımı</vt:lpstr>
      <vt:lpstr>Null Function Kullanımı</vt:lpstr>
      <vt:lpstr>Select Into Kullanımı</vt:lpstr>
      <vt:lpstr>Insert Into Select Kullanımı</vt:lpstr>
      <vt:lpstr>Stored Procedure Nedir?</vt:lpstr>
      <vt:lpstr>Stored Procedure  Oluşturma ve Kullanma</vt:lpstr>
      <vt:lpstr>Stored Procedure ile Parametrede Null Kullanımı</vt:lpstr>
      <vt:lpstr>User Defined Function Nedir?</vt:lpstr>
      <vt:lpstr>Scalar-Valued Function Oluşturma ve Kullanma</vt:lpstr>
      <vt:lpstr>Table-Valued Function Oluşturma ve Kullanma</vt:lpstr>
      <vt:lpstr>Try-Catch Kavramı</vt:lpstr>
      <vt:lpstr>Transaction Kavramı</vt:lpstr>
      <vt:lpstr>Transaction Kavramı</vt:lpstr>
      <vt:lpstr>Triggers(Tetikleyiciler) Kavramı</vt:lpstr>
      <vt:lpstr>Triggers(Tetikleyiciler) Kavramı</vt:lpstr>
      <vt:lpstr>ADO.NET</vt:lpstr>
      <vt:lpstr>ADO.NET Nedir?</vt:lpstr>
      <vt:lpstr>Connection ve  Connection Strings  Kavramları</vt:lpstr>
      <vt:lpstr>Command Kavramı</vt:lpstr>
      <vt:lpstr>Connection, Connection Strings ve Command Kavramları  (NET Core)</vt:lpstr>
      <vt:lpstr>DataTable ve DataGridView Kontrolü</vt:lpstr>
      <vt:lpstr>SqlDataReader ve ExecuteReader ile Veri Tabanından Veri Okuma</vt:lpstr>
      <vt:lpstr>ExecuteNonQuery ile Veri Tabanına Insert, Update, Delete Yapma</vt:lpstr>
      <vt:lpstr>ExecuteScalar Metodu ile Değer Okuma</vt:lpstr>
      <vt:lpstr>ADO.NET ile View Kullanımı</vt:lpstr>
      <vt:lpstr>ADO.NET ile Stored Procedure Kullanımı</vt:lpstr>
      <vt:lpstr>SQLDataAdapter Kullanımı</vt:lpstr>
      <vt:lpstr>SQLDataAdapter ve CommandBuilder ile  CRUD İşlemleri    CRUD : Create(Insert), Read(Select), Update, Delete</vt:lpstr>
      <vt:lpstr>SQLDataAdapter ve sys.Views ile Raporlama Uygulaması</vt:lpstr>
      <vt:lpstr>DataSet Kavramı</vt:lpstr>
      <vt:lpstr>DataSet ve Veri Tabanı ile Çalışma</vt:lpstr>
      <vt:lpstr>Entity Framework &amp; Entity Framework Core</vt:lpstr>
      <vt:lpstr>Object Relational Mapping(ORM) Nedir? Avantajları Nelerdir?</vt:lpstr>
      <vt:lpstr>Object Relational Mapping(ORM) Nedir? Avantajları Nelerdir?</vt:lpstr>
      <vt:lpstr>Entity Framework &amp; Entity Framework Core Nedir?</vt:lpstr>
      <vt:lpstr>Entity Framework &amp; Entity Framework Core Nedir?</vt:lpstr>
      <vt:lpstr>Entity(Model) Kavramı ve Mapping</vt:lpstr>
      <vt:lpstr>NuGet Package Manager Nedir?</vt:lpstr>
      <vt:lpstr>NuGet Üzerinden Entity Framework Yükleme (Nuget Package Manager ve Package Manager Console İle)</vt:lpstr>
      <vt:lpstr>Entity Framework Yaklaşımları</vt:lpstr>
      <vt:lpstr>Entity Framework Yaklaşımları</vt:lpstr>
      <vt:lpstr>LINQ(Language INtegrated Query) Nedir?</vt:lpstr>
      <vt:lpstr>LINQ(Language INtegrated Query) Nedir?</vt:lpstr>
      <vt:lpstr>Linq To Objects Nedir?</vt:lpstr>
      <vt:lpstr>Linq To Objects Nedir?</vt:lpstr>
      <vt:lpstr>LINQ To SQL/Entities Nedir?</vt:lpstr>
      <vt:lpstr>LINQ To SQL/Entities Nedir?</vt:lpstr>
      <vt:lpstr>LINQ Sorguları Nasıl Yazılır?</vt:lpstr>
      <vt:lpstr>LINQ Sorguları Nasıl Yazılır?</vt:lpstr>
      <vt:lpstr>Extension Metotlar ile LINQ Sorguları</vt:lpstr>
      <vt:lpstr>LINQ Sorguları (Any, All, Contains)</vt:lpstr>
      <vt:lpstr>LINQ Sorguları (First, FirstOrDefault, Single, SingleOrDefault,  Last, LastOrDefault)</vt:lpstr>
      <vt:lpstr>LINQ Sorguları (Take, Skip, Distinct)</vt:lpstr>
      <vt:lpstr>LINQ Sorguları (Sum, Max, Min, Avarage, Count)</vt:lpstr>
      <vt:lpstr>LINQ Sorguları (GroupBy, Joincam)</vt:lpstr>
      <vt:lpstr>Entity Framework  Database First Yaklaşımı Database First (.NET Framework)</vt:lpstr>
      <vt:lpstr>Database First : MSSQL Server ile Veri Tabanı Oluşturma Database First (.NET Framework)</vt:lpstr>
      <vt:lpstr>Database First : ADONET Entity Data Model ile Mapping Database First (.NET Framework)</vt:lpstr>
      <vt:lpstr>Database First : CRUD (Create – Read – Update – Delete) İşlemleri Database First (.NET Framework)</vt:lpstr>
      <vt:lpstr>Database First :  Update Entity Model Database First (.NET Framework)</vt:lpstr>
      <vt:lpstr>Entity Framework  Model First Yaklaşımı Model First (.NET Framework)</vt:lpstr>
      <vt:lpstr>Model First : Model ve Veri Tabanı Oluşturma Model First (.NET Framework)</vt:lpstr>
      <vt:lpstr>Model First : CRUD (Create – Read – Update – Delete) İşlemleri Model First (.NET Framework)</vt:lpstr>
      <vt:lpstr>Model First : Update Entity Model Model First (.NET Framework)</vt:lpstr>
      <vt:lpstr>Entity Framework  Code First Yaklaşımı Code First (.NET Framework)</vt:lpstr>
      <vt:lpstr>Code First : Nuget Paketleri Kurulumu Code First (.NET Framework)</vt:lpstr>
      <vt:lpstr>Code First : Context ve Entity Models Oluşturma Code First (.NET Framework)</vt:lpstr>
      <vt:lpstr>Code First : Data Annotations Code First (.NET Framework)</vt:lpstr>
      <vt:lpstr>Code First : CRUD (Create – Read – Update – Delete) İşlemleri Code First (.NET Framework)</vt:lpstr>
      <vt:lpstr>Code First : Update Entity Model Code First (.NET Framework)</vt:lpstr>
      <vt:lpstr>Code First : Migration (Manuel) Code First (.NET Framework)</vt:lpstr>
      <vt:lpstr>Code First : Migration (Auto) Code First (.NET Framework)</vt:lpstr>
      <vt:lpstr>Code First : Seed Data Oluşturma Code First (.NET Framework)</vt:lpstr>
      <vt:lpstr>Code First : Lazy Loading ve Eager Loading Kavramları Code First (.NET Framework)</vt:lpstr>
      <vt:lpstr>Nuget Paketleri Kurulumu Database First (.NET Core)</vt:lpstr>
      <vt:lpstr>Scaffolding ile Entity Models Oluşturma Database First (.NET Core)</vt:lpstr>
      <vt:lpstr>CRUD (Create – Read – Update – Delete) İşlemleri Database First (.NET Core)</vt:lpstr>
      <vt:lpstr>Update Entity Model Database First (.NET Core)</vt:lpstr>
      <vt:lpstr>Code First Yaklaşımı Code First (.NET Core)</vt:lpstr>
      <vt:lpstr>Code First Yaklaşımı Code First (.NET Core)</vt:lpstr>
      <vt:lpstr>Sipariş Yönetim  Otomasyon Örneği</vt:lpstr>
      <vt:lpstr>Sipariş Yönetim  Otomasyon Örneği</vt:lpstr>
      <vt:lpstr>Dapper Nedir?</vt:lpstr>
      <vt:lpstr>Dapper Nedir?</vt:lpstr>
      <vt:lpstr>Dapper Nedir?</vt:lpstr>
      <vt:lpstr>Dapper ile  Insert, Update, Delete</vt:lpstr>
      <vt:lpstr>Dapper ile  Veri Sorgulama Yöntemleri</vt:lpstr>
      <vt:lpstr>Dapper ile  Parametre Kullanım Yöntemleri</vt:lpstr>
      <vt:lpstr>Dapper ile  Transaction Kullanımı</vt:lpstr>
      <vt:lpstr>Dapper ile  Stored Procedure Kullanımı</vt:lpstr>
      <vt:lpstr>Dapper ile  Proje ve Görev Yönetim Uygulaması</vt:lpstr>
      <vt:lpstr>Dapper ile  Proje Yönetim Uygulaması</vt:lpstr>
      <vt:lpstr>Dapper ile  Proje Yönetim Uygulaması</vt:lpstr>
      <vt:lpstr>ASP.NET Core MVC</vt:lpstr>
      <vt:lpstr>ASP.NET Tarihçesi</vt:lpstr>
      <vt:lpstr>ASP.NET Tarihçesi</vt:lpstr>
      <vt:lpstr>ASP.NET Core Nedir?</vt:lpstr>
      <vt:lpstr>ASP.NET Core Nedir?</vt:lpstr>
      <vt:lpstr>ASP.NET Core MVC Projesi Oluşturma</vt:lpstr>
      <vt:lpstr>ASP.NET Core MVC Proje Mimarisi</vt:lpstr>
      <vt:lpstr>Web Sayfaları Çalışma Mantığı</vt:lpstr>
      <vt:lpstr>Web Sayfaları Çalışma Mantığı</vt:lpstr>
      <vt:lpstr>Model-View-Controller (MVC) Kavramı</vt:lpstr>
      <vt:lpstr>Model-View-Controller (MVC) Kavramı</vt:lpstr>
      <vt:lpstr>Controller ve View Oluşturma ve Action Kavramı</vt:lpstr>
      <vt:lpstr>Layouts Kavramı</vt:lpstr>
      <vt:lpstr>View Start ve View Imports Kavramı</vt:lpstr>
      <vt:lpstr>Razor Nedir? Razor Kuralları Nelerdir?</vt:lpstr>
      <vt:lpstr>Model Kavramı</vt:lpstr>
      <vt:lpstr>Html Helpers Kullanımı</vt:lpstr>
      <vt:lpstr>Section Kavramı</vt:lpstr>
      <vt:lpstr>Partial View Kavramı</vt:lpstr>
      <vt:lpstr>View Component Kavramı</vt:lpstr>
      <vt:lpstr>Tag Helpers Kavramı</vt:lpstr>
      <vt:lpstr>ViewBag, ViewData, TempData Kavramı</vt:lpstr>
      <vt:lpstr>Data Post Kavramı </vt:lpstr>
      <vt:lpstr>Data Annotations Kavramı</vt:lpstr>
      <vt:lpstr>Form Validation Kavramı</vt:lpstr>
      <vt:lpstr>RouteValues Kavramı</vt:lpstr>
      <vt:lpstr>ASPNET Core MVC ile Entity Framework Core Kullanımı </vt:lpstr>
      <vt:lpstr>Local Functions</vt:lpstr>
      <vt:lpstr>Templated Delegates</vt:lpstr>
      <vt:lpstr>Client-Side Model Validation</vt:lpstr>
      <vt:lpstr>Action Result Türleri Content Result &amp; Redirect Result</vt:lpstr>
      <vt:lpstr>Action Result Türleri File Result</vt:lpstr>
      <vt:lpstr>Action Result Türleri Status Code Result</vt:lpstr>
      <vt:lpstr>Action Result Türleri Json Result</vt:lpstr>
      <vt:lpstr>Action Result Türleri Partial View Result</vt:lpstr>
      <vt:lpstr>Attribute Based &amp; Convention Based Routing</vt:lpstr>
      <vt:lpstr>Routing Templates</vt:lpstr>
      <vt:lpstr>Routing Constraints</vt:lpstr>
      <vt:lpstr>Session Kavramı</vt:lpstr>
      <vt:lpstr>Cookie Kullanımı</vt:lpstr>
      <vt:lpstr>ASPNET Core MVC  Uygulama Örneği</vt:lpstr>
      <vt:lpstr>ASPNET Core MVC  Uygulama Örneği</vt:lpstr>
      <vt:lpstr>ASP.NET Core Razor Pages</vt:lpstr>
      <vt:lpstr>ASP.NET Core Razor Pages Nedir?</vt:lpstr>
      <vt:lpstr>ASP.NET Core MVC’den Farkı</vt:lpstr>
      <vt:lpstr>Razor Pages Uygulama Oluşturma</vt:lpstr>
      <vt:lpstr>Proje Klasör Yapısı</vt:lpstr>
      <vt:lpstr>Page Kavramı</vt:lpstr>
      <vt:lpstr>Routing Kavramı</vt:lpstr>
      <vt:lpstr>Razor Pages PageModel Kavramı</vt:lpstr>
      <vt:lpstr>Model Binding ve Get</vt:lpstr>
      <vt:lpstr>Model Binding ve Post</vt:lpstr>
      <vt:lpstr>Handler Methods Kavramı</vt:lpstr>
      <vt:lpstr>Page Filters</vt:lpstr>
      <vt:lpstr>Masraf Takip  Uygulaması</vt:lpstr>
      <vt:lpstr>Masraf Takip Uygulaması</vt:lpstr>
      <vt:lpstr>ASP.NET Core Web API</vt:lpstr>
      <vt:lpstr>Web API Nedir?</vt:lpstr>
      <vt:lpstr>Web API Nedir?</vt:lpstr>
      <vt:lpstr>Web API Nedir?</vt:lpstr>
      <vt:lpstr>Web API Nedir?</vt:lpstr>
      <vt:lpstr>HTTP Method Kavramı</vt:lpstr>
      <vt:lpstr>HTTP Method Kavramı</vt:lpstr>
      <vt:lpstr>HTTP GET, POST, PUT, DELETE vb</vt:lpstr>
      <vt:lpstr>HTTP Durum Kodları Header &amp; Body</vt:lpstr>
      <vt:lpstr>HTTP Durum Kodları Header &amp; Body</vt:lpstr>
      <vt:lpstr>HTTP Durum Kodları Header &amp; Body</vt:lpstr>
      <vt:lpstr>HTTP Durum Kodları Header &amp; Body</vt:lpstr>
      <vt:lpstr>REST Kavramı</vt:lpstr>
      <vt:lpstr>REST Kavramı</vt:lpstr>
      <vt:lpstr>Web API Projesi Oluşturma</vt:lpstr>
      <vt:lpstr>Basit Bir E-Ticaret API Alt Yapısı Uygulaması</vt:lpstr>
      <vt:lpstr>Basit Bir E-Ticaret API Alt Yapısı Uygulaması</vt:lpstr>
      <vt:lpstr>Basit Bir E-Ticaret API Alt Yapısı Uygulaması</vt:lpstr>
      <vt:lpstr>Swagger Nedir?</vt:lpstr>
      <vt:lpstr>Swagger Ayarları ve Tanımlama</vt:lpstr>
      <vt:lpstr>Swagger UI Ayarları</vt:lpstr>
      <vt:lpstr>Convention Based Routing Kavramı</vt:lpstr>
      <vt:lpstr>Action Based Routing  Kavramı</vt:lpstr>
      <vt:lpstr>Attribute Based Routing Kavramı</vt:lpstr>
      <vt:lpstr>RoutePrefix Kullanımı</vt:lpstr>
      <vt:lpstr>Route Parametre ve Optional Parametre Kullanımı</vt:lpstr>
      <vt:lpstr>Route Constraint Kullanımı</vt:lpstr>
      <vt:lpstr>FromBody ve FromUri Kullanımı</vt:lpstr>
      <vt:lpstr>Postman Aracını Tanıma</vt:lpstr>
      <vt:lpstr>API ile Entity Framework Kullanımı</vt:lpstr>
      <vt:lpstr>Entity Framework Core ile Get İşlemleri</vt:lpstr>
      <vt:lpstr>Entity Framework Core ile Post İşlemleri</vt:lpstr>
      <vt:lpstr>Model Validation Kavramı</vt:lpstr>
      <vt:lpstr>Entity Framework Core ile Put İşlemleri</vt:lpstr>
      <vt:lpstr>Entity Framework Core ile Delete İşlemleri</vt:lpstr>
      <vt:lpstr>Hata(Exception) Yönetimi</vt:lpstr>
      <vt:lpstr>Action Filter Kullanımı</vt:lpstr>
      <vt:lpstr>Basic Authentication ve Authorization Filter Kullanımı</vt:lpstr>
      <vt:lpstr>Bearer Token(JWT) ve Authorization Filter Kullanımı</vt:lpstr>
      <vt:lpstr>HTML ve HTML5</vt:lpstr>
      <vt:lpstr>HTML Nedir?</vt:lpstr>
      <vt:lpstr>HTML Nedir?</vt:lpstr>
      <vt:lpstr>HTML Tarihçe</vt:lpstr>
      <vt:lpstr>HTML Gelişim</vt:lpstr>
      <vt:lpstr>HTML Nasıl Çalıştırırız?</vt:lpstr>
      <vt:lpstr>HTML ile Neler Yapılır?</vt:lpstr>
      <vt:lpstr>HTML Genel Yapısı</vt:lpstr>
      <vt:lpstr>Tarayıcılar ve Tarayıcı Motorları</vt:lpstr>
      <vt:lpstr>HTML5 Nedir?</vt:lpstr>
      <vt:lpstr>HTML 5 Nedir?</vt:lpstr>
      <vt:lpstr>HTML5 Nedir?</vt:lpstr>
      <vt:lpstr>HTML5 Nedir?</vt:lpstr>
      <vt:lpstr>Tarayıcınızın HTML5 Desteği</vt:lpstr>
      <vt:lpstr>HTML5 Öncesi ve Sonrası</vt:lpstr>
      <vt:lpstr>HTML5 Yapısal Etiketler</vt:lpstr>
      <vt:lpstr>HTML5 – Yapısal Etiketler - Header</vt:lpstr>
      <vt:lpstr>HTML5 – Yapısal Etiketler - Section</vt:lpstr>
      <vt:lpstr>HTML5 – Yapısal Etiketler -      Nav</vt:lpstr>
      <vt:lpstr>HTML5 – Yapısal Etiketler -      Article</vt:lpstr>
      <vt:lpstr>HTML5 – Yapısal Etiketler -      Aside</vt:lpstr>
      <vt:lpstr>HTML5 – Yapısal Etiketler -      Footer</vt:lpstr>
      <vt:lpstr>HTML5 – Yapısal Etiketler -      HGroup</vt:lpstr>
      <vt:lpstr>Visual Studio Code</vt:lpstr>
      <vt:lpstr>HTML Temelleri,  Oluşturma ve Görüntüleme</vt:lpstr>
      <vt:lpstr>HTML Tags(Etiketler)</vt:lpstr>
      <vt:lpstr>HTML Forms(Formlar)</vt:lpstr>
      <vt:lpstr>HTML5 Semantic Tags  (Yapısal Anlamsal Etiketler)</vt:lpstr>
      <vt:lpstr>CSS – Cascading Style Sheets</vt:lpstr>
      <vt:lpstr>CSS – Cascading Style Sheets</vt:lpstr>
      <vt:lpstr>CSS – Cascading Style Sheets</vt:lpstr>
      <vt:lpstr>SASS ile CSS</vt:lpstr>
      <vt:lpstr>SASS Nedir?</vt:lpstr>
      <vt:lpstr>SASS ile Visual Studio Code Entegrasyonu</vt:lpstr>
      <vt:lpstr>Variables &amp; Nesting</vt:lpstr>
      <vt:lpstr>Partial &amp; Imports</vt:lpstr>
      <vt:lpstr>Mixin ve Extend</vt:lpstr>
      <vt:lpstr>Control Directives</vt:lpstr>
      <vt:lpstr>JavaScript(JS)</vt:lpstr>
      <vt:lpstr>JavaScript Nedir?</vt:lpstr>
      <vt:lpstr>JavaScript Nedir?</vt:lpstr>
      <vt:lpstr>JavaScript Nedir?</vt:lpstr>
      <vt:lpstr>JavaScript Tarihçe</vt:lpstr>
      <vt:lpstr>JavaScript ile Java</vt:lpstr>
      <vt:lpstr>JavaScript ile Neler Yapılır?</vt:lpstr>
      <vt:lpstr>JavaScript Nerede Çalışır?</vt:lpstr>
      <vt:lpstr>Script Tag ve External JS</vt:lpstr>
      <vt:lpstr>Document.Write, Alert ve Console.Log</vt:lpstr>
      <vt:lpstr>Data Types (Variables), Object ve Comments</vt:lpstr>
      <vt:lpstr>Operators (Operatörler)</vt:lpstr>
      <vt:lpstr>Events ve Functions</vt:lpstr>
      <vt:lpstr>Arrays (Diziler)</vt:lpstr>
      <vt:lpstr>Conditions (Koşullar)</vt:lpstr>
      <vt:lpstr>Loops (Döngüler)</vt:lpstr>
      <vt:lpstr>DOM Manipulation</vt:lpstr>
      <vt:lpstr>JQuery &amp; Ajax</vt:lpstr>
      <vt:lpstr>JQuery Nedir?</vt:lpstr>
      <vt:lpstr>JQuery Nedir?</vt:lpstr>
      <vt:lpstr>JQuery Ne İşe Yarar?</vt:lpstr>
      <vt:lpstr>JQuery Ne İşe Yarar?</vt:lpstr>
      <vt:lpstr>jQuery ile Neler Yapılabilir?</vt:lpstr>
      <vt:lpstr>jQuery ile Neler Yapılabilir?</vt:lpstr>
      <vt:lpstr>jQuery Mottası</vt:lpstr>
      <vt:lpstr>jQuery Nasıl Kullanılır?</vt:lpstr>
      <vt:lpstr>jQuery Nasıl Kullanılır?</vt:lpstr>
      <vt:lpstr>Visual Studio Code ile JQuery Kullanımı</vt:lpstr>
      <vt:lpstr>Selectors</vt:lpstr>
      <vt:lpstr>Events</vt:lpstr>
      <vt:lpstr>Animations &amp; Chaining</vt:lpstr>
      <vt:lpstr>DOM Manipulation</vt:lpstr>
      <vt:lpstr>AJAX Nedir?</vt:lpstr>
      <vt:lpstr>AJAX ile Web Servis Kullanımı</vt:lpstr>
      <vt:lpstr>Bootstrap</vt:lpstr>
      <vt:lpstr>Bootstrap Nedir?</vt:lpstr>
      <vt:lpstr>Bootstrap Nedir?</vt:lpstr>
      <vt:lpstr>Bootstrap Nedir?</vt:lpstr>
      <vt:lpstr>Bootstrap Download</vt:lpstr>
      <vt:lpstr>Zen Coding (Emmet)</vt:lpstr>
      <vt:lpstr>Grid Sistemi</vt:lpstr>
      <vt:lpstr>Heading ve Text Kullanımı</vt:lpstr>
      <vt:lpstr>Button ve Renklerin Kullanımı</vt:lpstr>
      <vt:lpstr>Margin ve Padding Kullanımı</vt:lpstr>
      <vt:lpstr>Tablo Kullanımı</vt:lpstr>
      <vt:lpstr>Liste, Alert ve Card Kullanımı</vt:lpstr>
      <vt:lpstr>Formlarla Çalışmak</vt:lpstr>
      <vt:lpstr>Modal Kullanımı</vt:lpstr>
      <vt:lpstr>Modal Kullanımı</vt:lpstr>
      <vt:lpstr>Web Projesi Yayınlama</vt:lpstr>
      <vt:lpstr>Web Projesi Yayınlama</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Domain ve Hosting Ayarları</vt:lpstr>
      <vt:lpstr>E-Posta Ayarları</vt:lpstr>
      <vt:lpstr>E-Posta Ayarları</vt:lpstr>
      <vt:lpstr>Veri Tabanı Ayarları</vt:lpstr>
      <vt:lpstr>Domain ve Hosting Ayarları</vt:lpstr>
      <vt:lpstr>Domain ve Hosting Ayarları</vt:lpstr>
      <vt:lpstr>Domain ve Hosting Ayarları</vt:lpstr>
      <vt:lpstr>Domain ve Hosting Ayarları</vt:lpstr>
      <vt:lpstr>ASP.NET Projesi  Yayınlama</vt:lpstr>
      <vt:lpstr>ASP.NET Projesi Yayınlama</vt:lpstr>
      <vt:lpstr>ASP.NET Projesi Yayınlama</vt:lpstr>
      <vt:lpstr>ASP.NET Projesi Yayınlama</vt:lpstr>
      <vt:lpstr>ASP.NET Projesi Yayınlama</vt:lpstr>
      <vt:lpstr>ASP.NET Projesi Yayınlama</vt:lpstr>
      <vt:lpstr>ASP.NET Projesi Yayınlama</vt:lpstr>
      <vt:lpstr>ASP.NET Projesi Yayınlama</vt:lpstr>
      <vt:lpstr>ASP.NET Projesi Yayınlama</vt:lpstr>
      <vt:lpstr>ASP.NET Core Projesini  Azure Ortamında Yayınlama</vt:lpstr>
      <vt:lpstr>Git ve GitHub </vt:lpstr>
      <vt:lpstr>Git Nedir? GitHub Nedir?</vt:lpstr>
      <vt:lpstr>Yazılımcı Gözüyle Git’den Beklentimiz</vt:lpstr>
      <vt:lpstr>Git Kullanmadan Önce Nasıl Yapıyorduk?</vt:lpstr>
      <vt:lpstr>PowerPoint Sunusu</vt:lpstr>
      <vt:lpstr>İsteğimiz Versiyonlamak(VCS)</vt:lpstr>
      <vt:lpstr>PowerPoint Sunusu</vt:lpstr>
      <vt:lpstr>Aradaki Farkları Kolayca Görebilmek</vt:lpstr>
      <vt:lpstr>PowerPoint Sunusu</vt:lpstr>
      <vt:lpstr>Kolayca Geri Dönmek</vt:lpstr>
      <vt:lpstr>PowerPoint Sunusu</vt:lpstr>
      <vt:lpstr>Korkmadan Yeni Şeyler Denemek</vt:lpstr>
      <vt:lpstr>PowerPoint Sunusu</vt:lpstr>
      <vt:lpstr>Tüm Olaylar  Bu 5 Adımda Aslında</vt:lpstr>
      <vt:lpstr>Commit</vt:lpstr>
      <vt:lpstr>PowerPoint Sunusu</vt:lpstr>
      <vt:lpstr>Git Komutları ile Çalışmak</vt:lpstr>
      <vt:lpstr>Git Bash Command Prompt PowerShell</vt:lpstr>
      <vt:lpstr>Bazı Temel Komutlar</vt:lpstr>
      <vt:lpstr>git init bulunduğu konumda gıt reposıtory ‘sı oluşturur. git add . tüm değişiklikleri staged (commıt öncesi) alanına taşır.  git add [file] tüm değişiklikleri staged (commıt öncesi) alanına taşır. git commit –m ’’…’’ staged alanındaki değişiklikleri versiyonlayarak repo’ya taşır.</vt:lpstr>
      <vt:lpstr>Visual Studio ile Uygulama</vt:lpstr>
      <vt:lpstr>GITHUB</vt:lpstr>
      <vt:lpstr>Remote Repository Nedir?</vt:lpstr>
      <vt:lpstr>PowerPoint Sunusu</vt:lpstr>
      <vt:lpstr>PowerPoint Sunusu</vt:lpstr>
      <vt:lpstr>Merkezi (Centralized Version Control – CVCS  Dağıtık (Distributed Version Control – DVCS) </vt:lpstr>
      <vt:lpstr>GitHub Platformu ve  Hesap Oluşturmak</vt:lpstr>
      <vt:lpstr>Repository  Kavramı</vt:lpstr>
      <vt:lpstr>GitHub Fork (Repo Kopyalama) İşlemleri</vt:lpstr>
      <vt:lpstr>GitHub Üzerinde  Commit İşlemleri</vt:lpstr>
      <vt:lpstr>GitHub Üzerinde  Branch İşlemleri</vt:lpstr>
      <vt:lpstr>Github Repository  Settings (Ayarları)</vt:lpstr>
      <vt:lpstr>GitHub Issues (Görevler)  Bölümü</vt:lpstr>
      <vt:lpstr>GitHub Projects (Projeler)  Bölümü</vt:lpstr>
      <vt:lpstr>GitHub Wiki (Rehber) ve  Insights (Raporlar) Bölümü</vt:lpstr>
      <vt:lpstr>Repository Klonlamak</vt:lpstr>
      <vt:lpstr>Commit, Push ve Pull İşlemi</vt:lpstr>
      <vt:lpstr>Branch Push Kavramı</vt:lpstr>
      <vt:lpstr>Pull Request Kavramı</vt:lpstr>
      <vt:lpstr>React</vt:lpstr>
      <vt:lpstr>React Nedir?  Kullanılan Bazı Projeler</vt:lpstr>
      <vt:lpstr>Real DOM ve  Virtual DOM Nedir ?</vt:lpstr>
      <vt:lpstr>Kurulumlar(NodeJS, React Dev Tools) ve Visual Studio Code</vt:lpstr>
      <vt:lpstr>Node JS Temelleri</vt:lpstr>
      <vt:lpstr>ES6 : Modül Sistemi</vt:lpstr>
      <vt:lpstr>ES6 : Callback Functions</vt:lpstr>
      <vt:lpstr>ES6 : Async / Await</vt:lpstr>
      <vt:lpstr>ES6 : Promises</vt:lpstr>
      <vt:lpstr>ES6 : Array Functions</vt:lpstr>
      <vt:lpstr>Create React App</vt:lpstr>
      <vt:lpstr>Component Kavramı ve Oluşturmak / Kullanmak</vt:lpstr>
      <vt:lpstr>Emmet</vt:lpstr>
      <vt:lpstr>JSX Detayları</vt:lpstr>
      <vt:lpstr>Değişken ve Koşul Kullanımı</vt:lpstr>
      <vt:lpstr>Props Kullanımı</vt:lpstr>
      <vt:lpstr>Component da Döngü Kullanımı</vt:lpstr>
      <vt:lpstr>PropTypes Kullanımı</vt:lpstr>
      <vt:lpstr>State Nedir?  Temel Kullanımı</vt:lpstr>
      <vt:lpstr>Array State Kullanımı</vt:lpstr>
      <vt:lpstr>Object State Kullanımı</vt:lpstr>
      <vt:lpstr>Input ile State Kullanımı</vt:lpstr>
      <vt:lpstr>UseEffect Kullanımı</vt:lpstr>
      <vt:lpstr>Mount ve Unmount Kavramı</vt:lpstr>
      <vt:lpstr>CSS ile Çalışma</vt:lpstr>
      <vt:lpstr>Module CSS Kavramı</vt:lpstr>
      <vt:lpstr>Todo App Örneği</vt:lpstr>
      <vt:lpstr>Todo App Örneği</vt:lpstr>
      <vt:lpstr>Fetch ile Veri Çekme</vt:lpstr>
      <vt:lpstr>Axios ile Veri Çekme</vt:lpstr>
      <vt:lpstr>React Router Kullanımı</vt:lpstr>
      <vt:lpstr>React Router ile  Bootstrap Navbar Kullanımı</vt:lpstr>
      <vt:lpstr>React Router:  «useMatch» Kullanımı</vt:lpstr>
      <vt:lpstr>React Router:  «useParams» Kullanımı</vt:lpstr>
      <vt:lpstr>React Router:  «Outlet» ile Nested Component</vt:lpstr>
      <vt:lpstr>React Router:  «NoMatch» Route</vt:lpstr>
      <vt:lpstr>Form İşlemleri «Formik»</vt:lpstr>
      <vt:lpstr>Formik :  «useFormik» Kullanımı</vt:lpstr>
      <vt:lpstr>Formik :  «Yup» ile Form Validation</vt:lpstr>
      <vt:lpstr>Örnek Uygulama Müşteri İş Takibi</vt:lpstr>
      <vt:lpstr>Örnek Uygulama Müşteri İş Takibi</vt:lpstr>
      <vt:lpstr>Örnek Uygulama Müşteri İş Takibi</vt:lpstr>
      <vt:lpstr>React Redux</vt:lpstr>
      <vt:lpstr>Redux Neden İcat Edildi?</vt:lpstr>
      <vt:lpstr>Redux Neden İcat Edildi?</vt:lpstr>
      <vt:lpstr>Redux Neden İcat Edildi?</vt:lpstr>
      <vt:lpstr>Redux Nedir?</vt:lpstr>
      <vt:lpstr>Redux Nedir?</vt:lpstr>
      <vt:lpstr>Redux Nedir?</vt:lpstr>
      <vt:lpstr>Redux Nedir?</vt:lpstr>
      <vt:lpstr>Proje Oluşturma ve Kurulumlar</vt:lpstr>
      <vt:lpstr>Redux Öncesi Yapı Sorunu</vt:lpstr>
      <vt:lpstr>Store Oluşturmak</vt:lpstr>
      <vt:lpstr>Counter Component  Oluşturma</vt:lpstr>
      <vt:lpstr>Tick Slice ve Reducer Oluşturma</vt:lpstr>
      <vt:lpstr>Tick Slice Kullanımı</vt:lpstr>
      <vt:lpstr>Dispatch ile Action Kullanımı</vt:lpstr>
      <vt:lpstr>Async Dispatch Kullanımı</vt:lpstr>
      <vt:lpstr>React Next.JS</vt:lpstr>
      <vt:lpstr>Next.JS Nedir?</vt:lpstr>
      <vt:lpstr>Next.JS Özellikleri</vt:lpstr>
      <vt:lpstr>Next.JS Özellikleri</vt:lpstr>
      <vt:lpstr>Server-Side Rendering Nedir?</vt:lpstr>
      <vt:lpstr>Client-Side Rendering Nedir?</vt:lpstr>
      <vt:lpstr>Server-Side Rendering Nedir?</vt:lpstr>
      <vt:lpstr>Kurulum &amp; Pages</vt:lpstr>
      <vt:lpstr>Components &amp; Link</vt:lpstr>
      <vt:lpstr>Routing, Query String  ve As Özelliği</vt:lpstr>
      <vt:lpstr>Layout</vt:lpstr>
      <vt:lpstr>Head Component</vt:lpstr>
      <vt:lpstr>Built-In CSS Desteği</vt:lpstr>
      <vt:lpstr>Express JS ve Refresh Sorunu</vt:lpstr>
      <vt:lpstr>Hot Module Reloading</vt:lpstr>
      <vt:lpstr>Isomorphic Fetch</vt:lpstr>
      <vt:lpstr>Vercel ve Deployment</vt:lpstr>
      <vt:lpstr>Supper CRM Proje Örneği</vt:lpstr>
      <vt:lpstr>Supper CRM Proje Detayları</vt:lpstr>
      <vt:lpstr>Supper CRM Proje Detayları</vt:lpstr>
      <vt:lpstr>Supper CRM Proje Detayları</vt:lpstr>
      <vt:lpstr>Supper CRM İş Akışı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User</dc:creator>
  <cp:lastModifiedBy>Murat Başeren</cp:lastModifiedBy>
  <cp:revision>6</cp:revision>
  <dcterms:created xsi:type="dcterms:W3CDTF">2021-08-11T08:19:55Z</dcterms:created>
  <dcterms:modified xsi:type="dcterms:W3CDTF">2022-11-07T17:44:38Z</dcterms:modified>
</cp:coreProperties>
</file>